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4" r:id="rId3"/>
    <p:sldId id="277" r:id="rId4"/>
    <p:sldId id="284" r:id="rId5"/>
    <p:sldId id="278" r:id="rId6"/>
    <p:sldId id="283" r:id="rId7"/>
    <p:sldId id="280" r:id="rId8"/>
    <p:sldId id="285" r:id="rId9"/>
    <p:sldId id="282" r:id="rId10"/>
    <p:sldId id="272" r:id="rId11"/>
    <p:sldId id="273" r:id="rId12"/>
    <p:sldId id="276" r:id="rId13"/>
    <p:sldId id="279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374"/>
  </p:normalViewPr>
  <p:slideViewPr>
    <p:cSldViewPr snapToGrid="0" showGuides="1">
      <p:cViewPr varScale="1">
        <p:scale>
          <a:sx n="99" d="100"/>
          <a:sy n="99" d="100"/>
        </p:scale>
        <p:origin x="11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7660C-9CF6-4668-A84A-629D8A7876C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4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09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12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3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晶晶\2017\CLife PPT 模板\素材\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1375" y="-6350"/>
            <a:ext cx="10509250" cy="6870700"/>
          </a:xfrm>
          <a:prstGeom prst="rect">
            <a:avLst/>
          </a:prstGeom>
          <a:noFill/>
        </p:spPr>
      </p:pic>
      <p:pic>
        <p:nvPicPr>
          <p:cNvPr id="2" name="Picture 3" descr="C:\Users\Administrator\Desktop\和而泰 LOGO\C-life-LOGO 横版+竖版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81" y="150109"/>
            <a:ext cx="851425" cy="25246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10771834" y="156353"/>
            <a:ext cx="1262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生活本应如此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771834" y="6511331"/>
            <a:ext cx="1262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www.clife.cn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>
            <p:custDataLst>
              <p:tags r:id="rId2"/>
            </p:custDataLst>
          </p:nvPr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>
            <p:custDataLst>
              <p:tags r:id="rId14"/>
            </p:custDataLst>
          </p:nvPr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5" Type="http://schemas.openxmlformats.org/officeDocument/2006/relationships/image" Target="../media/image38.png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svg"/><Relationship Id="rId5" Type="http://schemas.openxmlformats.org/officeDocument/2006/relationships/image" Target="../media/image15.png"/><Relationship Id="rId10" Type="http://schemas.openxmlformats.org/officeDocument/2006/relationships/image" Target="../media/image9.svg"/><Relationship Id="rId4" Type="http://schemas.openxmlformats.org/officeDocument/2006/relationships/image" Target="../media/image30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5" Type="http://schemas.openxmlformats.org/officeDocument/2006/relationships/image" Target="../media/image20.png"/><Relationship Id="rId4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/>
          <p:nvPr/>
        </p:nvSpPr>
        <p:spPr>
          <a:xfrm>
            <a:off x="3375025" y="757555"/>
            <a:ext cx="5442585" cy="1409065"/>
          </a:xfrm>
          <a:prstGeom prst="rect">
            <a:avLst/>
          </a:prstGeom>
          <a:ln w="12700">
            <a:miter lim="400000"/>
          </a:ln>
        </p:spPr>
        <p:txBody>
          <a:bodyPr wrap="none" lIns="60957" tIns="60957" rIns="60957" bIns="60957">
            <a:noAutofit/>
          </a:bodyPr>
          <a:lstStyle>
            <a:lvl1pPr algn="ctr">
              <a:defRPr sz="6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rPr>
              <a:t>数联天下</a:t>
            </a:r>
            <a:r>
              <a:rPr lang="zh-CN" altLang="en-US" sz="5400" dirty="0">
                <a:effectLst/>
                <a:sym typeface="+mn-ea"/>
              </a:rPr>
              <a:t/>
            </a:r>
            <a:br>
              <a:rPr lang="zh-CN" altLang="en-US" sz="5400" dirty="0">
                <a:effectLst/>
                <a:sym typeface="+mn-ea"/>
              </a:rPr>
            </a:br>
            <a:endParaRPr lang="zh-CN" altLang="en-US" sz="4400" b="1" dirty="0">
              <a:solidFill>
                <a:schemeClr val="accent1"/>
              </a:solidFill>
              <a:effectLst/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1275" y="5068770"/>
            <a:ext cx="21720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2023.12.27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62405" y="5068671"/>
            <a:ext cx="3865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charset="-122"/>
                <a:ea typeface="微软雅黑" charset="-122"/>
              </a:rPr>
              <a:t>IoT开放平台开发组</a:t>
            </a:r>
            <a:r>
              <a:rPr lang="en-US" altLang="zh-CN" sz="1600" b="1" dirty="0">
                <a:latin typeface="微软雅黑" charset="-122"/>
                <a:ea typeface="微软雅黑" charset="-122"/>
              </a:rPr>
              <a:t>(</a:t>
            </a:r>
            <a:r>
              <a:rPr lang="zh-CN" altLang="en-US" sz="1600" b="1" dirty="0">
                <a:latin typeface="微软雅黑" charset="-122"/>
                <a:ea typeface="微软雅黑" charset="-122"/>
              </a:rPr>
              <a:t>设备接入组</a:t>
            </a:r>
            <a:r>
              <a:rPr lang="en-US" altLang="zh-CN" sz="1600" b="1" dirty="0" smtClean="0">
                <a:latin typeface="微软雅黑" charset="-122"/>
                <a:ea typeface="微软雅黑" charset="-122"/>
              </a:rPr>
              <a:t>) </a:t>
            </a:r>
            <a:r>
              <a:rPr lang="zh-CN" altLang="en-US" sz="1600" b="1" dirty="0" smtClean="0">
                <a:latin typeface="微软雅黑" charset="-122"/>
                <a:ea typeface="微软雅黑" charset="-122"/>
              </a:rPr>
              <a:t>李灿安</a:t>
            </a:r>
            <a:endParaRPr lang="zh-CN" altLang="en-US" sz="16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9640" y="2973070"/>
            <a:ext cx="7327265" cy="861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effectLst/>
                <a:sym typeface="+mn-ea"/>
              </a:rPr>
              <a:t>2023季度Q4总结及年终总结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ym typeface="+mn-ea"/>
              </a:rPr>
              <a:t>九、</a:t>
            </a:r>
            <a:r>
              <a:rPr lang="zh-CN" altLang="en-US" sz="3200">
                <a:sym typeface="+mn-ea"/>
              </a:rPr>
              <a:t>我的小问题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99160" y="1418585"/>
            <a:ext cx="10991849" cy="5086154"/>
            <a:chOff x="600075" y="1569318"/>
            <a:chExt cx="10991849" cy="5086154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1027E64B-25CE-4CC2-9943-D572E41B04D2}"/>
                </a:ext>
              </a:extLst>
            </p:cNvPr>
            <p:cNvGrpSpPr/>
            <p:nvPr/>
          </p:nvGrpSpPr>
          <p:grpSpPr>
            <a:xfrm>
              <a:off x="6941555" y="2590154"/>
              <a:ext cx="4650369" cy="920820"/>
              <a:chOff x="332936" y="2504656"/>
              <a:chExt cx="2926080" cy="920820"/>
            </a:xfrm>
          </p:grpSpPr>
          <p:sp>
            <p:nvSpPr>
              <p:cNvPr id="14" name="TextBox 6">
                <a:extLst>
                  <a:ext uri="{FF2B5EF4-FFF2-40B4-BE49-F238E27FC236}">
                    <a16:creationId xmlns:a16="http://schemas.microsoft.com/office/drawing/2014/main" id="{4CFB4D79-6050-4566-941F-74FAFE0F769F}"/>
                  </a:ext>
                </a:extLst>
              </p:cNvPr>
              <p:cNvSpPr txBox="1"/>
              <p:nvPr/>
            </p:nvSpPr>
            <p:spPr>
              <a:xfrm>
                <a:off x="332936" y="2504656"/>
                <a:ext cx="2926080" cy="58477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1200" cap="all" spc="0" normalizeH="0" baseline="0" noProof="1" smtClean="0">
                    <a:ln>
                      <a:noFill/>
                    </a:ln>
                    <a:solidFill>
                      <a:srgbClr val="C1301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强势</a:t>
                </a:r>
                <a:r>
                  <a:rPr kumimoji="0" lang="en-US" altLang="zh-CN" sz="3200" b="1" i="0" u="none" strike="noStrike" kern="1200" cap="all" spc="0" normalizeH="0" noProof="1" smtClean="0">
                    <a:ln>
                      <a:noFill/>
                    </a:ln>
                    <a:solidFill>
                      <a:srgbClr val="C1301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required</a:t>
                </a:r>
                <a:endParaRPr kumimoji="0" lang="en-US" sz="3200" b="1" i="0" u="none" strike="noStrike" kern="1200" cap="all" spc="0" normalizeH="0" baseline="0" noProof="1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4ECFDA21-C294-42B1-853C-B13F83838992}"/>
                  </a:ext>
                </a:extLst>
              </p:cNvPr>
              <p:cNvSpPr txBox="1"/>
              <p:nvPr/>
            </p:nvSpPr>
            <p:spPr>
              <a:xfrm>
                <a:off x="332936" y="3086922"/>
                <a:ext cx="2926080" cy="33855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沟通中该强势的时候不够强势</a:t>
                </a:r>
                <a:endParaRPr kumimoji="0" lang="en-US" sz="16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722A466-8C92-461A-80D1-0A4842CA6210}"/>
                </a:ext>
              </a:extLst>
            </p:cNvPr>
            <p:cNvSpPr/>
            <p:nvPr/>
          </p:nvSpPr>
          <p:spPr>
            <a:xfrm>
              <a:off x="600075" y="1569318"/>
              <a:ext cx="3843883" cy="5086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37" extrusionOk="0">
                  <a:moveTo>
                    <a:pt x="266" y="12986"/>
                  </a:moveTo>
                  <a:lnTo>
                    <a:pt x="266" y="12650"/>
                  </a:lnTo>
                  <a:cubicBezTo>
                    <a:pt x="266" y="12595"/>
                    <a:pt x="326" y="12550"/>
                    <a:pt x="399" y="12550"/>
                  </a:cubicBezTo>
                  <a:lnTo>
                    <a:pt x="1591" y="12550"/>
                  </a:lnTo>
                  <a:cubicBezTo>
                    <a:pt x="1664" y="12550"/>
                    <a:pt x="1724" y="12504"/>
                    <a:pt x="1724" y="12449"/>
                  </a:cubicBezTo>
                  <a:lnTo>
                    <a:pt x="1724" y="12304"/>
                  </a:lnTo>
                  <a:cubicBezTo>
                    <a:pt x="1724" y="12213"/>
                    <a:pt x="1864" y="12173"/>
                    <a:pt x="1950" y="12233"/>
                  </a:cubicBezTo>
                  <a:lnTo>
                    <a:pt x="2629" y="12745"/>
                  </a:lnTo>
                  <a:cubicBezTo>
                    <a:pt x="2683" y="12785"/>
                    <a:pt x="2683" y="12846"/>
                    <a:pt x="2629" y="12886"/>
                  </a:cubicBezTo>
                  <a:lnTo>
                    <a:pt x="1950" y="13398"/>
                  </a:lnTo>
                  <a:cubicBezTo>
                    <a:pt x="1870" y="13458"/>
                    <a:pt x="1724" y="13418"/>
                    <a:pt x="1724" y="13328"/>
                  </a:cubicBezTo>
                  <a:lnTo>
                    <a:pt x="1724" y="13182"/>
                  </a:lnTo>
                  <a:cubicBezTo>
                    <a:pt x="1724" y="13127"/>
                    <a:pt x="1664" y="13082"/>
                    <a:pt x="1591" y="13082"/>
                  </a:cubicBezTo>
                  <a:lnTo>
                    <a:pt x="399" y="13082"/>
                  </a:lnTo>
                  <a:cubicBezTo>
                    <a:pt x="326" y="13082"/>
                    <a:pt x="266" y="13036"/>
                    <a:pt x="266" y="12986"/>
                  </a:cubicBezTo>
                  <a:close/>
                  <a:moveTo>
                    <a:pt x="4427" y="13177"/>
                  </a:moveTo>
                  <a:lnTo>
                    <a:pt x="4427" y="13322"/>
                  </a:lnTo>
                  <a:cubicBezTo>
                    <a:pt x="4427" y="13413"/>
                    <a:pt x="4566" y="13453"/>
                    <a:pt x="4653" y="13393"/>
                  </a:cubicBezTo>
                  <a:lnTo>
                    <a:pt x="5332" y="12881"/>
                  </a:lnTo>
                  <a:cubicBezTo>
                    <a:pt x="5385" y="12841"/>
                    <a:pt x="5385" y="12780"/>
                    <a:pt x="5332" y="12740"/>
                  </a:cubicBezTo>
                  <a:lnTo>
                    <a:pt x="4653" y="12228"/>
                  </a:lnTo>
                  <a:cubicBezTo>
                    <a:pt x="4573" y="12168"/>
                    <a:pt x="4427" y="12208"/>
                    <a:pt x="4427" y="12299"/>
                  </a:cubicBezTo>
                  <a:lnTo>
                    <a:pt x="4427" y="12444"/>
                  </a:lnTo>
                  <a:cubicBezTo>
                    <a:pt x="4427" y="12499"/>
                    <a:pt x="4367" y="12545"/>
                    <a:pt x="4293" y="12545"/>
                  </a:cubicBezTo>
                  <a:lnTo>
                    <a:pt x="3102" y="12545"/>
                  </a:lnTo>
                  <a:cubicBezTo>
                    <a:pt x="3029" y="12545"/>
                    <a:pt x="2969" y="12590"/>
                    <a:pt x="2969" y="12645"/>
                  </a:cubicBezTo>
                  <a:lnTo>
                    <a:pt x="2969" y="12981"/>
                  </a:lnTo>
                  <a:cubicBezTo>
                    <a:pt x="2969" y="13036"/>
                    <a:pt x="3029" y="13082"/>
                    <a:pt x="3102" y="13082"/>
                  </a:cubicBezTo>
                  <a:lnTo>
                    <a:pt x="4293" y="13082"/>
                  </a:lnTo>
                  <a:cubicBezTo>
                    <a:pt x="4367" y="13077"/>
                    <a:pt x="4427" y="13122"/>
                    <a:pt x="4427" y="13177"/>
                  </a:cubicBezTo>
                  <a:close/>
                  <a:moveTo>
                    <a:pt x="1784" y="9518"/>
                  </a:moveTo>
                  <a:cubicBezTo>
                    <a:pt x="1711" y="9518"/>
                    <a:pt x="1651" y="9564"/>
                    <a:pt x="1651" y="9619"/>
                  </a:cubicBezTo>
                  <a:lnTo>
                    <a:pt x="1651" y="9955"/>
                  </a:lnTo>
                  <a:cubicBezTo>
                    <a:pt x="1651" y="10010"/>
                    <a:pt x="1711" y="10055"/>
                    <a:pt x="1784" y="10055"/>
                  </a:cubicBezTo>
                  <a:lnTo>
                    <a:pt x="2975" y="10055"/>
                  </a:lnTo>
                  <a:cubicBezTo>
                    <a:pt x="3049" y="10055"/>
                    <a:pt x="3109" y="10101"/>
                    <a:pt x="3109" y="10156"/>
                  </a:cubicBezTo>
                  <a:lnTo>
                    <a:pt x="3109" y="10301"/>
                  </a:lnTo>
                  <a:cubicBezTo>
                    <a:pt x="3109" y="10392"/>
                    <a:pt x="3248" y="10432"/>
                    <a:pt x="3335" y="10372"/>
                  </a:cubicBezTo>
                  <a:lnTo>
                    <a:pt x="4014" y="9860"/>
                  </a:lnTo>
                  <a:cubicBezTo>
                    <a:pt x="4067" y="9819"/>
                    <a:pt x="4067" y="9759"/>
                    <a:pt x="4014" y="9719"/>
                  </a:cubicBezTo>
                  <a:lnTo>
                    <a:pt x="3335" y="9207"/>
                  </a:lnTo>
                  <a:cubicBezTo>
                    <a:pt x="3255" y="9147"/>
                    <a:pt x="3109" y="9187"/>
                    <a:pt x="3109" y="9277"/>
                  </a:cubicBezTo>
                  <a:lnTo>
                    <a:pt x="3109" y="9423"/>
                  </a:lnTo>
                  <a:cubicBezTo>
                    <a:pt x="3109" y="9478"/>
                    <a:pt x="3049" y="9523"/>
                    <a:pt x="2975" y="9523"/>
                  </a:cubicBezTo>
                  <a:lnTo>
                    <a:pt x="1784" y="9523"/>
                  </a:lnTo>
                  <a:close/>
                  <a:moveTo>
                    <a:pt x="446" y="10537"/>
                  </a:moveTo>
                  <a:cubicBezTo>
                    <a:pt x="373" y="10537"/>
                    <a:pt x="313" y="10582"/>
                    <a:pt x="313" y="10638"/>
                  </a:cubicBezTo>
                  <a:lnTo>
                    <a:pt x="313" y="10974"/>
                  </a:lnTo>
                  <a:cubicBezTo>
                    <a:pt x="313" y="11029"/>
                    <a:pt x="373" y="11074"/>
                    <a:pt x="446" y="11074"/>
                  </a:cubicBezTo>
                  <a:lnTo>
                    <a:pt x="1637" y="11074"/>
                  </a:lnTo>
                  <a:cubicBezTo>
                    <a:pt x="1711" y="11074"/>
                    <a:pt x="1771" y="11119"/>
                    <a:pt x="1771" y="11175"/>
                  </a:cubicBezTo>
                  <a:lnTo>
                    <a:pt x="1771" y="11320"/>
                  </a:lnTo>
                  <a:cubicBezTo>
                    <a:pt x="1771" y="11410"/>
                    <a:pt x="1910" y="11451"/>
                    <a:pt x="1997" y="11390"/>
                  </a:cubicBezTo>
                  <a:lnTo>
                    <a:pt x="2676" y="10878"/>
                  </a:lnTo>
                  <a:cubicBezTo>
                    <a:pt x="2729" y="10838"/>
                    <a:pt x="2729" y="10778"/>
                    <a:pt x="2676" y="10738"/>
                  </a:cubicBezTo>
                  <a:lnTo>
                    <a:pt x="1997" y="10226"/>
                  </a:lnTo>
                  <a:cubicBezTo>
                    <a:pt x="1917" y="10166"/>
                    <a:pt x="1771" y="10206"/>
                    <a:pt x="1771" y="10296"/>
                  </a:cubicBezTo>
                  <a:lnTo>
                    <a:pt x="1771" y="10442"/>
                  </a:lnTo>
                  <a:cubicBezTo>
                    <a:pt x="1771" y="10497"/>
                    <a:pt x="1711" y="10542"/>
                    <a:pt x="1637" y="10542"/>
                  </a:cubicBezTo>
                  <a:lnTo>
                    <a:pt x="446" y="10542"/>
                  </a:lnTo>
                  <a:close/>
                  <a:moveTo>
                    <a:pt x="8487" y="12168"/>
                  </a:moveTo>
                  <a:lnTo>
                    <a:pt x="8487" y="12314"/>
                  </a:lnTo>
                  <a:cubicBezTo>
                    <a:pt x="8487" y="12404"/>
                    <a:pt x="8627" y="12444"/>
                    <a:pt x="8713" y="12384"/>
                  </a:cubicBezTo>
                  <a:lnTo>
                    <a:pt x="9392" y="11872"/>
                  </a:lnTo>
                  <a:cubicBezTo>
                    <a:pt x="9445" y="11832"/>
                    <a:pt x="9445" y="11772"/>
                    <a:pt x="9392" y="11732"/>
                  </a:cubicBezTo>
                  <a:lnTo>
                    <a:pt x="8713" y="11220"/>
                  </a:lnTo>
                  <a:cubicBezTo>
                    <a:pt x="8633" y="11159"/>
                    <a:pt x="8487" y="11200"/>
                    <a:pt x="8487" y="11290"/>
                  </a:cubicBezTo>
                  <a:lnTo>
                    <a:pt x="8487" y="11435"/>
                  </a:lnTo>
                  <a:cubicBezTo>
                    <a:pt x="8487" y="11491"/>
                    <a:pt x="8427" y="11536"/>
                    <a:pt x="8354" y="11536"/>
                  </a:cubicBezTo>
                  <a:lnTo>
                    <a:pt x="7162" y="11536"/>
                  </a:lnTo>
                  <a:cubicBezTo>
                    <a:pt x="7089" y="11536"/>
                    <a:pt x="7029" y="11581"/>
                    <a:pt x="7029" y="11636"/>
                  </a:cubicBezTo>
                  <a:lnTo>
                    <a:pt x="7029" y="11972"/>
                  </a:lnTo>
                  <a:cubicBezTo>
                    <a:pt x="7029" y="12028"/>
                    <a:pt x="7089" y="12073"/>
                    <a:pt x="7162" y="12073"/>
                  </a:cubicBezTo>
                  <a:lnTo>
                    <a:pt x="8354" y="12073"/>
                  </a:lnTo>
                  <a:cubicBezTo>
                    <a:pt x="8427" y="12068"/>
                    <a:pt x="8487" y="12113"/>
                    <a:pt x="8487" y="12168"/>
                  </a:cubicBezTo>
                  <a:close/>
                  <a:moveTo>
                    <a:pt x="7229" y="7451"/>
                  </a:moveTo>
                  <a:cubicBezTo>
                    <a:pt x="7156" y="7451"/>
                    <a:pt x="7096" y="7496"/>
                    <a:pt x="7096" y="7551"/>
                  </a:cubicBezTo>
                  <a:lnTo>
                    <a:pt x="7096" y="7887"/>
                  </a:lnTo>
                  <a:cubicBezTo>
                    <a:pt x="7096" y="7943"/>
                    <a:pt x="7156" y="7988"/>
                    <a:pt x="7229" y="7988"/>
                  </a:cubicBezTo>
                  <a:lnTo>
                    <a:pt x="8420" y="7988"/>
                  </a:lnTo>
                  <a:cubicBezTo>
                    <a:pt x="8494" y="7988"/>
                    <a:pt x="8553" y="8033"/>
                    <a:pt x="8553" y="8088"/>
                  </a:cubicBezTo>
                  <a:lnTo>
                    <a:pt x="8553" y="8234"/>
                  </a:lnTo>
                  <a:cubicBezTo>
                    <a:pt x="8553" y="8324"/>
                    <a:pt x="8693" y="8364"/>
                    <a:pt x="8780" y="8304"/>
                  </a:cubicBezTo>
                  <a:lnTo>
                    <a:pt x="9459" y="7792"/>
                  </a:lnTo>
                  <a:cubicBezTo>
                    <a:pt x="9512" y="7752"/>
                    <a:pt x="9512" y="7692"/>
                    <a:pt x="9459" y="7651"/>
                  </a:cubicBezTo>
                  <a:lnTo>
                    <a:pt x="8780" y="7140"/>
                  </a:lnTo>
                  <a:cubicBezTo>
                    <a:pt x="8700" y="7079"/>
                    <a:pt x="8553" y="7119"/>
                    <a:pt x="8553" y="7210"/>
                  </a:cubicBezTo>
                  <a:lnTo>
                    <a:pt x="8553" y="7355"/>
                  </a:lnTo>
                  <a:cubicBezTo>
                    <a:pt x="8553" y="7411"/>
                    <a:pt x="8494" y="7456"/>
                    <a:pt x="8420" y="7456"/>
                  </a:cubicBezTo>
                  <a:lnTo>
                    <a:pt x="7229" y="7456"/>
                  </a:lnTo>
                  <a:close/>
                  <a:moveTo>
                    <a:pt x="7142" y="9488"/>
                  </a:moveTo>
                  <a:cubicBezTo>
                    <a:pt x="7069" y="9488"/>
                    <a:pt x="7009" y="9533"/>
                    <a:pt x="7009" y="9589"/>
                  </a:cubicBezTo>
                  <a:lnTo>
                    <a:pt x="7009" y="9925"/>
                  </a:lnTo>
                  <a:cubicBezTo>
                    <a:pt x="7009" y="9980"/>
                    <a:pt x="7069" y="10025"/>
                    <a:pt x="7142" y="10025"/>
                  </a:cubicBezTo>
                  <a:lnTo>
                    <a:pt x="8334" y="10025"/>
                  </a:lnTo>
                  <a:cubicBezTo>
                    <a:pt x="8407" y="10025"/>
                    <a:pt x="8467" y="10070"/>
                    <a:pt x="8467" y="10126"/>
                  </a:cubicBezTo>
                  <a:lnTo>
                    <a:pt x="8467" y="10271"/>
                  </a:lnTo>
                  <a:cubicBezTo>
                    <a:pt x="8467" y="10362"/>
                    <a:pt x="8607" y="10402"/>
                    <a:pt x="8693" y="10341"/>
                  </a:cubicBezTo>
                  <a:lnTo>
                    <a:pt x="9372" y="9830"/>
                  </a:lnTo>
                  <a:cubicBezTo>
                    <a:pt x="9425" y="9789"/>
                    <a:pt x="9425" y="9729"/>
                    <a:pt x="9372" y="9689"/>
                  </a:cubicBezTo>
                  <a:lnTo>
                    <a:pt x="8693" y="9177"/>
                  </a:lnTo>
                  <a:cubicBezTo>
                    <a:pt x="8613" y="9117"/>
                    <a:pt x="8467" y="9157"/>
                    <a:pt x="8467" y="9247"/>
                  </a:cubicBezTo>
                  <a:lnTo>
                    <a:pt x="8467" y="9393"/>
                  </a:lnTo>
                  <a:cubicBezTo>
                    <a:pt x="8467" y="9448"/>
                    <a:pt x="8407" y="9493"/>
                    <a:pt x="8334" y="9493"/>
                  </a:cubicBezTo>
                  <a:lnTo>
                    <a:pt x="7142" y="9493"/>
                  </a:lnTo>
                  <a:close/>
                  <a:moveTo>
                    <a:pt x="4686" y="8183"/>
                  </a:moveTo>
                  <a:cubicBezTo>
                    <a:pt x="4606" y="8123"/>
                    <a:pt x="4460" y="8163"/>
                    <a:pt x="4460" y="8254"/>
                  </a:cubicBezTo>
                  <a:lnTo>
                    <a:pt x="4460" y="8399"/>
                  </a:lnTo>
                  <a:cubicBezTo>
                    <a:pt x="4460" y="8454"/>
                    <a:pt x="4400" y="8500"/>
                    <a:pt x="4327" y="8500"/>
                  </a:cubicBezTo>
                  <a:lnTo>
                    <a:pt x="3135" y="8500"/>
                  </a:lnTo>
                  <a:cubicBezTo>
                    <a:pt x="3062" y="8500"/>
                    <a:pt x="3002" y="8545"/>
                    <a:pt x="3002" y="8600"/>
                  </a:cubicBezTo>
                  <a:lnTo>
                    <a:pt x="3002" y="8936"/>
                  </a:lnTo>
                  <a:cubicBezTo>
                    <a:pt x="3002" y="8991"/>
                    <a:pt x="3062" y="9037"/>
                    <a:pt x="3135" y="9037"/>
                  </a:cubicBezTo>
                  <a:lnTo>
                    <a:pt x="4327" y="9037"/>
                  </a:lnTo>
                  <a:cubicBezTo>
                    <a:pt x="4400" y="9037"/>
                    <a:pt x="4460" y="9082"/>
                    <a:pt x="4460" y="9137"/>
                  </a:cubicBezTo>
                  <a:lnTo>
                    <a:pt x="4460" y="9282"/>
                  </a:lnTo>
                  <a:cubicBezTo>
                    <a:pt x="4460" y="9373"/>
                    <a:pt x="4600" y="9413"/>
                    <a:pt x="4686" y="9353"/>
                  </a:cubicBezTo>
                  <a:lnTo>
                    <a:pt x="5365" y="8841"/>
                  </a:lnTo>
                  <a:cubicBezTo>
                    <a:pt x="5418" y="8801"/>
                    <a:pt x="5418" y="8740"/>
                    <a:pt x="5365" y="8700"/>
                  </a:cubicBezTo>
                  <a:lnTo>
                    <a:pt x="4686" y="8183"/>
                  </a:lnTo>
                  <a:close/>
                  <a:moveTo>
                    <a:pt x="7329" y="6116"/>
                  </a:moveTo>
                  <a:cubicBezTo>
                    <a:pt x="7249" y="6056"/>
                    <a:pt x="7102" y="6096"/>
                    <a:pt x="7102" y="6186"/>
                  </a:cubicBezTo>
                  <a:lnTo>
                    <a:pt x="7102" y="6332"/>
                  </a:lnTo>
                  <a:cubicBezTo>
                    <a:pt x="7102" y="6387"/>
                    <a:pt x="7042" y="6432"/>
                    <a:pt x="6969" y="6432"/>
                  </a:cubicBezTo>
                  <a:lnTo>
                    <a:pt x="5778" y="6432"/>
                  </a:lnTo>
                  <a:cubicBezTo>
                    <a:pt x="5705" y="6432"/>
                    <a:pt x="5645" y="6477"/>
                    <a:pt x="5645" y="6532"/>
                  </a:cubicBezTo>
                  <a:lnTo>
                    <a:pt x="5645" y="6869"/>
                  </a:lnTo>
                  <a:cubicBezTo>
                    <a:pt x="5645" y="6924"/>
                    <a:pt x="5705" y="6969"/>
                    <a:pt x="5778" y="6969"/>
                  </a:cubicBezTo>
                  <a:lnTo>
                    <a:pt x="6969" y="6969"/>
                  </a:lnTo>
                  <a:cubicBezTo>
                    <a:pt x="7042" y="6969"/>
                    <a:pt x="7102" y="7014"/>
                    <a:pt x="7102" y="7069"/>
                  </a:cubicBezTo>
                  <a:lnTo>
                    <a:pt x="7102" y="7215"/>
                  </a:lnTo>
                  <a:cubicBezTo>
                    <a:pt x="7102" y="7305"/>
                    <a:pt x="7242" y="7345"/>
                    <a:pt x="7329" y="7285"/>
                  </a:cubicBezTo>
                  <a:lnTo>
                    <a:pt x="8008" y="6773"/>
                  </a:lnTo>
                  <a:cubicBezTo>
                    <a:pt x="8061" y="6733"/>
                    <a:pt x="8061" y="6673"/>
                    <a:pt x="8008" y="6633"/>
                  </a:cubicBezTo>
                  <a:lnTo>
                    <a:pt x="7329" y="6116"/>
                  </a:lnTo>
                  <a:close/>
                  <a:moveTo>
                    <a:pt x="7342" y="11355"/>
                  </a:moveTo>
                  <a:lnTo>
                    <a:pt x="8021" y="10843"/>
                  </a:lnTo>
                  <a:cubicBezTo>
                    <a:pt x="8074" y="10803"/>
                    <a:pt x="8074" y="10743"/>
                    <a:pt x="8021" y="10703"/>
                  </a:cubicBezTo>
                  <a:lnTo>
                    <a:pt x="7342" y="10191"/>
                  </a:lnTo>
                  <a:cubicBezTo>
                    <a:pt x="7262" y="10131"/>
                    <a:pt x="7116" y="10171"/>
                    <a:pt x="7116" y="10261"/>
                  </a:cubicBezTo>
                  <a:lnTo>
                    <a:pt x="7116" y="10407"/>
                  </a:lnTo>
                  <a:cubicBezTo>
                    <a:pt x="7116" y="10462"/>
                    <a:pt x="7056" y="10507"/>
                    <a:pt x="6983" y="10507"/>
                  </a:cubicBezTo>
                  <a:lnTo>
                    <a:pt x="5791" y="10507"/>
                  </a:lnTo>
                  <a:cubicBezTo>
                    <a:pt x="5718" y="10507"/>
                    <a:pt x="5658" y="10552"/>
                    <a:pt x="5658" y="10607"/>
                  </a:cubicBezTo>
                  <a:lnTo>
                    <a:pt x="5658" y="10944"/>
                  </a:lnTo>
                  <a:cubicBezTo>
                    <a:pt x="5658" y="10999"/>
                    <a:pt x="5718" y="11044"/>
                    <a:pt x="5791" y="11044"/>
                  </a:cubicBezTo>
                  <a:lnTo>
                    <a:pt x="6983" y="11044"/>
                  </a:lnTo>
                  <a:cubicBezTo>
                    <a:pt x="7056" y="11044"/>
                    <a:pt x="7116" y="11089"/>
                    <a:pt x="7116" y="11144"/>
                  </a:cubicBezTo>
                  <a:lnTo>
                    <a:pt x="7116" y="11290"/>
                  </a:lnTo>
                  <a:cubicBezTo>
                    <a:pt x="7122" y="11375"/>
                    <a:pt x="7262" y="11420"/>
                    <a:pt x="7342" y="11355"/>
                  </a:cubicBezTo>
                  <a:close/>
                  <a:moveTo>
                    <a:pt x="4453" y="9488"/>
                  </a:moveTo>
                  <a:cubicBezTo>
                    <a:pt x="4380" y="9488"/>
                    <a:pt x="4320" y="9533"/>
                    <a:pt x="4320" y="9589"/>
                  </a:cubicBezTo>
                  <a:lnTo>
                    <a:pt x="4320" y="9925"/>
                  </a:lnTo>
                  <a:cubicBezTo>
                    <a:pt x="4320" y="9980"/>
                    <a:pt x="4380" y="10025"/>
                    <a:pt x="4453" y="10025"/>
                  </a:cubicBezTo>
                  <a:lnTo>
                    <a:pt x="5645" y="10025"/>
                  </a:lnTo>
                  <a:cubicBezTo>
                    <a:pt x="5718" y="10025"/>
                    <a:pt x="5778" y="10070"/>
                    <a:pt x="5778" y="10126"/>
                  </a:cubicBezTo>
                  <a:lnTo>
                    <a:pt x="5778" y="10271"/>
                  </a:lnTo>
                  <a:cubicBezTo>
                    <a:pt x="5778" y="10362"/>
                    <a:pt x="5918" y="10402"/>
                    <a:pt x="6004" y="10341"/>
                  </a:cubicBezTo>
                  <a:lnTo>
                    <a:pt x="6683" y="9830"/>
                  </a:lnTo>
                  <a:cubicBezTo>
                    <a:pt x="6736" y="9789"/>
                    <a:pt x="6736" y="9729"/>
                    <a:pt x="6683" y="9689"/>
                  </a:cubicBezTo>
                  <a:lnTo>
                    <a:pt x="6004" y="9177"/>
                  </a:lnTo>
                  <a:cubicBezTo>
                    <a:pt x="5924" y="9117"/>
                    <a:pt x="5778" y="9157"/>
                    <a:pt x="5778" y="9247"/>
                  </a:cubicBezTo>
                  <a:lnTo>
                    <a:pt x="5778" y="9393"/>
                  </a:lnTo>
                  <a:cubicBezTo>
                    <a:pt x="5778" y="9448"/>
                    <a:pt x="5718" y="9493"/>
                    <a:pt x="5645" y="9493"/>
                  </a:cubicBezTo>
                  <a:lnTo>
                    <a:pt x="4453" y="9493"/>
                  </a:lnTo>
                  <a:close/>
                  <a:moveTo>
                    <a:pt x="7222" y="5403"/>
                  </a:moveTo>
                  <a:cubicBezTo>
                    <a:pt x="7149" y="5403"/>
                    <a:pt x="7089" y="5448"/>
                    <a:pt x="7089" y="5504"/>
                  </a:cubicBezTo>
                  <a:lnTo>
                    <a:pt x="7089" y="5840"/>
                  </a:lnTo>
                  <a:cubicBezTo>
                    <a:pt x="7089" y="5895"/>
                    <a:pt x="7149" y="5940"/>
                    <a:pt x="7222" y="5940"/>
                  </a:cubicBezTo>
                  <a:lnTo>
                    <a:pt x="8414" y="5940"/>
                  </a:lnTo>
                  <a:cubicBezTo>
                    <a:pt x="8487" y="5940"/>
                    <a:pt x="8547" y="5985"/>
                    <a:pt x="8547" y="6040"/>
                  </a:cubicBezTo>
                  <a:lnTo>
                    <a:pt x="8547" y="6186"/>
                  </a:lnTo>
                  <a:cubicBezTo>
                    <a:pt x="8547" y="6276"/>
                    <a:pt x="8687" y="6317"/>
                    <a:pt x="8773" y="6256"/>
                  </a:cubicBezTo>
                  <a:lnTo>
                    <a:pt x="9452" y="5744"/>
                  </a:lnTo>
                  <a:cubicBezTo>
                    <a:pt x="9505" y="5704"/>
                    <a:pt x="9505" y="5644"/>
                    <a:pt x="9452" y="5604"/>
                  </a:cubicBezTo>
                  <a:lnTo>
                    <a:pt x="8773" y="5092"/>
                  </a:lnTo>
                  <a:cubicBezTo>
                    <a:pt x="8693" y="5032"/>
                    <a:pt x="8547" y="5072"/>
                    <a:pt x="8547" y="5162"/>
                  </a:cubicBezTo>
                  <a:lnTo>
                    <a:pt x="8547" y="5308"/>
                  </a:lnTo>
                  <a:cubicBezTo>
                    <a:pt x="8547" y="5363"/>
                    <a:pt x="8487" y="5408"/>
                    <a:pt x="8414" y="5408"/>
                  </a:cubicBezTo>
                  <a:lnTo>
                    <a:pt x="7222" y="5408"/>
                  </a:lnTo>
                  <a:close/>
                  <a:moveTo>
                    <a:pt x="7335" y="8153"/>
                  </a:moveTo>
                  <a:cubicBezTo>
                    <a:pt x="7255" y="8093"/>
                    <a:pt x="7109" y="8133"/>
                    <a:pt x="7109" y="8224"/>
                  </a:cubicBezTo>
                  <a:lnTo>
                    <a:pt x="7109" y="8369"/>
                  </a:lnTo>
                  <a:cubicBezTo>
                    <a:pt x="7109" y="8424"/>
                    <a:pt x="7049" y="8469"/>
                    <a:pt x="6976" y="8469"/>
                  </a:cubicBezTo>
                  <a:lnTo>
                    <a:pt x="5784" y="8469"/>
                  </a:lnTo>
                  <a:cubicBezTo>
                    <a:pt x="5711" y="8469"/>
                    <a:pt x="5651" y="8515"/>
                    <a:pt x="5651" y="8570"/>
                  </a:cubicBezTo>
                  <a:lnTo>
                    <a:pt x="5651" y="8906"/>
                  </a:lnTo>
                  <a:cubicBezTo>
                    <a:pt x="5651" y="8961"/>
                    <a:pt x="5711" y="9006"/>
                    <a:pt x="5784" y="9006"/>
                  </a:cubicBezTo>
                  <a:lnTo>
                    <a:pt x="6976" y="9006"/>
                  </a:lnTo>
                  <a:cubicBezTo>
                    <a:pt x="7049" y="9006"/>
                    <a:pt x="7109" y="9052"/>
                    <a:pt x="7109" y="9107"/>
                  </a:cubicBezTo>
                  <a:lnTo>
                    <a:pt x="7109" y="9252"/>
                  </a:lnTo>
                  <a:cubicBezTo>
                    <a:pt x="7109" y="9343"/>
                    <a:pt x="7249" y="9383"/>
                    <a:pt x="7335" y="9323"/>
                  </a:cubicBezTo>
                  <a:lnTo>
                    <a:pt x="8014" y="8811"/>
                  </a:lnTo>
                  <a:cubicBezTo>
                    <a:pt x="8068" y="8771"/>
                    <a:pt x="8068" y="8710"/>
                    <a:pt x="8014" y="8670"/>
                  </a:cubicBezTo>
                  <a:lnTo>
                    <a:pt x="7335" y="8153"/>
                  </a:lnTo>
                  <a:close/>
                  <a:moveTo>
                    <a:pt x="4413" y="11144"/>
                  </a:moveTo>
                  <a:lnTo>
                    <a:pt x="4413" y="11290"/>
                  </a:lnTo>
                  <a:cubicBezTo>
                    <a:pt x="4413" y="11380"/>
                    <a:pt x="4553" y="11420"/>
                    <a:pt x="4640" y="11360"/>
                  </a:cubicBezTo>
                  <a:lnTo>
                    <a:pt x="5318" y="10848"/>
                  </a:lnTo>
                  <a:cubicBezTo>
                    <a:pt x="5372" y="10808"/>
                    <a:pt x="5372" y="10748"/>
                    <a:pt x="5318" y="10708"/>
                  </a:cubicBezTo>
                  <a:lnTo>
                    <a:pt x="4640" y="10196"/>
                  </a:lnTo>
                  <a:cubicBezTo>
                    <a:pt x="4560" y="10136"/>
                    <a:pt x="4413" y="10176"/>
                    <a:pt x="4413" y="10266"/>
                  </a:cubicBezTo>
                  <a:lnTo>
                    <a:pt x="4413" y="10412"/>
                  </a:lnTo>
                  <a:cubicBezTo>
                    <a:pt x="4413" y="10467"/>
                    <a:pt x="4353" y="10512"/>
                    <a:pt x="4280" y="10512"/>
                  </a:cubicBezTo>
                  <a:lnTo>
                    <a:pt x="3089" y="10512"/>
                  </a:lnTo>
                  <a:cubicBezTo>
                    <a:pt x="3015" y="10512"/>
                    <a:pt x="2955" y="10557"/>
                    <a:pt x="2955" y="10612"/>
                  </a:cubicBezTo>
                  <a:lnTo>
                    <a:pt x="2955" y="10949"/>
                  </a:lnTo>
                  <a:cubicBezTo>
                    <a:pt x="2955" y="11004"/>
                    <a:pt x="3015" y="11049"/>
                    <a:pt x="3089" y="11049"/>
                  </a:cubicBezTo>
                  <a:lnTo>
                    <a:pt x="4280" y="11049"/>
                  </a:lnTo>
                  <a:cubicBezTo>
                    <a:pt x="4353" y="11044"/>
                    <a:pt x="4413" y="11089"/>
                    <a:pt x="4413" y="11144"/>
                  </a:cubicBezTo>
                  <a:close/>
                  <a:moveTo>
                    <a:pt x="3302" y="12379"/>
                  </a:moveTo>
                  <a:lnTo>
                    <a:pt x="3981" y="11867"/>
                  </a:lnTo>
                  <a:cubicBezTo>
                    <a:pt x="4034" y="11827"/>
                    <a:pt x="4034" y="11767"/>
                    <a:pt x="3981" y="11727"/>
                  </a:cubicBezTo>
                  <a:lnTo>
                    <a:pt x="3302" y="11215"/>
                  </a:lnTo>
                  <a:cubicBezTo>
                    <a:pt x="3222" y="11154"/>
                    <a:pt x="3075" y="11195"/>
                    <a:pt x="3075" y="11285"/>
                  </a:cubicBezTo>
                  <a:lnTo>
                    <a:pt x="3075" y="11430"/>
                  </a:lnTo>
                  <a:cubicBezTo>
                    <a:pt x="3075" y="11486"/>
                    <a:pt x="3015" y="11531"/>
                    <a:pt x="2942" y="11531"/>
                  </a:cubicBezTo>
                  <a:lnTo>
                    <a:pt x="1751" y="11531"/>
                  </a:lnTo>
                  <a:cubicBezTo>
                    <a:pt x="1677" y="11531"/>
                    <a:pt x="1618" y="11576"/>
                    <a:pt x="1618" y="11631"/>
                  </a:cubicBezTo>
                  <a:lnTo>
                    <a:pt x="1618" y="11967"/>
                  </a:lnTo>
                  <a:cubicBezTo>
                    <a:pt x="1618" y="12023"/>
                    <a:pt x="1677" y="12068"/>
                    <a:pt x="1751" y="12068"/>
                  </a:cubicBezTo>
                  <a:lnTo>
                    <a:pt x="2942" y="12068"/>
                  </a:lnTo>
                  <a:cubicBezTo>
                    <a:pt x="3015" y="12068"/>
                    <a:pt x="3075" y="12113"/>
                    <a:pt x="3075" y="12168"/>
                  </a:cubicBezTo>
                  <a:lnTo>
                    <a:pt x="3075" y="12314"/>
                  </a:lnTo>
                  <a:cubicBezTo>
                    <a:pt x="3082" y="12399"/>
                    <a:pt x="3222" y="12444"/>
                    <a:pt x="3302" y="12379"/>
                  </a:cubicBezTo>
                  <a:close/>
                  <a:moveTo>
                    <a:pt x="10131" y="6116"/>
                  </a:moveTo>
                  <a:cubicBezTo>
                    <a:pt x="10051" y="6056"/>
                    <a:pt x="9905" y="6096"/>
                    <a:pt x="9905" y="6186"/>
                  </a:cubicBezTo>
                  <a:lnTo>
                    <a:pt x="9905" y="6332"/>
                  </a:lnTo>
                  <a:cubicBezTo>
                    <a:pt x="9905" y="6387"/>
                    <a:pt x="9845" y="6432"/>
                    <a:pt x="9772" y="6432"/>
                  </a:cubicBezTo>
                  <a:lnTo>
                    <a:pt x="8580" y="6432"/>
                  </a:lnTo>
                  <a:cubicBezTo>
                    <a:pt x="8507" y="6432"/>
                    <a:pt x="8447" y="6477"/>
                    <a:pt x="8447" y="6532"/>
                  </a:cubicBezTo>
                  <a:lnTo>
                    <a:pt x="8447" y="6869"/>
                  </a:lnTo>
                  <a:cubicBezTo>
                    <a:pt x="8447" y="6924"/>
                    <a:pt x="8507" y="6969"/>
                    <a:pt x="8580" y="6969"/>
                  </a:cubicBezTo>
                  <a:lnTo>
                    <a:pt x="9772" y="6969"/>
                  </a:lnTo>
                  <a:cubicBezTo>
                    <a:pt x="9845" y="6969"/>
                    <a:pt x="9905" y="7014"/>
                    <a:pt x="9905" y="7069"/>
                  </a:cubicBezTo>
                  <a:lnTo>
                    <a:pt x="9905" y="7215"/>
                  </a:lnTo>
                  <a:cubicBezTo>
                    <a:pt x="9905" y="7305"/>
                    <a:pt x="10045" y="7345"/>
                    <a:pt x="10131" y="7285"/>
                  </a:cubicBezTo>
                  <a:lnTo>
                    <a:pt x="10810" y="6773"/>
                  </a:lnTo>
                  <a:cubicBezTo>
                    <a:pt x="10863" y="6733"/>
                    <a:pt x="10863" y="6673"/>
                    <a:pt x="10810" y="6633"/>
                  </a:cubicBezTo>
                  <a:lnTo>
                    <a:pt x="10131" y="6116"/>
                  </a:lnTo>
                  <a:close/>
                  <a:moveTo>
                    <a:pt x="8474" y="14206"/>
                  </a:moveTo>
                  <a:lnTo>
                    <a:pt x="8474" y="14351"/>
                  </a:lnTo>
                  <a:cubicBezTo>
                    <a:pt x="8474" y="14442"/>
                    <a:pt x="8613" y="14482"/>
                    <a:pt x="8700" y="14422"/>
                  </a:cubicBezTo>
                  <a:lnTo>
                    <a:pt x="9379" y="13910"/>
                  </a:lnTo>
                  <a:cubicBezTo>
                    <a:pt x="9432" y="13869"/>
                    <a:pt x="9432" y="13809"/>
                    <a:pt x="9379" y="13769"/>
                  </a:cubicBezTo>
                  <a:lnTo>
                    <a:pt x="8700" y="13257"/>
                  </a:lnTo>
                  <a:cubicBezTo>
                    <a:pt x="8620" y="13197"/>
                    <a:pt x="8474" y="13237"/>
                    <a:pt x="8474" y="13327"/>
                  </a:cubicBezTo>
                  <a:lnTo>
                    <a:pt x="8474" y="13473"/>
                  </a:lnTo>
                  <a:cubicBezTo>
                    <a:pt x="8474" y="13528"/>
                    <a:pt x="8414" y="13573"/>
                    <a:pt x="8340" y="13573"/>
                  </a:cubicBezTo>
                  <a:lnTo>
                    <a:pt x="7149" y="13573"/>
                  </a:lnTo>
                  <a:cubicBezTo>
                    <a:pt x="7076" y="13573"/>
                    <a:pt x="7016" y="13619"/>
                    <a:pt x="7016" y="13674"/>
                  </a:cubicBezTo>
                  <a:lnTo>
                    <a:pt x="7016" y="14010"/>
                  </a:lnTo>
                  <a:cubicBezTo>
                    <a:pt x="7016" y="14065"/>
                    <a:pt x="7076" y="14110"/>
                    <a:pt x="7149" y="14110"/>
                  </a:cubicBezTo>
                  <a:lnTo>
                    <a:pt x="8340" y="14110"/>
                  </a:lnTo>
                  <a:cubicBezTo>
                    <a:pt x="8414" y="14105"/>
                    <a:pt x="8474" y="14151"/>
                    <a:pt x="8474" y="14206"/>
                  </a:cubicBezTo>
                  <a:close/>
                  <a:moveTo>
                    <a:pt x="4427" y="15225"/>
                  </a:moveTo>
                  <a:lnTo>
                    <a:pt x="4427" y="15370"/>
                  </a:lnTo>
                  <a:cubicBezTo>
                    <a:pt x="4427" y="15460"/>
                    <a:pt x="4566" y="15501"/>
                    <a:pt x="4653" y="15440"/>
                  </a:cubicBezTo>
                  <a:lnTo>
                    <a:pt x="5332" y="14928"/>
                  </a:lnTo>
                  <a:cubicBezTo>
                    <a:pt x="5385" y="14888"/>
                    <a:pt x="5385" y="14828"/>
                    <a:pt x="5332" y="14788"/>
                  </a:cubicBezTo>
                  <a:lnTo>
                    <a:pt x="4653" y="14276"/>
                  </a:lnTo>
                  <a:cubicBezTo>
                    <a:pt x="4573" y="14216"/>
                    <a:pt x="4427" y="14256"/>
                    <a:pt x="4427" y="14346"/>
                  </a:cubicBezTo>
                  <a:lnTo>
                    <a:pt x="4427" y="14492"/>
                  </a:lnTo>
                  <a:cubicBezTo>
                    <a:pt x="4427" y="14547"/>
                    <a:pt x="4367" y="14592"/>
                    <a:pt x="4293" y="14592"/>
                  </a:cubicBezTo>
                  <a:lnTo>
                    <a:pt x="3102" y="14592"/>
                  </a:lnTo>
                  <a:cubicBezTo>
                    <a:pt x="3029" y="14592"/>
                    <a:pt x="2969" y="14637"/>
                    <a:pt x="2969" y="14693"/>
                  </a:cubicBezTo>
                  <a:lnTo>
                    <a:pt x="2969" y="15029"/>
                  </a:lnTo>
                  <a:cubicBezTo>
                    <a:pt x="2969" y="15084"/>
                    <a:pt x="3029" y="15129"/>
                    <a:pt x="3102" y="15129"/>
                  </a:cubicBezTo>
                  <a:lnTo>
                    <a:pt x="4293" y="15129"/>
                  </a:lnTo>
                  <a:cubicBezTo>
                    <a:pt x="4367" y="15124"/>
                    <a:pt x="4427" y="15169"/>
                    <a:pt x="4427" y="15225"/>
                  </a:cubicBezTo>
                  <a:close/>
                  <a:moveTo>
                    <a:pt x="406" y="15114"/>
                  </a:moveTo>
                  <a:lnTo>
                    <a:pt x="1598" y="15114"/>
                  </a:lnTo>
                  <a:cubicBezTo>
                    <a:pt x="1671" y="15114"/>
                    <a:pt x="1731" y="15159"/>
                    <a:pt x="1731" y="15214"/>
                  </a:cubicBezTo>
                  <a:lnTo>
                    <a:pt x="1731" y="15360"/>
                  </a:lnTo>
                  <a:cubicBezTo>
                    <a:pt x="1731" y="15450"/>
                    <a:pt x="1870" y="15490"/>
                    <a:pt x="1957" y="15430"/>
                  </a:cubicBezTo>
                  <a:lnTo>
                    <a:pt x="2636" y="14918"/>
                  </a:lnTo>
                  <a:cubicBezTo>
                    <a:pt x="2689" y="14878"/>
                    <a:pt x="2689" y="14818"/>
                    <a:pt x="2636" y="14778"/>
                  </a:cubicBezTo>
                  <a:lnTo>
                    <a:pt x="1957" y="14266"/>
                  </a:lnTo>
                  <a:cubicBezTo>
                    <a:pt x="1877" y="14206"/>
                    <a:pt x="1731" y="14246"/>
                    <a:pt x="1731" y="14336"/>
                  </a:cubicBezTo>
                  <a:lnTo>
                    <a:pt x="1731" y="14482"/>
                  </a:lnTo>
                  <a:cubicBezTo>
                    <a:pt x="1731" y="14537"/>
                    <a:pt x="1671" y="14582"/>
                    <a:pt x="1598" y="14582"/>
                  </a:cubicBezTo>
                  <a:lnTo>
                    <a:pt x="406" y="14582"/>
                  </a:lnTo>
                  <a:cubicBezTo>
                    <a:pt x="333" y="14582"/>
                    <a:pt x="273" y="14627"/>
                    <a:pt x="273" y="14682"/>
                  </a:cubicBezTo>
                  <a:lnTo>
                    <a:pt x="273" y="15019"/>
                  </a:lnTo>
                  <a:cubicBezTo>
                    <a:pt x="273" y="15074"/>
                    <a:pt x="333" y="15114"/>
                    <a:pt x="406" y="15114"/>
                  </a:cubicBezTo>
                  <a:close/>
                  <a:moveTo>
                    <a:pt x="11196" y="14211"/>
                  </a:moveTo>
                  <a:lnTo>
                    <a:pt x="11196" y="14356"/>
                  </a:lnTo>
                  <a:cubicBezTo>
                    <a:pt x="11196" y="14447"/>
                    <a:pt x="11336" y="14487"/>
                    <a:pt x="11422" y="14427"/>
                  </a:cubicBezTo>
                  <a:lnTo>
                    <a:pt x="12101" y="13915"/>
                  </a:lnTo>
                  <a:cubicBezTo>
                    <a:pt x="12155" y="13875"/>
                    <a:pt x="12155" y="13814"/>
                    <a:pt x="12101" y="13774"/>
                  </a:cubicBezTo>
                  <a:lnTo>
                    <a:pt x="11422" y="13262"/>
                  </a:lnTo>
                  <a:cubicBezTo>
                    <a:pt x="11342" y="13202"/>
                    <a:pt x="11196" y="13242"/>
                    <a:pt x="11196" y="13332"/>
                  </a:cubicBezTo>
                  <a:lnTo>
                    <a:pt x="11196" y="13478"/>
                  </a:lnTo>
                  <a:cubicBezTo>
                    <a:pt x="11196" y="13533"/>
                    <a:pt x="11136" y="13578"/>
                    <a:pt x="11063" y="13578"/>
                  </a:cubicBezTo>
                  <a:lnTo>
                    <a:pt x="9871" y="13578"/>
                  </a:lnTo>
                  <a:cubicBezTo>
                    <a:pt x="9798" y="13578"/>
                    <a:pt x="9738" y="13624"/>
                    <a:pt x="9738" y="13679"/>
                  </a:cubicBezTo>
                  <a:lnTo>
                    <a:pt x="9738" y="14015"/>
                  </a:lnTo>
                  <a:cubicBezTo>
                    <a:pt x="9738" y="14070"/>
                    <a:pt x="9798" y="14115"/>
                    <a:pt x="9871" y="14115"/>
                  </a:cubicBezTo>
                  <a:lnTo>
                    <a:pt x="11063" y="14115"/>
                  </a:lnTo>
                  <a:cubicBezTo>
                    <a:pt x="11136" y="14110"/>
                    <a:pt x="11196" y="14156"/>
                    <a:pt x="11196" y="14211"/>
                  </a:cubicBezTo>
                  <a:close/>
                  <a:moveTo>
                    <a:pt x="12774" y="4073"/>
                  </a:moveTo>
                  <a:cubicBezTo>
                    <a:pt x="12694" y="4013"/>
                    <a:pt x="12547" y="4053"/>
                    <a:pt x="12547" y="4143"/>
                  </a:cubicBezTo>
                  <a:lnTo>
                    <a:pt x="12547" y="4289"/>
                  </a:lnTo>
                  <a:cubicBezTo>
                    <a:pt x="12547" y="4344"/>
                    <a:pt x="12487" y="4389"/>
                    <a:pt x="12414" y="4389"/>
                  </a:cubicBezTo>
                  <a:lnTo>
                    <a:pt x="11223" y="4389"/>
                  </a:lnTo>
                  <a:cubicBezTo>
                    <a:pt x="11149" y="4389"/>
                    <a:pt x="11090" y="4435"/>
                    <a:pt x="11090" y="4490"/>
                  </a:cubicBezTo>
                  <a:lnTo>
                    <a:pt x="11090" y="4826"/>
                  </a:lnTo>
                  <a:cubicBezTo>
                    <a:pt x="11090" y="4881"/>
                    <a:pt x="11149" y="4926"/>
                    <a:pt x="11223" y="4926"/>
                  </a:cubicBezTo>
                  <a:lnTo>
                    <a:pt x="12414" y="4926"/>
                  </a:lnTo>
                  <a:cubicBezTo>
                    <a:pt x="12487" y="4926"/>
                    <a:pt x="12547" y="4972"/>
                    <a:pt x="12547" y="5027"/>
                  </a:cubicBezTo>
                  <a:lnTo>
                    <a:pt x="12547" y="5172"/>
                  </a:lnTo>
                  <a:cubicBezTo>
                    <a:pt x="12547" y="5263"/>
                    <a:pt x="12687" y="5303"/>
                    <a:pt x="12774" y="5243"/>
                  </a:cubicBezTo>
                  <a:lnTo>
                    <a:pt x="13453" y="4731"/>
                  </a:lnTo>
                  <a:cubicBezTo>
                    <a:pt x="13506" y="4690"/>
                    <a:pt x="13506" y="4630"/>
                    <a:pt x="13453" y="4590"/>
                  </a:cubicBezTo>
                  <a:lnTo>
                    <a:pt x="12774" y="4073"/>
                  </a:lnTo>
                  <a:close/>
                  <a:moveTo>
                    <a:pt x="10098" y="4068"/>
                  </a:moveTo>
                  <a:cubicBezTo>
                    <a:pt x="10018" y="4008"/>
                    <a:pt x="9871" y="4048"/>
                    <a:pt x="9871" y="4138"/>
                  </a:cubicBezTo>
                  <a:lnTo>
                    <a:pt x="9871" y="4284"/>
                  </a:lnTo>
                  <a:cubicBezTo>
                    <a:pt x="9871" y="4339"/>
                    <a:pt x="9812" y="4384"/>
                    <a:pt x="9738" y="4384"/>
                  </a:cubicBezTo>
                  <a:lnTo>
                    <a:pt x="8547" y="4384"/>
                  </a:lnTo>
                  <a:cubicBezTo>
                    <a:pt x="8474" y="4384"/>
                    <a:pt x="8414" y="4430"/>
                    <a:pt x="8414" y="4485"/>
                  </a:cubicBezTo>
                  <a:lnTo>
                    <a:pt x="8414" y="4821"/>
                  </a:lnTo>
                  <a:cubicBezTo>
                    <a:pt x="8414" y="4876"/>
                    <a:pt x="8474" y="4921"/>
                    <a:pt x="8547" y="4921"/>
                  </a:cubicBezTo>
                  <a:lnTo>
                    <a:pt x="9738" y="4921"/>
                  </a:lnTo>
                  <a:cubicBezTo>
                    <a:pt x="9812" y="4921"/>
                    <a:pt x="9871" y="4967"/>
                    <a:pt x="9871" y="5022"/>
                  </a:cubicBezTo>
                  <a:lnTo>
                    <a:pt x="9871" y="5167"/>
                  </a:lnTo>
                  <a:cubicBezTo>
                    <a:pt x="9871" y="5258"/>
                    <a:pt x="10011" y="5298"/>
                    <a:pt x="10098" y="5238"/>
                  </a:cubicBezTo>
                  <a:lnTo>
                    <a:pt x="10777" y="4726"/>
                  </a:lnTo>
                  <a:cubicBezTo>
                    <a:pt x="10830" y="4685"/>
                    <a:pt x="10830" y="4625"/>
                    <a:pt x="10777" y="4585"/>
                  </a:cubicBezTo>
                  <a:lnTo>
                    <a:pt x="10098" y="4068"/>
                  </a:lnTo>
                  <a:close/>
                  <a:moveTo>
                    <a:pt x="9871" y="5408"/>
                  </a:moveTo>
                  <a:cubicBezTo>
                    <a:pt x="9798" y="5408"/>
                    <a:pt x="9738" y="5453"/>
                    <a:pt x="9738" y="5509"/>
                  </a:cubicBezTo>
                  <a:lnTo>
                    <a:pt x="9738" y="5845"/>
                  </a:lnTo>
                  <a:cubicBezTo>
                    <a:pt x="9738" y="5900"/>
                    <a:pt x="9798" y="5945"/>
                    <a:pt x="9871" y="5945"/>
                  </a:cubicBezTo>
                  <a:lnTo>
                    <a:pt x="11063" y="5945"/>
                  </a:lnTo>
                  <a:cubicBezTo>
                    <a:pt x="11136" y="5945"/>
                    <a:pt x="11196" y="5990"/>
                    <a:pt x="11196" y="6046"/>
                  </a:cubicBezTo>
                  <a:lnTo>
                    <a:pt x="11196" y="6191"/>
                  </a:lnTo>
                  <a:cubicBezTo>
                    <a:pt x="11196" y="6281"/>
                    <a:pt x="11336" y="6322"/>
                    <a:pt x="11422" y="6261"/>
                  </a:cubicBezTo>
                  <a:lnTo>
                    <a:pt x="12101" y="5749"/>
                  </a:lnTo>
                  <a:cubicBezTo>
                    <a:pt x="12155" y="5709"/>
                    <a:pt x="12155" y="5649"/>
                    <a:pt x="12101" y="5609"/>
                  </a:cubicBezTo>
                  <a:lnTo>
                    <a:pt x="11422" y="5097"/>
                  </a:lnTo>
                  <a:cubicBezTo>
                    <a:pt x="11342" y="5037"/>
                    <a:pt x="11196" y="5077"/>
                    <a:pt x="11196" y="5167"/>
                  </a:cubicBezTo>
                  <a:lnTo>
                    <a:pt x="11196" y="5313"/>
                  </a:lnTo>
                  <a:cubicBezTo>
                    <a:pt x="11196" y="5368"/>
                    <a:pt x="11136" y="5413"/>
                    <a:pt x="11063" y="5413"/>
                  </a:cubicBezTo>
                  <a:lnTo>
                    <a:pt x="9871" y="5413"/>
                  </a:lnTo>
                  <a:close/>
                  <a:moveTo>
                    <a:pt x="0" y="9488"/>
                  </a:moveTo>
                  <a:lnTo>
                    <a:pt x="0" y="10025"/>
                  </a:lnTo>
                  <a:lnTo>
                    <a:pt x="273" y="10025"/>
                  </a:lnTo>
                  <a:cubicBezTo>
                    <a:pt x="346" y="10025"/>
                    <a:pt x="406" y="10070"/>
                    <a:pt x="406" y="10126"/>
                  </a:cubicBezTo>
                  <a:lnTo>
                    <a:pt x="406" y="10271"/>
                  </a:lnTo>
                  <a:cubicBezTo>
                    <a:pt x="406" y="10362"/>
                    <a:pt x="546" y="10402"/>
                    <a:pt x="632" y="10341"/>
                  </a:cubicBezTo>
                  <a:lnTo>
                    <a:pt x="1311" y="9830"/>
                  </a:lnTo>
                  <a:cubicBezTo>
                    <a:pt x="1365" y="9789"/>
                    <a:pt x="1365" y="9729"/>
                    <a:pt x="1311" y="9689"/>
                  </a:cubicBezTo>
                  <a:lnTo>
                    <a:pt x="632" y="9177"/>
                  </a:lnTo>
                  <a:cubicBezTo>
                    <a:pt x="553" y="9117"/>
                    <a:pt x="406" y="9157"/>
                    <a:pt x="406" y="9247"/>
                  </a:cubicBezTo>
                  <a:lnTo>
                    <a:pt x="406" y="9393"/>
                  </a:lnTo>
                  <a:cubicBezTo>
                    <a:pt x="406" y="9448"/>
                    <a:pt x="346" y="9493"/>
                    <a:pt x="273" y="9493"/>
                  </a:cubicBezTo>
                  <a:lnTo>
                    <a:pt x="0" y="9493"/>
                  </a:lnTo>
                  <a:close/>
                  <a:moveTo>
                    <a:pt x="379" y="14201"/>
                  </a:moveTo>
                  <a:lnTo>
                    <a:pt x="379" y="14346"/>
                  </a:lnTo>
                  <a:cubicBezTo>
                    <a:pt x="379" y="14437"/>
                    <a:pt x="519" y="14477"/>
                    <a:pt x="606" y="14417"/>
                  </a:cubicBezTo>
                  <a:lnTo>
                    <a:pt x="1285" y="13905"/>
                  </a:lnTo>
                  <a:cubicBezTo>
                    <a:pt x="1338" y="13864"/>
                    <a:pt x="1338" y="13804"/>
                    <a:pt x="1285" y="13764"/>
                  </a:cubicBezTo>
                  <a:lnTo>
                    <a:pt x="606" y="13252"/>
                  </a:lnTo>
                  <a:cubicBezTo>
                    <a:pt x="526" y="13192"/>
                    <a:pt x="379" y="13232"/>
                    <a:pt x="379" y="13322"/>
                  </a:cubicBezTo>
                  <a:lnTo>
                    <a:pt x="379" y="13468"/>
                  </a:lnTo>
                  <a:cubicBezTo>
                    <a:pt x="379" y="13523"/>
                    <a:pt x="320" y="13568"/>
                    <a:pt x="246" y="13568"/>
                  </a:cubicBezTo>
                  <a:lnTo>
                    <a:pt x="0" y="13568"/>
                  </a:lnTo>
                  <a:lnTo>
                    <a:pt x="0" y="14105"/>
                  </a:lnTo>
                  <a:lnTo>
                    <a:pt x="246" y="14105"/>
                  </a:lnTo>
                  <a:cubicBezTo>
                    <a:pt x="320" y="14100"/>
                    <a:pt x="379" y="14146"/>
                    <a:pt x="379" y="14201"/>
                  </a:cubicBezTo>
                  <a:close/>
                  <a:moveTo>
                    <a:pt x="4606" y="6116"/>
                  </a:moveTo>
                  <a:cubicBezTo>
                    <a:pt x="4526" y="6056"/>
                    <a:pt x="4380" y="6096"/>
                    <a:pt x="4380" y="6186"/>
                  </a:cubicBezTo>
                  <a:lnTo>
                    <a:pt x="4380" y="6332"/>
                  </a:lnTo>
                  <a:cubicBezTo>
                    <a:pt x="4380" y="6387"/>
                    <a:pt x="4320" y="6432"/>
                    <a:pt x="4247" y="6432"/>
                  </a:cubicBezTo>
                  <a:lnTo>
                    <a:pt x="3055" y="6432"/>
                  </a:lnTo>
                  <a:cubicBezTo>
                    <a:pt x="2982" y="6432"/>
                    <a:pt x="2922" y="6477"/>
                    <a:pt x="2922" y="6532"/>
                  </a:cubicBezTo>
                  <a:lnTo>
                    <a:pt x="2922" y="6869"/>
                  </a:lnTo>
                  <a:cubicBezTo>
                    <a:pt x="2922" y="6924"/>
                    <a:pt x="2982" y="6969"/>
                    <a:pt x="3055" y="6969"/>
                  </a:cubicBezTo>
                  <a:lnTo>
                    <a:pt x="4247" y="6969"/>
                  </a:lnTo>
                  <a:cubicBezTo>
                    <a:pt x="4320" y="6969"/>
                    <a:pt x="4380" y="7014"/>
                    <a:pt x="4380" y="7069"/>
                  </a:cubicBezTo>
                  <a:lnTo>
                    <a:pt x="4380" y="7215"/>
                  </a:lnTo>
                  <a:cubicBezTo>
                    <a:pt x="4380" y="7305"/>
                    <a:pt x="4520" y="7345"/>
                    <a:pt x="4606" y="7285"/>
                  </a:cubicBezTo>
                  <a:lnTo>
                    <a:pt x="5285" y="6773"/>
                  </a:lnTo>
                  <a:cubicBezTo>
                    <a:pt x="5338" y="6733"/>
                    <a:pt x="5338" y="6673"/>
                    <a:pt x="5285" y="6633"/>
                  </a:cubicBezTo>
                  <a:lnTo>
                    <a:pt x="4606" y="6116"/>
                  </a:lnTo>
                  <a:close/>
                  <a:moveTo>
                    <a:pt x="1804" y="6116"/>
                  </a:moveTo>
                  <a:cubicBezTo>
                    <a:pt x="1724" y="6056"/>
                    <a:pt x="1578" y="6096"/>
                    <a:pt x="1578" y="6186"/>
                  </a:cubicBezTo>
                  <a:lnTo>
                    <a:pt x="1578" y="6332"/>
                  </a:lnTo>
                  <a:cubicBezTo>
                    <a:pt x="1578" y="6387"/>
                    <a:pt x="1518" y="6432"/>
                    <a:pt x="1444" y="6432"/>
                  </a:cubicBezTo>
                  <a:lnTo>
                    <a:pt x="260" y="6432"/>
                  </a:lnTo>
                  <a:cubicBezTo>
                    <a:pt x="186" y="6432"/>
                    <a:pt x="126" y="6477"/>
                    <a:pt x="126" y="6532"/>
                  </a:cubicBezTo>
                  <a:lnTo>
                    <a:pt x="126" y="6869"/>
                  </a:lnTo>
                  <a:cubicBezTo>
                    <a:pt x="126" y="6924"/>
                    <a:pt x="186" y="6969"/>
                    <a:pt x="260" y="6969"/>
                  </a:cubicBezTo>
                  <a:lnTo>
                    <a:pt x="1451" y="6969"/>
                  </a:lnTo>
                  <a:cubicBezTo>
                    <a:pt x="1524" y="6969"/>
                    <a:pt x="1584" y="7014"/>
                    <a:pt x="1584" y="7069"/>
                  </a:cubicBezTo>
                  <a:lnTo>
                    <a:pt x="1584" y="7215"/>
                  </a:lnTo>
                  <a:cubicBezTo>
                    <a:pt x="1584" y="7305"/>
                    <a:pt x="1724" y="7345"/>
                    <a:pt x="1811" y="7285"/>
                  </a:cubicBezTo>
                  <a:lnTo>
                    <a:pt x="2489" y="6773"/>
                  </a:lnTo>
                  <a:cubicBezTo>
                    <a:pt x="2543" y="6733"/>
                    <a:pt x="2543" y="6673"/>
                    <a:pt x="2489" y="6633"/>
                  </a:cubicBezTo>
                  <a:lnTo>
                    <a:pt x="1804" y="6116"/>
                  </a:lnTo>
                  <a:close/>
                  <a:moveTo>
                    <a:pt x="1704" y="7451"/>
                  </a:moveTo>
                  <a:cubicBezTo>
                    <a:pt x="1631" y="7451"/>
                    <a:pt x="1571" y="7496"/>
                    <a:pt x="1571" y="7551"/>
                  </a:cubicBezTo>
                  <a:lnTo>
                    <a:pt x="1571" y="7887"/>
                  </a:lnTo>
                  <a:cubicBezTo>
                    <a:pt x="1571" y="7943"/>
                    <a:pt x="1631" y="7988"/>
                    <a:pt x="1704" y="7988"/>
                  </a:cubicBezTo>
                  <a:lnTo>
                    <a:pt x="2896" y="7988"/>
                  </a:lnTo>
                  <a:cubicBezTo>
                    <a:pt x="2969" y="7988"/>
                    <a:pt x="3029" y="8033"/>
                    <a:pt x="3029" y="8088"/>
                  </a:cubicBezTo>
                  <a:lnTo>
                    <a:pt x="3029" y="8234"/>
                  </a:lnTo>
                  <a:cubicBezTo>
                    <a:pt x="3029" y="8324"/>
                    <a:pt x="3168" y="8364"/>
                    <a:pt x="3255" y="8304"/>
                  </a:cubicBezTo>
                  <a:lnTo>
                    <a:pt x="3934" y="7792"/>
                  </a:lnTo>
                  <a:cubicBezTo>
                    <a:pt x="3987" y="7752"/>
                    <a:pt x="3987" y="7692"/>
                    <a:pt x="3934" y="7651"/>
                  </a:cubicBezTo>
                  <a:lnTo>
                    <a:pt x="3255" y="7140"/>
                  </a:lnTo>
                  <a:cubicBezTo>
                    <a:pt x="3175" y="7079"/>
                    <a:pt x="3029" y="7119"/>
                    <a:pt x="3029" y="7210"/>
                  </a:cubicBezTo>
                  <a:lnTo>
                    <a:pt x="3029" y="7355"/>
                  </a:lnTo>
                  <a:cubicBezTo>
                    <a:pt x="3029" y="7411"/>
                    <a:pt x="2969" y="7456"/>
                    <a:pt x="2896" y="7456"/>
                  </a:cubicBezTo>
                  <a:lnTo>
                    <a:pt x="1704" y="7456"/>
                  </a:lnTo>
                  <a:close/>
                  <a:moveTo>
                    <a:pt x="4427" y="7451"/>
                  </a:moveTo>
                  <a:cubicBezTo>
                    <a:pt x="4353" y="7451"/>
                    <a:pt x="4293" y="7496"/>
                    <a:pt x="4293" y="7551"/>
                  </a:cubicBezTo>
                  <a:lnTo>
                    <a:pt x="4293" y="7887"/>
                  </a:lnTo>
                  <a:cubicBezTo>
                    <a:pt x="4293" y="7943"/>
                    <a:pt x="4353" y="7988"/>
                    <a:pt x="4427" y="7988"/>
                  </a:cubicBezTo>
                  <a:lnTo>
                    <a:pt x="5618" y="7988"/>
                  </a:lnTo>
                  <a:cubicBezTo>
                    <a:pt x="5691" y="7988"/>
                    <a:pt x="5751" y="8033"/>
                    <a:pt x="5751" y="8088"/>
                  </a:cubicBezTo>
                  <a:lnTo>
                    <a:pt x="5751" y="8234"/>
                  </a:lnTo>
                  <a:cubicBezTo>
                    <a:pt x="5751" y="8324"/>
                    <a:pt x="5891" y="8364"/>
                    <a:pt x="5977" y="8304"/>
                  </a:cubicBezTo>
                  <a:lnTo>
                    <a:pt x="6656" y="7792"/>
                  </a:lnTo>
                  <a:cubicBezTo>
                    <a:pt x="6710" y="7752"/>
                    <a:pt x="6710" y="7692"/>
                    <a:pt x="6656" y="7651"/>
                  </a:cubicBezTo>
                  <a:lnTo>
                    <a:pt x="5977" y="7140"/>
                  </a:lnTo>
                  <a:cubicBezTo>
                    <a:pt x="5898" y="7079"/>
                    <a:pt x="5751" y="7119"/>
                    <a:pt x="5751" y="7210"/>
                  </a:cubicBezTo>
                  <a:lnTo>
                    <a:pt x="5751" y="7355"/>
                  </a:lnTo>
                  <a:cubicBezTo>
                    <a:pt x="5751" y="7411"/>
                    <a:pt x="5691" y="7456"/>
                    <a:pt x="5618" y="7456"/>
                  </a:cubicBezTo>
                  <a:lnTo>
                    <a:pt x="4427" y="7456"/>
                  </a:lnTo>
                  <a:close/>
                  <a:moveTo>
                    <a:pt x="320" y="8570"/>
                  </a:moveTo>
                  <a:lnTo>
                    <a:pt x="320" y="8906"/>
                  </a:lnTo>
                  <a:cubicBezTo>
                    <a:pt x="320" y="8961"/>
                    <a:pt x="379" y="9006"/>
                    <a:pt x="453" y="9006"/>
                  </a:cubicBezTo>
                  <a:lnTo>
                    <a:pt x="1644" y="9006"/>
                  </a:lnTo>
                  <a:cubicBezTo>
                    <a:pt x="1717" y="9006"/>
                    <a:pt x="1777" y="9052"/>
                    <a:pt x="1777" y="9107"/>
                  </a:cubicBezTo>
                  <a:lnTo>
                    <a:pt x="1777" y="9252"/>
                  </a:lnTo>
                  <a:cubicBezTo>
                    <a:pt x="1777" y="9343"/>
                    <a:pt x="1917" y="9383"/>
                    <a:pt x="2004" y="9323"/>
                  </a:cubicBezTo>
                  <a:lnTo>
                    <a:pt x="2683" y="8811"/>
                  </a:lnTo>
                  <a:cubicBezTo>
                    <a:pt x="2736" y="8771"/>
                    <a:pt x="2736" y="8710"/>
                    <a:pt x="2683" y="8670"/>
                  </a:cubicBezTo>
                  <a:lnTo>
                    <a:pt x="1990" y="8153"/>
                  </a:lnTo>
                  <a:cubicBezTo>
                    <a:pt x="1910" y="8093"/>
                    <a:pt x="1764" y="8133"/>
                    <a:pt x="1764" y="8224"/>
                  </a:cubicBezTo>
                  <a:lnTo>
                    <a:pt x="1764" y="8369"/>
                  </a:lnTo>
                  <a:cubicBezTo>
                    <a:pt x="1764" y="8424"/>
                    <a:pt x="1704" y="8469"/>
                    <a:pt x="1631" y="8469"/>
                  </a:cubicBezTo>
                  <a:lnTo>
                    <a:pt x="439" y="8469"/>
                  </a:lnTo>
                  <a:cubicBezTo>
                    <a:pt x="373" y="8469"/>
                    <a:pt x="320" y="8515"/>
                    <a:pt x="320" y="8570"/>
                  </a:cubicBezTo>
                  <a:close/>
                  <a:moveTo>
                    <a:pt x="5984" y="12374"/>
                  </a:moveTo>
                  <a:lnTo>
                    <a:pt x="6663" y="11862"/>
                  </a:lnTo>
                  <a:cubicBezTo>
                    <a:pt x="6716" y="11822"/>
                    <a:pt x="6716" y="11762"/>
                    <a:pt x="6663" y="11722"/>
                  </a:cubicBezTo>
                  <a:lnTo>
                    <a:pt x="5984" y="11210"/>
                  </a:lnTo>
                  <a:cubicBezTo>
                    <a:pt x="5904" y="11149"/>
                    <a:pt x="5758" y="11190"/>
                    <a:pt x="5758" y="11280"/>
                  </a:cubicBezTo>
                  <a:lnTo>
                    <a:pt x="5758" y="11425"/>
                  </a:lnTo>
                  <a:cubicBezTo>
                    <a:pt x="5758" y="11481"/>
                    <a:pt x="5698" y="11526"/>
                    <a:pt x="5625" y="11526"/>
                  </a:cubicBezTo>
                  <a:lnTo>
                    <a:pt x="4433" y="11526"/>
                  </a:lnTo>
                  <a:cubicBezTo>
                    <a:pt x="4360" y="11526"/>
                    <a:pt x="4300" y="11571"/>
                    <a:pt x="4300" y="11626"/>
                  </a:cubicBezTo>
                  <a:lnTo>
                    <a:pt x="4300" y="11962"/>
                  </a:lnTo>
                  <a:cubicBezTo>
                    <a:pt x="4300" y="12018"/>
                    <a:pt x="4360" y="12063"/>
                    <a:pt x="4433" y="12063"/>
                  </a:cubicBezTo>
                  <a:lnTo>
                    <a:pt x="5625" y="12063"/>
                  </a:lnTo>
                  <a:cubicBezTo>
                    <a:pt x="5698" y="12063"/>
                    <a:pt x="5758" y="12108"/>
                    <a:pt x="5758" y="12163"/>
                  </a:cubicBezTo>
                  <a:lnTo>
                    <a:pt x="5758" y="12309"/>
                  </a:lnTo>
                  <a:cubicBezTo>
                    <a:pt x="5758" y="12394"/>
                    <a:pt x="5898" y="12439"/>
                    <a:pt x="5984" y="12374"/>
                  </a:cubicBezTo>
                  <a:close/>
                  <a:moveTo>
                    <a:pt x="16821" y="4214"/>
                  </a:moveTo>
                  <a:lnTo>
                    <a:pt x="17500" y="3702"/>
                  </a:lnTo>
                  <a:cubicBezTo>
                    <a:pt x="17553" y="3662"/>
                    <a:pt x="17553" y="3601"/>
                    <a:pt x="17500" y="3561"/>
                  </a:cubicBezTo>
                  <a:lnTo>
                    <a:pt x="16821" y="3049"/>
                  </a:lnTo>
                  <a:cubicBezTo>
                    <a:pt x="16741" y="2989"/>
                    <a:pt x="16594" y="3029"/>
                    <a:pt x="16594" y="3120"/>
                  </a:cubicBezTo>
                  <a:lnTo>
                    <a:pt x="16594" y="3265"/>
                  </a:lnTo>
                  <a:cubicBezTo>
                    <a:pt x="16594" y="3320"/>
                    <a:pt x="16534" y="3366"/>
                    <a:pt x="16461" y="3366"/>
                  </a:cubicBezTo>
                  <a:lnTo>
                    <a:pt x="15270" y="3366"/>
                  </a:lnTo>
                  <a:cubicBezTo>
                    <a:pt x="15197" y="3366"/>
                    <a:pt x="15137" y="3411"/>
                    <a:pt x="15137" y="3466"/>
                  </a:cubicBezTo>
                  <a:lnTo>
                    <a:pt x="15137" y="3802"/>
                  </a:lnTo>
                  <a:cubicBezTo>
                    <a:pt x="15137" y="3857"/>
                    <a:pt x="15197" y="3903"/>
                    <a:pt x="15270" y="3903"/>
                  </a:cubicBezTo>
                  <a:lnTo>
                    <a:pt x="16461" y="3903"/>
                  </a:lnTo>
                  <a:cubicBezTo>
                    <a:pt x="16534" y="3903"/>
                    <a:pt x="16594" y="3948"/>
                    <a:pt x="16594" y="4003"/>
                  </a:cubicBezTo>
                  <a:lnTo>
                    <a:pt x="16594" y="4148"/>
                  </a:lnTo>
                  <a:cubicBezTo>
                    <a:pt x="16594" y="4234"/>
                    <a:pt x="16734" y="4274"/>
                    <a:pt x="16821" y="4214"/>
                  </a:cubicBezTo>
                  <a:close/>
                  <a:moveTo>
                    <a:pt x="6017" y="18502"/>
                  </a:moveTo>
                  <a:lnTo>
                    <a:pt x="6696" y="17990"/>
                  </a:lnTo>
                  <a:cubicBezTo>
                    <a:pt x="6750" y="17950"/>
                    <a:pt x="6750" y="17889"/>
                    <a:pt x="6696" y="17849"/>
                  </a:cubicBezTo>
                  <a:lnTo>
                    <a:pt x="6017" y="17337"/>
                  </a:lnTo>
                  <a:cubicBezTo>
                    <a:pt x="5938" y="17277"/>
                    <a:pt x="5791" y="17317"/>
                    <a:pt x="5791" y="17408"/>
                  </a:cubicBezTo>
                  <a:lnTo>
                    <a:pt x="5791" y="17553"/>
                  </a:lnTo>
                  <a:cubicBezTo>
                    <a:pt x="5791" y="17608"/>
                    <a:pt x="5731" y="17654"/>
                    <a:pt x="5658" y="17654"/>
                  </a:cubicBezTo>
                  <a:lnTo>
                    <a:pt x="4466" y="17654"/>
                  </a:lnTo>
                  <a:cubicBezTo>
                    <a:pt x="4393" y="17654"/>
                    <a:pt x="4333" y="17699"/>
                    <a:pt x="4333" y="17754"/>
                  </a:cubicBezTo>
                  <a:lnTo>
                    <a:pt x="4333" y="18090"/>
                  </a:lnTo>
                  <a:cubicBezTo>
                    <a:pt x="4333" y="18145"/>
                    <a:pt x="4393" y="18190"/>
                    <a:pt x="4466" y="18190"/>
                  </a:cubicBezTo>
                  <a:lnTo>
                    <a:pt x="5658" y="18190"/>
                  </a:lnTo>
                  <a:cubicBezTo>
                    <a:pt x="5731" y="18190"/>
                    <a:pt x="5791" y="18236"/>
                    <a:pt x="5791" y="18291"/>
                  </a:cubicBezTo>
                  <a:lnTo>
                    <a:pt x="5791" y="18436"/>
                  </a:lnTo>
                  <a:cubicBezTo>
                    <a:pt x="5798" y="18522"/>
                    <a:pt x="5938" y="18567"/>
                    <a:pt x="6017" y="18502"/>
                  </a:cubicBezTo>
                  <a:close/>
                  <a:moveTo>
                    <a:pt x="15396" y="17423"/>
                  </a:moveTo>
                  <a:lnTo>
                    <a:pt x="16075" y="16911"/>
                  </a:lnTo>
                  <a:cubicBezTo>
                    <a:pt x="16128" y="16871"/>
                    <a:pt x="16128" y="16810"/>
                    <a:pt x="16075" y="16770"/>
                  </a:cubicBezTo>
                  <a:lnTo>
                    <a:pt x="15396" y="16258"/>
                  </a:lnTo>
                  <a:cubicBezTo>
                    <a:pt x="15316" y="16198"/>
                    <a:pt x="15170" y="16238"/>
                    <a:pt x="15170" y="16329"/>
                  </a:cubicBezTo>
                  <a:lnTo>
                    <a:pt x="15170" y="16474"/>
                  </a:lnTo>
                  <a:cubicBezTo>
                    <a:pt x="15170" y="16529"/>
                    <a:pt x="15110" y="16575"/>
                    <a:pt x="15037" y="16575"/>
                  </a:cubicBezTo>
                  <a:lnTo>
                    <a:pt x="13845" y="16575"/>
                  </a:lnTo>
                  <a:cubicBezTo>
                    <a:pt x="13772" y="16575"/>
                    <a:pt x="13712" y="16620"/>
                    <a:pt x="13712" y="16675"/>
                  </a:cubicBezTo>
                  <a:lnTo>
                    <a:pt x="13712" y="17011"/>
                  </a:lnTo>
                  <a:cubicBezTo>
                    <a:pt x="13712" y="17066"/>
                    <a:pt x="13772" y="17111"/>
                    <a:pt x="13845" y="17111"/>
                  </a:cubicBezTo>
                  <a:lnTo>
                    <a:pt x="15037" y="17111"/>
                  </a:lnTo>
                  <a:cubicBezTo>
                    <a:pt x="15110" y="17111"/>
                    <a:pt x="15170" y="17157"/>
                    <a:pt x="15170" y="17212"/>
                  </a:cubicBezTo>
                  <a:lnTo>
                    <a:pt x="15170" y="17357"/>
                  </a:lnTo>
                  <a:cubicBezTo>
                    <a:pt x="15170" y="17443"/>
                    <a:pt x="15310" y="17488"/>
                    <a:pt x="15396" y="17423"/>
                  </a:cubicBezTo>
                  <a:close/>
                  <a:moveTo>
                    <a:pt x="10071" y="17483"/>
                  </a:moveTo>
                  <a:lnTo>
                    <a:pt x="10750" y="16971"/>
                  </a:lnTo>
                  <a:cubicBezTo>
                    <a:pt x="10803" y="16931"/>
                    <a:pt x="10803" y="16871"/>
                    <a:pt x="10750" y="16830"/>
                  </a:cubicBezTo>
                  <a:lnTo>
                    <a:pt x="10071" y="16319"/>
                  </a:lnTo>
                  <a:cubicBezTo>
                    <a:pt x="9991" y="16258"/>
                    <a:pt x="9845" y="16298"/>
                    <a:pt x="9845" y="16389"/>
                  </a:cubicBezTo>
                  <a:lnTo>
                    <a:pt x="9845" y="16534"/>
                  </a:lnTo>
                  <a:cubicBezTo>
                    <a:pt x="9845" y="16590"/>
                    <a:pt x="9785" y="16635"/>
                    <a:pt x="9712" y="16635"/>
                  </a:cubicBezTo>
                  <a:lnTo>
                    <a:pt x="8520" y="16635"/>
                  </a:lnTo>
                  <a:cubicBezTo>
                    <a:pt x="8447" y="16635"/>
                    <a:pt x="8387" y="16680"/>
                    <a:pt x="8387" y="16735"/>
                  </a:cubicBezTo>
                  <a:lnTo>
                    <a:pt x="8387" y="17071"/>
                  </a:lnTo>
                  <a:cubicBezTo>
                    <a:pt x="8387" y="17127"/>
                    <a:pt x="8447" y="17172"/>
                    <a:pt x="8520" y="17172"/>
                  </a:cubicBezTo>
                  <a:lnTo>
                    <a:pt x="9712" y="17172"/>
                  </a:lnTo>
                  <a:cubicBezTo>
                    <a:pt x="9785" y="17172"/>
                    <a:pt x="9845" y="17217"/>
                    <a:pt x="9845" y="17272"/>
                  </a:cubicBezTo>
                  <a:lnTo>
                    <a:pt x="9845" y="17418"/>
                  </a:lnTo>
                  <a:cubicBezTo>
                    <a:pt x="9845" y="17503"/>
                    <a:pt x="9991" y="17543"/>
                    <a:pt x="10071" y="17483"/>
                  </a:cubicBezTo>
                  <a:close/>
                  <a:moveTo>
                    <a:pt x="7362" y="17483"/>
                  </a:moveTo>
                  <a:lnTo>
                    <a:pt x="8041" y="16971"/>
                  </a:lnTo>
                  <a:cubicBezTo>
                    <a:pt x="8094" y="16931"/>
                    <a:pt x="8094" y="16871"/>
                    <a:pt x="8041" y="16830"/>
                  </a:cubicBezTo>
                  <a:lnTo>
                    <a:pt x="7362" y="16319"/>
                  </a:lnTo>
                  <a:cubicBezTo>
                    <a:pt x="7282" y="16258"/>
                    <a:pt x="7136" y="16298"/>
                    <a:pt x="7136" y="16389"/>
                  </a:cubicBezTo>
                  <a:lnTo>
                    <a:pt x="7136" y="16534"/>
                  </a:lnTo>
                  <a:cubicBezTo>
                    <a:pt x="7136" y="16590"/>
                    <a:pt x="7076" y="16635"/>
                    <a:pt x="7003" y="16635"/>
                  </a:cubicBezTo>
                  <a:lnTo>
                    <a:pt x="5811" y="16635"/>
                  </a:lnTo>
                  <a:cubicBezTo>
                    <a:pt x="5738" y="16635"/>
                    <a:pt x="5678" y="16680"/>
                    <a:pt x="5678" y="16735"/>
                  </a:cubicBezTo>
                  <a:lnTo>
                    <a:pt x="5678" y="17071"/>
                  </a:lnTo>
                  <a:cubicBezTo>
                    <a:pt x="5678" y="17127"/>
                    <a:pt x="5738" y="17172"/>
                    <a:pt x="5811" y="17172"/>
                  </a:cubicBezTo>
                  <a:lnTo>
                    <a:pt x="7003" y="17172"/>
                  </a:lnTo>
                  <a:cubicBezTo>
                    <a:pt x="7076" y="17172"/>
                    <a:pt x="7136" y="17217"/>
                    <a:pt x="7136" y="17272"/>
                  </a:cubicBezTo>
                  <a:lnTo>
                    <a:pt x="7136" y="17418"/>
                  </a:lnTo>
                  <a:cubicBezTo>
                    <a:pt x="7136" y="17503"/>
                    <a:pt x="7275" y="17548"/>
                    <a:pt x="7362" y="17483"/>
                  </a:cubicBezTo>
                  <a:close/>
                  <a:moveTo>
                    <a:pt x="6004" y="20539"/>
                  </a:moveTo>
                  <a:lnTo>
                    <a:pt x="6683" y="20027"/>
                  </a:lnTo>
                  <a:cubicBezTo>
                    <a:pt x="6736" y="19987"/>
                    <a:pt x="6736" y="19927"/>
                    <a:pt x="6683" y="19887"/>
                  </a:cubicBezTo>
                  <a:lnTo>
                    <a:pt x="6004" y="19375"/>
                  </a:lnTo>
                  <a:cubicBezTo>
                    <a:pt x="5924" y="19315"/>
                    <a:pt x="5778" y="19355"/>
                    <a:pt x="5778" y="19445"/>
                  </a:cubicBezTo>
                  <a:lnTo>
                    <a:pt x="5778" y="19591"/>
                  </a:lnTo>
                  <a:cubicBezTo>
                    <a:pt x="5778" y="19646"/>
                    <a:pt x="5718" y="19691"/>
                    <a:pt x="5645" y="19691"/>
                  </a:cubicBezTo>
                  <a:lnTo>
                    <a:pt x="4453" y="19691"/>
                  </a:lnTo>
                  <a:cubicBezTo>
                    <a:pt x="4380" y="19691"/>
                    <a:pt x="4320" y="19736"/>
                    <a:pt x="4320" y="19791"/>
                  </a:cubicBezTo>
                  <a:lnTo>
                    <a:pt x="4320" y="20128"/>
                  </a:lnTo>
                  <a:cubicBezTo>
                    <a:pt x="4320" y="20183"/>
                    <a:pt x="4380" y="20228"/>
                    <a:pt x="4453" y="20228"/>
                  </a:cubicBezTo>
                  <a:lnTo>
                    <a:pt x="5645" y="20228"/>
                  </a:lnTo>
                  <a:cubicBezTo>
                    <a:pt x="5718" y="20228"/>
                    <a:pt x="5778" y="20273"/>
                    <a:pt x="5778" y="20328"/>
                  </a:cubicBezTo>
                  <a:lnTo>
                    <a:pt x="5778" y="20474"/>
                  </a:lnTo>
                  <a:cubicBezTo>
                    <a:pt x="5784" y="20559"/>
                    <a:pt x="5924" y="20604"/>
                    <a:pt x="6004" y="20539"/>
                  </a:cubicBezTo>
                  <a:close/>
                  <a:moveTo>
                    <a:pt x="12680" y="17428"/>
                  </a:moveTo>
                  <a:lnTo>
                    <a:pt x="13359" y="16916"/>
                  </a:lnTo>
                  <a:cubicBezTo>
                    <a:pt x="13413" y="16876"/>
                    <a:pt x="13413" y="16815"/>
                    <a:pt x="13359" y="16775"/>
                  </a:cubicBezTo>
                  <a:lnTo>
                    <a:pt x="12680" y="16263"/>
                  </a:lnTo>
                  <a:cubicBezTo>
                    <a:pt x="12601" y="16203"/>
                    <a:pt x="12454" y="16243"/>
                    <a:pt x="12454" y="16334"/>
                  </a:cubicBezTo>
                  <a:lnTo>
                    <a:pt x="12454" y="16479"/>
                  </a:lnTo>
                  <a:cubicBezTo>
                    <a:pt x="12454" y="16534"/>
                    <a:pt x="12394" y="16580"/>
                    <a:pt x="12321" y="16580"/>
                  </a:cubicBezTo>
                  <a:lnTo>
                    <a:pt x="11130" y="16580"/>
                  </a:lnTo>
                  <a:cubicBezTo>
                    <a:pt x="11056" y="16580"/>
                    <a:pt x="10996" y="16625"/>
                    <a:pt x="10996" y="16680"/>
                  </a:cubicBezTo>
                  <a:lnTo>
                    <a:pt x="10996" y="17016"/>
                  </a:lnTo>
                  <a:cubicBezTo>
                    <a:pt x="10996" y="17071"/>
                    <a:pt x="11056" y="17117"/>
                    <a:pt x="11130" y="17117"/>
                  </a:cubicBezTo>
                  <a:lnTo>
                    <a:pt x="12321" y="17117"/>
                  </a:lnTo>
                  <a:cubicBezTo>
                    <a:pt x="12394" y="17117"/>
                    <a:pt x="12454" y="17162"/>
                    <a:pt x="12454" y="17217"/>
                  </a:cubicBezTo>
                  <a:lnTo>
                    <a:pt x="12454" y="17362"/>
                  </a:lnTo>
                  <a:cubicBezTo>
                    <a:pt x="12454" y="17443"/>
                    <a:pt x="12601" y="17488"/>
                    <a:pt x="12680" y="17428"/>
                  </a:cubicBezTo>
                  <a:close/>
                  <a:moveTo>
                    <a:pt x="3322" y="20484"/>
                  </a:moveTo>
                  <a:lnTo>
                    <a:pt x="4000" y="19972"/>
                  </a:lnTo>
                  <a:cubicBezTo>
                    <a:pt x="4054" y="19932"/>
                    <a:pt x="4054" y="19872"/>
                    <a:pt x="4000" y="19832"/>
                  </a:cubicBezTo>
                  <a:lnTo>
                    <a:pt x="3322" y="19320"/>
                  </a:lnTo>
                  <a:cubicBezTo>
                    <a:pt x="3242" y="19259"/>
                    <a:pt x="3095" y="19300"/>
                    <a:pt x="3095" y="19390"/>
                  </a:cubicBezTo>
                  <a:lnTo>
                    <a:pt x="3095" y="19535"/>
                  </a:lnTo>
                  <a:cubicBezTo>
                    <a:pt x="3095" y="19591"/>
                    <a:pt x="3035" y="19636"/>
                    <a:pt x="2962" y="19636"/>
                  </a:cubicBezTo>
                  <a:lnTo>
                    <a:pt x="1771" y="19636"/>
                  </a:lnTo>
                  <a:cubicBezTo>
                    <a:pt x="1697" y="19636"/>
                    <a:pt x="1637" y="19681"/>
                    <a:pt x="1637" y="19736"/>
                  </a:cubicBezTo>
                  <a:lnTo>
                    <a:pt x="1637" y="20072"/>
                  </a:lnTo>
                  <a:cubicBezTo>
                    <a:pt x="1637" y="20128"/>
                    <a:pt x="1697" y="20173"/>
                    <a:pt x="1771" y="20173"/>
                  </a:cubicBezTo>
                  <a:lnTo>
                    <a:pt x="2962" y="20173"/>
                  </a:lnTo>
                  <a:cubicBezTo>
                    <a:pt x="3035" y="20173"/>
                    <a:pt x="3095" y="20218"/>
                    <a:pt x="3095" y="20273"/>
                  </a:cubicBezTo>
                  <a:lnTo>
                    <a:pt x="3095" y="20419"/>
                  </a:lnTo>
                  <a:cubicBezTo>
                    <a:pt x="3102" y="20499"/>
                    <a:pt x="3242" y="20544"/>
                    <a:pt x="3322" y="20484"/>
                  </a:cubicBezTo>
                  <a:close/>
                  <a:moveTo>
                    <a:pt x="17832" y="1459"/>
                  </a:moveTo>
                  <a:lnTo>
                    <a:pt x="17832" y="1795"/>
                  </a:lnTo>
                  <a:cubicBezTo>
                    <a:pt x="17832" y="1850"/>
                    <a:pt x="17892" y="1895"/>
                    <a:pt x="17966" y="1895"/>
                  </a:cubicBezTo>
                  <a:lnTo>
                    <a:pt x="19157" y="1895"/>
                  </a:lnTo>
                  <a:cubicBezTo>
                    <a:pt x="19230" y="1895"/>
                    <a:pt x="19290" y="1940"/>
                    <a:pt x="19290" y="1996"/>
                  </a:cubicBezTo>
                  <a:lnTo>
                    <a:pt x="19290" y="2141"/>
                  </a:lnTo>
                  <a:cubicBezTo>
                    <a:pt x="19290" y="2231"/>
                    <a:pt x="19430" y="2272"/>
                    <a:pt x="19517" y="2211"/>
                  </a:cubicBezTo>
                  <a:lnTo>
                    <a:pt x="20195" y="1699"/>
                  </a:lnTo>
                  <a:cubicBezTo>
                    <a:pt x="20249" y="1659"/>
                    <a:pt x="20249" y="1599"/>
                    <a:pt x="20195" y="1559"/>
                  </a:cubicBezTo>
                  <a:lnTo>
                    <a:pt x="19517" y="1047"/>
                  </a:lnTo>
                  <a:cubicBezTo>
                    <a:pt x="19437" y="987"/>
                    <a:pt x="19290" y="1027"/>
                    <a:pt x="19290" y="1117"/>
                  </a:cubicBezTo>
                  <a:lnTo>
                    <a:pt x="19290" y="1263"/>
                  </a:lnTo>
                  <a:cubicBezTo>
                    <a:pt x="19290" y="1318"/>
                    <a:pt x="19230" y="1363"/>
                    <a:pt x="19157" y="1363"/>
                  </a:cubicBezTo>
                  <a:lnTo>
                    <a:pt x="17966" y="1363"/>
                  </a:lnTo>
                  <a:cubicBezTo>
                    <a:pt x="17892" y="1358"/>
                    <a:pt x="17832" y="1403"/>
                    <a:pt x="17832" y="1459"/>
                  </a:cubicBezTo>
                  <a:close/>
                  <a:moveTo>
                    <a:pt x="19304" y="876"/>
                  </a:moveTo>
                  <a:lnTo>
                    <a:pt x="20495" y="876"/>
                  </a:lnTo>
                  <a:cubicBezTo>
                    <a:pt x="20568" y="876"/>
                    <a:pt x="20628" y="922"/>
                    <a:pt x="20628" y="977"/>
                  </a:cubicBezTo>
                  <a:lnTo>
                    <a:pt x="20628" y="1122"/>
                  </a:lnTo>
                  <a:cubicBezTo>
                    <a:pt x="20628" y="1213"/>
                    <a:pt x="20768" y="1253"/>
                    <a:pt x="20854" y="1193"/>
                  </a:cubicBezTo>
                  <a:lnTo>
                    <a:pt x="21533" y="681"/>
                  </a:lnTo>
                  <a:cubicBezTo>
                    <a:pt x="21587" y="640"/>
                    <a:pt x="21587" y="580"/>
                    <a:pt x="21533" y="540"/>
                  </a:cubicBezTo>
                  <a:lnTo>
                    <a:pt x="20854" y="28"/>
                  </a:lnTo>
                  <a:cubicBezTo>
                    <a:pt x="20775" y="-32"/>
                    <a:pt x="20628" y="8"/>
                    <a:pt x="20628" y="98"/>
                  </a:cubicBezTo>
                  <a:lnTo>
                    <a:pt x="20628" y="244"/>
                  </a:lnTo>
                  <a:cubicBezTo>
                    <a:pt x="20628" y="299"/>
                    <a:pt x="20568" y="344"/>
                    <a:pt x="20495" y="344"/>
                  </a:cubicBezTo>
                  <a:lnTo>
                    <a:pt x="19304" y="344"/>
                  </a:lnTo>
                  <a:cubicBezTo>
                    <a:pt x="19230" y="344"/>
                    <a:pt x="19170" y="390"/>
                    <a:pt x="19170" y="445"/>
                  </a:cubicBezTo>
                  <a:lnTo>
                    <a:pt x="19170" y="781"/>
                  </a:lnTo>
                  <a:cubicBezTo>
                    <a:pt x="19170" y="831"/>
                    <a:pt x="19230" y="876"/>
                    <a:pt x="19304" y="876"/>
                  </a:cubicBezTo>
                  <a:close/>
                  <a:moveTo>
                    <a:pt x="18099" y="19465"/>
                  </a:moveTo>
                  <a:lnTo>
                    <a:pt x="18778" y="18953"/>
                  </a:lnTo>
                  <a:cubicBezTo>
                    <a:pt x="18831" y="18913"/>
                    <a:pt x="18831" y="18853"/>
                    <a:pt x="18778" y="18813"/>
                  </a:cubicBezTo>
                  <a:lnTo>
                    <a:pt x="18099" y="18301"/>
                  </a:lnTo>
                  <a:cubicBezTo>
                    <a:pt x="18019" y="18241"/>
                    <a:pt x="17872" y="18281"/>
                    <a:pt x="17872" y="18371"/>
                  </a:cubicBezTo>
                  <a:lnTo>
                    <a:pt x="17872" y="18517"/>
                  </a:lnTo>
                  <a:cubicBezTo>
                    <a:pt x="17872" y="18572"/>
                    <a:pt x="17813" y="18617"/>
                    <a:pt x="17739" y="18617"/>
                  </a:cubicBezTo>
                  <a:lnTo>
                    <a:pt x="16548" y="18617"/>
                  </a:lnTo>
                  <a:cubicBezTo>
                    <a:pt x="16475" y="18617"/>
                    <a:pt x="16415" y="18662"/>
                    <a:pt x="16415" y="18717"/>
                  </a:cubicBezTo>
                  <a:lnTo>
                    <a:pt x="16415" y="19054"/>
                  </a:lnTo>
                  <a:cubicBezTo>
                    <a:pt x="16415" y="19109"/>
                    <a:pt x="16475" y="19154"/>
                    <a:pt x="16548" y="19154"/>
                  </a:cubicBezTo>
                  <a:lnTo>
                    <a:pt x="17739" y="19154"/>
                  </a:lnTo>
                  <a:cubicBezTo>
                    <a:pt x="17813" y="19154"/>
                    <a:pt x="17872" y="19199"/>
                    <a:pt x="17872" y="19254"/>
                  </a:cubicBezTo>
                  <a:lnTo>
                    <a:pt x="17872" y="19400"/>
                  </a:lnTo>
                  <a:cubicBezTo>
                    <a:pt x="17879" y="19485"/>
                    <a:pt x="18019" y="19530"/>
                    <a:pt x="18099" y="19465"/>
                  </a:cubicBezTo>
                  <a:close/>
                  <a:moveTo>
                    <a:pt x="12700" y="19460"/>
                  </a:moveTo>
                  <a:lnTo>
                    <a:pt x="13379" y="18948"/>
                  </a:lnTo>
                  <a:cubicBezTo>
                    <a:pt x="13433" y="18908"/>
                    <a:pt x="13433" y="18848"/>
                    <a:pt x="13379" y="18808"/>
                  </a:cubicBezTo>
                  <a:lnTo>
                    <a:pt x="12700" y="18296"/>
                  </a:lnTo>
                  <a:cubicBezTo>
                    <a:pt x="12621" y="18236"/>
                    <a:pt x="12474" y="18276"/>
                    <a:pt x="12474" y="18366"/>
                  </a:cubicBezTo>
                  <a:lnTo>
                    <a:pt x="12474" y="18512"/>
                  </a:lnTo>
                  <a:cubicBezTo>
                    <a:pt x="12474" y="18567"/>
                    <a:pt x="12414" y="18612"/>
                    <a:pt x="12341" y="18612"/>
                  </a:cubicBezTo>
                  <a:lnTo>
                    <a:pt x="11149" y="18612"/>
                  </a:lnTo>
                  <a:cubicBezTo>
                    <a:pt x="11076" y="18612"/>
                    <a:pt x="11016" y="18657"/>
                    <a:pt x="11016" y="18712"/>
                  </a:cubicBezTo>
                  <a:lnTo>
                    <a:pt x="11016" y="19049"/>
                  </a:lnTo>
                  <a:cubicBezTo>
                    <a:pt x="11016" y="19104"/>
                    <a:pt x="11076" y="19149"/>
                    <a:pt x="11149" y="19149"/>
                  </a:cubicBezTo>
                  <a:lnTo>
                    <a:pt x="12341" y="19149"/>
                  </a:lnTo>
                  <a:cubicBezTo>
                    <a:pt x="12414" y="19149"/>
                    <a:pt x="12474" y="19194"/>
                    <a:pt x="12474" y="19249"/>
                  </a:cubicBezTo>
                  <a:lnTo>
                    <a:pt x="12474" y="19395"/>
                  </a:lnTo>
                  <a:cubicBezTo>
                    <a:pt x="12474" y="19480"/>
                    <a:pt x="12614" y="19525"/>
                    <a:pt x="12700" y="19460"/>
                  </a:cubicBezTo>
                  <a:close/>
                  <a:moveTo>
                    <a:pt x="15390" y="19465"/>
                  </a:moveTo>
                  <a:lnTo>
                    <a:pt x="16069" y="18953"/>
                  </a:lnTo>
                  <a:cubicBezTo>
                    <a:pt x="16122" y="18913"/>
                    <a:pt x="16122" y="18853"/>
                    <a:pt x="16069" y="18813"/>
                  </a:cubicBezTo>
                  <a:lnTo>
                    <a:pt x="15390" y="18301"/>
                  </a:lnTo>
                  <a:cubicBezTo>
                    <a:pt x="15310" y="18241"/>
                    <a:pt x="15163" y="18281"/>
                    <a:pt x="15163" y="18371"/>
                  </a:cubicBezTo>
                  <a:lnTo>
                    <a:pt x="15163" y="18517"/>
                  </a:lnTo>
                  <a:cubicBezTo>
                    <a:pt x="15163" y="18572"/>
                    <a:pt x="15103" y="18617"/>
                    <a:pt x="15030" y="18617"/>
                  </a:cubicBezTo>
                  <a:lnTo>
                    <a:pt x="13839" y="18617"/>
                  </a:lnTo>
                  <a:cubicBezTo>
                    <a:pt x="13765" y="18617"/>
                    <a:pt x="13706" y="18662"/>
                    <a:pt x="13706" y="18717"/>
                  </a:cubicBezTo>
                  <a:lnTo>
                    <a:pt x="13706" y="19054"/>
                  </a:lnTo>
                  <a:cubicBezTo>
                    <a:pt x="13706" y="19109"/>
                    <a:pt x="13765" y="19154"/>
                    <a:pt x="13839" y="19154"/>
                  </a:cubicBezTo>
                  <a:lnTo>
                    <a:pt x="15030" y="19154"/>
                  </a:lnTo>
                  <a:cubicBezTo>
                    <a:pt x="15103" y="19154"/>
                    <a:pt x="15163" y="19199"/>
                    <a:pt x="15163" y="19254"/>
                  </a:cubicBezTo>
                  <a:lnTo>
                    <a:pt x="15163" y="19400"/>
                  </a:lnTo>
                  <a:cubicBezTo>
                    <a:pt x="15163" y="19485"/>
                    <a:pt x="15310" y="19530"/>
                    <a:pt x="15390" y="19465"/>
                  </a:cubicBezTo>
                  <a:close/>
                  <a:moveTo>
                    <a:pt x="9985" y="19465"/>
                  </a:moveTo>
                  <a:lnTo>
                    <a:pt x="10664" y="18953"/>
                  </a:lnTo>
                  <a:cubicBezTo>
                    <a:pt x="10717" y="18913"/>
                    <a:pt x="10717" y="18853"/>
                    <a:pt x="10664" y="18813"/>
                  </a:cubicBezTo>
                  <a:lnTo>
                    <a:pt x="9985" y="18301"/>
                  </a:lnTo>
                  <a:cubicBezTo>
                    <a:pt x="9905" y="18241"/>
                    <a:pt x="9758" y="18281"/>
                    <a:pt x="9758" y="18371"/>
                  </a:cubicBezTo>
                  <a:lnTo>
                    <a:pt x="9758" y="18517"/>
                  </a:lnTo>
                  <a:cubicBezTo>
                    <a:pt x="9758" y="18572"/>
                    <a:pt x="9698" y="18617"/>
                    <a:pt x="9625" y="18617"/>
                  </a:cubicBezTo>
                  <a:lnTo>
                    <a:pt x="8434" y="18617"/>
                  </a:lnTo>
                  <a:cubicBezTo>
                    <a:pt x="8360" y="18617"/>
                    <a:pt x="8301" y="18662"/>
                    <a:pt x="8301" y="18717"/>
                  </a:cubicBezTo>
                  <a:lnTo>
                    <a:pt x="8301" y="19054"/>
                  </a:lnTo>
                  <a:cubicBezTo>
                    <a:pt x="8301" y="19109"/>
                    <a:pt x="8360" y="19154"/>
                    <a:pt x="8434" y="19154"/>
                  </a:cubicBezTo>
                  <a:lnTo>
                    <a:pt x="9625" y="19154"/>
                  </a:lnTo>
                  <a:cubicBezTo>
                    <a:pt x="9698" y="19154"/>
                    <a:pt x="9758" y="19199"/>
                    <a:pt x="9758" y="19254"/>
                  </a:cubicBezTo>
                  <a:lnTo>
                    <a:pt x="9758" y="19400"/>
                  </a:lnTo>
                  <a:cubicBezTo>
                    <a:pt x="9765" y="19480"/>
                    <a:pt x="9905" y="19525"/>
                    <a:pt x="9985" y="19465"/>
                  </a:cubicBezTo>
                  <a:close/>
                  <a:moveTo>
                    <a:pt x="7369" y="19520"/>
                  </a:moveTo>
                  <a:lnTo>
                    <a:pt x="8048" y="19009"/>
                  </a:lnTo>
                  <a:cubicBezTo>
                    <a:pt x="8101" y="18968"/>
                    <a:pt x="8101" y="18908"/>
                    <a:pt x="8048" y="18868"/>
                  </a:cubicBezTo>
                  <a:lnTo>
                    <a:pt x="7369" y="18356"/>
                  </a:lnTo>
                  <a:cubicBezTo>
                    <a:pt x="7289" y="18296"/>
                    <a:pt x="7142" y="18336"/>
                    <a:pt x="7142" y="18426"/>
                  </a:cubicBezTo>
                  <a:lnTo>
                    <a:pt x="7142" y="18572"/>
                  </a:lnTo>
                  <a:cubicBezTo>
                    <a:pt x="7142" y="18627"/>
                    <a:pt x="7082" y="18672"/>
                    <a:pt x="7009" y="18672"/>
                  </a:cubicBezTo>
                  <a:lnTo>
                    <a:pt x="5818" y="18672"/>
                  </a:lnTo>
                  <a:cubicBezTo>
                    <a:pt x="5744" y="18672"/>
                    <a:pt x="5685" y="18717"/>
                    <a:pt x="5685" y="18773"/>
                  </a:cubicBezTo>
                  <a:lnTo>
                    <a:pt x="5685" y="19109"/>
                  </a:lnTo>
                  <a:cubicBezTo>
                    <a:pt x="5685" y="19164"/>
                    <a:pt x="5744" y="19209"/>
                    <a:pt x="5818" y="19209"/>
                  </a:cubicBezTo>
                  <a:lnTo>
                    <a:pt x="7009" y="19209"/>
                  </a:lnTo>
                  <a:cubicBezTo>
                    <a:pt x="7082" y="19209"/>
                    <a:pt x="7142" y="19254"/>
                    <a:pt x="7142" y="19310"/>
                  </a:cubicBezTo>
                  <a:lnTo>
                    <a:pt x="7142" y="19455"/>
                  </a:lnTo>
                  <a:cubicBezTo>
                    <a:pt x="7149" y="19540"/>
                    <a:pt x="7289" y="19581"/>
                    <a:pt x="7369" y="19520"/>
                  </a:cubicBezTo>
                  <a:close/>
                  <a:moveTo>
                    <a:pt x="3288" y="14412"/>
                  </a:moveTo>
                  <a:lnTo>
                    <a:pt x="3967" y="13900"/>
                  </a:lnTo>
                  <a:cubicBezTo>
                    <a:pt x="4020" y="13859"/>
                    <a:pt x="4020" y="13799"/>
                    <a:pt x="3967" y="13759"/>
                  </a:cubicBezTo>
                  <a:lnTo>
                    <a:pt x="3288" y="13247"/>
                  </a:lnTo>
                  <a:cubicBezTo>
                    <a:pt x="3208" y="13187"/>
                    <a:pt x="3062" y="13227"/>
                    <a:pt x="3062" y="13317"/>
                  </a:cubicBezTo>
                  <a:lnTo>
                    <a:pt x="3062" y="13463"/>
                  </a:lnTo>
                  <a:cubicBezTo>
                    <a:pt x="3062" y="13518"/>
                    <a:pt x="3002" y="13563"/>
                    <a:pt x="2929" y="13563"/>
                  </a:cubicBezTo>
                  <a:lnTo>
                    <a:pt x="1737" y="13563"/>
                  </a:lnTo>
                  <a:cubicBezTo>
                    <a:pt x="1664" y="13563"/>
                    <a:pt x="1604" y="13609"/>
                    <a:pt x="1604" y="13664"/>
                  </a:cubicBezTo>
                  <a:lnTo>
                    <a:pt x="1604" y="14000"/>
                  </a:lnTo>
                  <a:cubicBezTo>
                    <a:pt x="1604" y="14055"/>
                    <a:pt x="1664" y="14100"/>
                    <a:pt x="1737" y="14100"/>
                  </a:cubicBezTo>
                  <a:lnTo>
                    <a:pt x="2929" y="14100"/>
                  </a:lnTo>
                  <a:cubicBezTo>
                    <a:pt x="3002" y="14100"/>
                    <a:pt x="3062" y="14146"/>
                    <a:pt x="3062" y="14201"/>
                  </a:cubicBezTo>
                  <a:lnTo>
                    <a:pt x="3062" y="14346"/>
                  </a:lnTo>
                  <a:cubicBezTo>
                    <a:pt x="3062" y="14432"/>
                    <a:pt x="3202" y="14477"/>
                    <a:pt x="3288" y="14412"/>
                  </a:cubicBezTo>
                  <a:close/>
                  <a:moveTo>
                    <a:pt x="10058" y="13403"/>
                  </a:moveTo>
                  <a:lnTo>
                    <a:pt x="10737" y="12891"/>
                  </a:lnTo>
                  <a:cubicBezTo>
                    <a:pt x="10790" y="12851"/>
                    <a:pt x="10790" y="12791"/>
                    <a:pt x="10737" y="12750"/>
                  </a:cubicBezTo>
                  <a:lnTo>
                    <a:pt x="10058" y="12238"/>
                  </a:lnTo>
                  <a:cubicBezTo>
                    <a:pt x="9978" y="12178"/>
                    <a:pt x="9832" y="12218"/>
                    <a:pt x="9832" y="12309"/>
                  </a:cubicBezTo>
                  <a:lnTo>
                    <a:pt x="9832" y="12454"/>
                  </a:lnTo>
                  <a:cubicBezTo>
                    <a:pt x="9832" y="12509"/>
                    <a:pt x="9772" y="12555"/>
                    <a:pt x="9698" y="12555"/>
                  </a:cubicBezTo>
                  <a:lnTo>
                    <a:pt x="8514" y="12555"/>
                  </a:lnTo>
                  <a:cubicBezTo>
                    <a:pt x="8440" y="12555"/>
                    <a:pt x="8380" y="12600"/>
                    <a:pt x="8380" y="12655"/>
                  </a:cubicBezTo>
                  <a:lnTo>
                    <a:pt x="8380" y="12991"/>
                  </a:lnTo>
                  <a:cubicBezTo>
                    <a:pt x="8380" y="13046"/>
                    <a:pt x="8440" y="13092"/>
                    <a:pt x="8514" y="13092"/>
                  </a:cubicBezTo>
                  <a:lnTo>
                    <a:pt x="9705" y="13092"/>
                  </a:lnTo>
                  <a:cubicBezTo>
                    <a:pt x="9778" y="13092"/>
                    <a:pt x="9838" y="13137"/>
                    <a:pt x="9838" y="13192"/>
                  </a:cubicBezTo>
                  <a:lnTo>
                    <a:pt x="9838" y="13338"/>
                  </a:lnTo>
                  <a:cubicBezTo>
                    <a:pt x="9838" y="13423"/>
                    <a:pt x="9978" y="13463"/>
                    <a:pt x="10058" y="13403"/>
                  </a:cubicBezTo>
                  <a:close/>
                  <a:moveTo>
                    <a:pt x="9878" y="7441"/>
                  </a:moveTo>
                  <a:cubicBezTo>
                    <a:pt x="9805" y="7441"/>
                    <a:pt x="9745" y="7486"/>
                    <a:pt x="9745" y="7541"/>
                  </a:cubicBezTo>
                  <a:lnTo>
                    <a:pt x="9745" y="7877"/>
                  </a:lnTo>
                  <a:cubicBezTo>
                    <a:pt x="9745" y="7933"/>
                    <a:pt x="9805" y="7978"/>
                    <a:pt x="9878" y="7978"/>
                  </a:cubicBezTo>
                  <a:lnTo>
                    <a:pt x="11070" y="7978"/>
                  </a:lnTo>
                  <a:cubicBezTo>
                    <a:pt x="11143" y="7978"/>
                    <a:pt x="11203" y="8023"/>
                    <a:pt x="11203" y="8078"/>
                  </a:cubicBezTo>
                  <a:lnTo>
                    <a:pt x="11203" y="8224"/>
                  </a:lnTo>
                  <a:cubicBezTo>
                    <a:pt x="11203" y="8314"/>
                    <a:pt x="11342" y="8354"/>
                    <a:pt x="11429" y="8294"/>
                  </a:cubicBezTo>
                  <a:lnTo>
                    <a:pt x="12108" y="7782"/>
                  </a:lnTo>
                  <a:cubicBezTo>
                    <a:pt x="12161" y="7742"/>
                    <a:pt x="12161" y="7682"/>
                    <a:pt x="12108" y="7641"/>
                  </a:cubicBezTo>
                  <a:lnTo>
                    <a:pt x="11429" y="7130"/>
                  </a:lnTo>
                  <a:cubicBezTo>
                    <a:pt x="11349" y="7069"/>
                    <a:pt x="11203" y="7109"/>
                    <a:pt x="11203" y="7200"/>
                  </a:cubicBezTo>
                  <a:lnTo>
                    <a:pt x="11203" y="7345"/>
                  </a:lnTo>
                  <a:cubicBezTo>
                    <a:pt x="11203" y="7401"/>
                    <a:pt x="11143" y="7446"/>
                    <a:pt x="11070" y="7446"/>
                  </a:cubicBezTo>
                  <a:lnTo>
                    <a:pt x="9878" y="7446"/>
                  </a:lnTo>
                  <a:close/>
                  <a:moveTo>
                    <a:pt x="12760" y="7270"/>
                  </a:moveTo>
                  <a:lnTo>
                    <a:pt x="13439" y="6758"/>
                  </a:lnTo>
                  <a:cubicBezTo>
                    <a:pt x="13493" y="6718"/>
                    <a:pt x="13493" y="6658"/>
                    <a:pt x="13439" y="6618"/>
                  </a:cubicBezTo>
                  <a:lnTo>
                    <a:pt x="12760" y="6106"/>
                  </a:lnTo>
                  <a:cubicBezTo>
                    <a:pt x="12680" y="6046"/>
                    <a:pt x="12534" y="6086"/>
                    <a:pt x="12534" y="6176"/>
                  </a:cubicBezTo>
                  <a:lnTo>
                    <a:pt x="12534" y="6322"/>
                  </a:lnTo>
                  <a:cubicBezTo>
                    <a:pt x="12534" y="6377"/>
                    <a:pt x="12474" y="6422"/>
                    <a:pt x="12401" y="6422"/>
                  </a:cubicBezTo>
                  <a:lnTo>
                    <a:pt x="11209" y="6422"/>
                  </a:lnTo>
                  <a:cubicBezTo>
                    <a:pt x="11136" y="6422"/>
                    <a:pt x="11076" y="6467"/>
                    <a:pt x="11076" y="6522"/>
                  </a:cubicBezTo>
                  <a:lnTo>
                    <a:pt x="11076" y="6859"/>
                  </a:lnTo>
                  <a:cubicBezTo>
                    <a:pt x="11076" y="6914"/>
                    <a:pt x="11136" y="6959"/>
                    <a:pt x="11209" y="6959"/>
                  </a:cubicBezTo>
                  <a:lnTo>
                    <a:pt x="12401" y="6959"/>
                  </a:lnTo>
                  <a:cubicBezTo>
                    <a:pt x="12474" y="6959"/>
                    <a:pt x="12534" y="7004"/>
                    <a:pt x="12534" y="7059"/>
                  </a:cubicBezTo>
                  <a:lnTo>
                    <a:pt x="12534" y="7205"/>
                  </a:lnTo>
                  <a:cubicBezTo>
                    <a:pt x="12534" y="7290"/>
                    <a:pt x="12674" y="7335"/>
                    <a:pt x="12760" y="7270"/>
                  </a:cubicBezTo>
                  <a:close/>
                  <a:moveTo>
                    <a:pt x="7349" y="13403"/>
                  </a:moveTo>
                  <a:lnTo>
                    <a:pt x="8028" y="12891"/>
                  </a:lnTo>
                  <a:cubicBezTo>
                    <a:pt x="8081" y="12851"/>
                    <a:pt x="8081" y="12791"/>
                    <a:pt x="8028" y="12750"/>
                  </a:cubicBezTo>
                  <a:lnTo>
                    <a:pt x="7349" y="12238"/>
                  </a:lnTo>
                  <a:cubicBezTo>
                    <a:pt x="7269" y="12178"/>
                    <a:pt x="7122" y="12218"/>
                    <a:pt x="7122" y="12309"/>
                  </a:cubicBezTo>
                  <a:lnTo>
                    <a:pt x="7122" y="12454"/>
                  </a:lnTo>
                  <a:cubicBezTo>
                    <a:pt x="7122" y="12509"/>
                    <a:pt x="7062" y="12555"/>
                    <a:pt x="6989" y="12555"/>
                  </a:cubicBezTo>
                  <a:lnTo>
                    <a:pt x="5798" y="12555"/>
                  </a:lnTo>
                  <a:cubicBezTo>
                    <a:pt x="5725" y="12555"/>
                    <a:pt x="5665" y="12600"/>
                    <a:pt x="5665" y="12655"/>
                  </a:cubicBezTo>
                  <a:lnTo>
                    <a:pt x="5665" y="12991"/>
                  </a:lnTo>
                  <a:cubicBezTo>
                    <a:pt x="5665" y="13046"/>
                    <a:pt x="5725" y="13092"/>
                    <a:pt x="5798" y="13092"/>
                  </a:cubicBezTo>
                  <a:lnTo>
                    <a:pt x="6989" y="13092"/>
                  </a:lnTo>
                  <a:cubicBezTo>
                    <a:pt x="7062" y="13092"/>
                    <a:pt x="7122" y="13137"/>
                    <a:pt x="7122" y="13192"/>
                  </a:cubicBezTo>
                  <a:lnTo>
                    <a:pt x="7122" y="13338"/>
                  </a:lnTo>
                  <a:cubicBezTo>
                    <a:pt x="7122" y="13423"/>
                    <a:pt x="7262" y="13468"/>
                    <a:pt x="7349" y="13403"/>
                  </a:cubicBezTo>
                  <a:close/>
                  <a:moveTo>
                    <a:pt x="406" y="12193"/>
                  </a:moveTo>
                  <a:lnTo>
                    <a:pt x="406" y="12339"/>
                  </a:lnTo>
                  <a:cubicBezTo>
                    <a:pt x="406" y="12429"/>
                    <a:pt x="546" y="12469"/>
                    <a:pt x="632" y="12409"/>
                  </a:cubicBezTo>
                  <a:lnTo>
                    <a:pt x="1311" y="11897"/>
                  </a:lnTo>
                  <a:cubicBezTo>
                    <a:pt x="1365" y="11857"/>
                    <a:pt x="1365" y="11797"/>
                    <a:pt x="1311" y="11757"/>
                  </a:cubicBezTo>
                  <a:lnTo>
                    <a:pt x="632" y="11245"/>
                  </a:lnTo>
                  <a:cubicBezTo>
                    <a:pt x="552" y="11185"/>
                    <a:pt x="406" y="11225"/>
                    <a:pt x="406" y="11315"/>
                  </a:cubicBezTo>
                  <a:lnTo>
                    <a:pt x="406" y="11461"/>
                  </a:lnTo>
                  <a:cubicBezTo>
                    <a:pt x="406" y="11516"/>
                    <a:pt x="346" y="11561"/>
                    <a:pt x="273" y="11561"/>
                  </a:cubicBezTo>
                  <a:lnTo>
                    <a:pt x="0" y="11561"/>
                  </a:lnTo>
                  <a:lnTo>
                    <a:pt x="0" y="12098"/>
                  </a:lnTo>
                  <a:lnTo>
                    <a:pt x="273" y="12098"/>
                  </a:lnTo>
                  <a:cubicBezTo>
                    <a:pt x="346" y="12093"/>
                    <a:pt x="406" y="12138"/>
                    <a:pt x="406" y="12193"/>
                  </a:cubicBezTo>
                  <a:close/>
                  <a:moveTo>
                    <a:pt x="6011" y="14422"/>
                  </a:moveTo>
                  <a:lnTo>
                    <a:pt x="6690" y="13910"/>
                  </a:lnTo>
                  <a:cubicBezTo>
                    <a:pt x="6743" y="13869"/>
                    <a:pt x="6743" y="13809"/>
                    <a:pt x="6690" y="13769"/>
                  </a:cubicBezTo>
                  <a:lnTo>
                    <a:pt x="6011" y="13257"/>
                  </a:lnTo>
                  <a:cubicBezTo>
                    <a:pt x="5931" y="13197"/>
                    <a:pt x="5784" y="13237"/>
                    <a:pt x="5784" y="13327"/>
                  </a:cubicBezTo>
                  <a:lnTo>
                    <a:pt x="5784" y="13473"/>
                  </a:lnTo>
                  <a:cubicBezTo>
                    <a:pt x="5784" y="13528"/>
                    <a:pt x="5725" y="13573"/>
                    <a:pt x="5651" y="13573"/>
                  </a:cubicBezTo>
                  <a:lnTo>
                    <a:pt x="4460" y="13573"/>
                  </a:lnTo>
                  <a:cubicBezTo>
                    <a:pt x="4387" y="13573"/>
                    <a:pt x="4327" y="13619"/>
                    <a:pt x="4327" y="13674"/>
                  </a:cubicBezTo>
                  <a:lnTo>
                    <a:pt x="4327" y="14010"/>
                  </a:lnTo>
                  <a:cubicBezTo>
                    <a:pt x="4327" y="14065"/>
                    <a:pt x="4387" y="14110"/>
                    <a:pt x="4460" y="14110"/>
                  </a:cubicBezTo>
                  <a:lnTo>
                    <a:pt x="5651" y="14110"/>
                  </a:lnTo>
                  <a:cubicBezTo>
                    <a:pt x="5725" y="14110"/>
                    <a:pt x="5784" y="14156"/>
                    <a:pt x="5784" y="14211"/>
                  </a:cubicBezTo>
                  <a:lnTo>
                    <a:pt x="5784" y="14356"/>
                  </a:lnTo>
                  <a:cubicBezTo>
                    <a:pt x="5791" y="14442"/>
                    <a:pt x="5931" y="14487"/>
                    <a:pt x="6011" y="14422"/>
                  </a:cubicBezTo>
                  <a:close/>
                  <a:moveTo>
                    <a:pt x="10058" y="9308"/>
                  </a:moveTo>
                  <a:lnTo>
                    <a:pt x="10737" y="8796"/>
                  </a:lnTo>
                  <a:cubicBezTo>
                    <a:pt x="10790" y="8756"/>
                    <a:pt x="10790" y="8695"/>
                    <a:pt x="10737" y="8655"/>
                  </a:cubicBezTo>
                  <a:lnTo>
                    <a:pt x="10058" y="8143"/>
                  </a:lnTo>
                  <a:cubicBezTo>
                    <a:pt x="9978" y="8083"/>
                    <a:pt x="9832" y="8123"/>
                    <a:pt x="9832" y="8214"/>
                  </a:cubicBezTo>
                  <a:lnTo>
                    <a:pt x="9832" y="8359"/>
                  </a:lnTo>
                  <a:cubicBezTo>
                    <a:pt x="9832" y="8414"/>
                    <a:pt x="9772" y="8459"/>
                    <a:pt x="9698" y="8459"/>
                  </a:cubicBezTo>
                  <a:lnTo>
                    <a:pt x="8514" y="8459"/>
                  </a:lnTo>
                  <a:cubicBezTo>
                    <a:pt x="8440" y="8459"/>
                    <a:pt x="8380" y="8505"/>
                    <a:pt x="8380" y="8560"/>
                  </a:cubicBezTo>
                  <a:lnTo>
                    <a:pt x="8380" y="8896"/>
                  </a:lnTo>
                  <a:cubicBezTo>
                    <a:pt x="8380" y="8951"/>
                    <a:pt x="8440" y="8996"/>
                    <a:pt x="8514" y="8996"/>
                  </a:cubicBezTo>
                  <a:lnTo>
                    <a:pt x="9705" y="8996"/>
                  </a:lnTo>
                  <a:cubicBezTo>
                    <a:pt x="9778" y="8996"/>
                    <a:pt x="9838" y="9042"/>
                    <a:pt x="9838" y="9097"/>
                  </a:cubicBezTo>
                  <a:lnTo>
                    <a:pt x="9838" y="9242"/>
                  </a:lnTo>
                  <a:cubicBezTo>
                    <a:pt x="9832" y="9328"/>
                    <a:pt x="9978" y="9373"/>
                    <a:pt x="10058" y="9308"/>
                  </a:cubicBezTo>
                  <a:close/>
                  <a:moveTo>
                    <a:pt x="3302" y="18497"/>
                  </a:moveTo>
                  <a:lnTo>
                    <a:pt x="3981" y="17985"/>
                  </a:lnTo>
                  <a:cubicBezTo>
                    <a:pt x="4034" y="17945"/>
                    <a:pt x="4034" y="17884"/>
                    <a:pt x="3981" y="17844"/>
                  </a:cubicBezTo>
                  <a:lnTo>
                    <a:pt x="3302" y="17332"/>
                  </a:lnTo>
                  <a:cubicBezTo>
                    <a:pt x="3222" y="17272"/>
                    <a:pt x="3075" y="17312"/>
                    <a:pt x="3075" y="17403"/>
                  </a:cubicBezTo>
                  <a:lnTo>
                    <a:pt x="3075" y="17548"/>
                  </a:lnTo>
                  <a:cubicBezTo>
                    <a:pt x="3075" y="17603"/>
                    <a:pt x="3015" y="17648"/>
                    <a:pt x="2942" y="17648"/>
                  </a:cubicBezTo>
                  <a:lnTo>
                    <a:pt x="1751" y="17648"/>
                  </a:lnTo>
                  <a:cubicBezTo>
                    <a:pt x="1677" y="17648"/>
                    <a:pt x="1618" y="17694"/>
                    <a:pt x="1618" y="17749"/>
                  </a:cubicBezTo>
                  <a:lnTo>
                    <a:pt x="1618" y="18085"/>
                  </a:lnTo>
                  <a:cubicBezTo>
                    <a:pt x="1618" y="18140"/>
                    <a:pt x="1677" y="18185"/>
                    <a:pt x="1751" y="18185"/>
                  </a:cubicBezTo>
                  <a:lnTo>
                    <a:pt x="2942" y="18185"/>
                  </a:lnTo>
                  <a:cubicBezTo>
                    <a:pt x="3015" y="18185"/>
                    <a:pt x="3075" y="18231"/>
                    <a:pt x="3075" y="18286"/>
                  </a:cubicBezTo>
                  <a:lnTo>
                    <a:pt x="3075" y="18431"/>
                  </a:lnTo>
                  <a:cubicBezTo>
                    <a:pt x="3075" y="18517"/>
                    <a:pt x="3215" y="18562"/>
                    <a:pt x="3302" y="18497"/>
                  </a:cubicBezTo>
                  <a:close/>
                  <a:moveTo>
                    <a:pt x="12767" y="15445"/>
                  </a:moveTo>
                  <a:lnTo>
                    <a:pt x="13446" y="14933"/>
                  </a:lnTo>
                  <a:cubicBezTo>
                    <a:pt x="13499" y="14893"/>
                    <a:pt x="13499" y="14833"/>
                    <a:pt x="13446" y="14793"/>
                  </a:cubicBezTo>
                  <a:lnTo>
                    <a:pt x="12767" y="14281"/>
                  </a:lnTo>
                  <a:cubicBezTo>
                    <a:pt x="12687" y="14221"/>
                    <a:pt x="12541" y="14261"/>
                    <a:pt x="12541" y="14351"/>
                  </a:cubicBezTo>
                  <a:lnTo>
                    <a:pt x="12541" y="14497"/>
                  </a:lnTo>
                  <a:cubicBezTo>
                    <a:pt x="12541" y="14552"/>
                    <a:pt x="12481" y="14597"/>
                    <a:pt x="12408" y="14597"/>
                  </a:cubicBezTo>
                  <a:lnTo>
                    <a:pt x="11216" y="14597"/>
                  </a:lnTo>
                  <a:cubicBezTo>
                    <a:pt x="11143" y="14597"/>
                    <a:pt x="11083" y="14642"/>
                    <a:pt x="11083" y="14698"/>
                  </a:cubicBezTo>
                  <a:lnTo>
                    <a:pt x="11083" y="15034"/>
                  </a:lnTo>
                  <a:cubicBezTo>
                    <a:pt x="11083" y="15089"/>
                    <a:pt x="11143" y="15134"/>
                    <a:pt x="11216" y="15134"/>
                  </a:cubicBezTo>
                  <a:lnTo>
                    <a:pt x="12408" y="15134"/>
                  </a:lnTo>
                  <a:cubicBezTo>
                    <a:pt x="12481" y="15134"/>
                    <a:pt x="12541" y="15179"/>
                    <a:pt x="12541" y="15235"/>
                  </a:cubicBezTo>
                  <a:lnTo>
                    <a:pt x="12541" y="15380"/>
                  </a:lnTo>
                  <a:cubicBezTo>
                    <a:pt x="12541" y="15460"/>
                    <a:pt x="12687" y="15506"/>
                    <a:pt x="12767" y="15445"/>
                  </a:cubicBezTo>
                  <a:close/>
                  <a:moveTo>
                    <a:pt x="3315" y="16459"/>
                  </a:moveTo>
                  <a:lnTo>
                    <a:pt x="3994" y="15947"/>
                  </a:lnTo>
                  <a:cubicBezTo>
                    <a:pt x="4047" y="15907"/>
                    <a:pt x="4047" y="15847"/>
                    <a:pt x="3994" y="15807"/>
                  </a:cubicBezTo>
                  <a:lnTo>
                    <a:pt x="3315" y="15295"/>
                  </a:lnTo>
                  <a:cubicBezTo>
                    <a:pt x="3235" y="15235"/>
                    <a:pt x="3089" y="15275"/>
                    <a:pt x="3089" y="15365"/>
                  </a:cubicBezTo>
                  <a:lnTo>
                    <a:pt x="3089" y="15511"/>
                  </a:lnTo>
                  <a:cubicBezTo>
                    <a:pt x="3089" y="15566"/>
                    <a:pt x="3029" y="15611"/>
                    <a:pt x="2955" y="15611"/>
                  </a:cubicBezTo>
                  <a:lnTo>
                    <a:pt x="1764" y="15611"/>
                  </a:lnTo>
                  <a:cubicBezTo>
                    <a:pt x="1691" y="15611"/>
                    <a:pt x="1631" y="15656"/>
                    <a:pt x="1631" y="15711"/>
                  </a:cubicBezTo>
                  <a:lnTo>
                    <a:pt x="1631" y="16048"/>
                  </a:lnTo>
                  <a:cubicBezTo>
                    <a:pt x="1631" y="16103"/>
                    <a:pt x="1691" y="16148"/>
                    <a:pt x="1764" y="16148"/>
                  </a:cubicBezTo>
                  <a:lnTo>
                    <a:pt x="2955" y="16148"/>
                  </a:lnTo>
                  <a:cubicBezTo>
                    <a:pt x="3029" y="16148"/>
                    <a:pt x="3089" y="16193"/>
                    <a:pt x="3089" y="16248"/>
                  </a:cubicBezTo>
                  <a:lnTo>
                    <a:pt x="3089" y="16394"/>
                  </a:lnTo>
                  <a:cubicBezTo>
                    <a:pt x="3089" y="16479"/>
                    <a:pt x="3228" y="16524"/>
                    <a:pt x="3315" y="16459"/>
                  </a:cubicBezTo>
                  <a:close/>
                  <a:moveTo>
                    <a:pt x="14125" y="6251"/>
                  </a:moveTo>
                  <a:lnTo>
                    <a:pt x="14804" y="5739"/>
                  </a:lnTo>
                  <a:cubicBezTo>
                    <a:pt x="14857" y="5699"/>
                    <a:pt x="14857" y="5639"/>
                    <a:pt x="14804" y="5599"/>
                  </a:cubicBezTo>
                  <a:lnTo>
                    <a:pt x="14125" y="5087"/>
                  </a:lnTo>
                  <a:cubicBezTo>
                    <a:pt x="14045" y="5027"/>
                    <a:pt x="13899" y="5067"/>
                    <a:pt x="13899" y="5157"/>
                  </a:cubicBezTo>
                  <a:lnTo>
                    <a:pt x="13899" y="5303"/>
                  </a:lnTo>
                  <a:cubicBezTo>
                    <a:pt x="13899" y="5358"/>
                    <a:pt x="13839" y="5403"/>
                    <a:pt x="13765" y="5403"/>
                  </a:cubicBezTo>
                  <a:lnTo>
                    <a:pt x="12574" y="5403"/>
                  </a:lnTo>
                  <a:cubicBezTo>
                    <a:pt x="12501" y="5403"/>
                    <a:pt x="12441" y="5448"/>
                    <a:pt x="12441" y="5504"/>
                  </a:cubicBezTo>
                  <a:lnTo>
                    <a:pt x="12441" y="5840"/>
                  </a:lnTo>
                  <a:cubicBezTo>
                    <a:pt x="12441" y="5895"/>
                    <a:pt x="12501" y="5940"/>
                    <a:pt x="12574" y="5940"/>
                  </a:cubicBezTo>
                  <a:lnTo>
                    <a:pt x="13765" y="5940"/>
                  </a:lnTo>
                  <a:cubicBezTo>
                    <a:pt x="13839" y="5940"/>
                    <a:pt x="13899" y="5985"/>
                    <a:pt x="13899" y="6040"/>
                  </a:cubicBezTo>
                  <a:lnTo>
                    <a:pt x="13899" y="6186"/>
                  </a:lnTo>
                  <a:cubicBezTo>
                    <a:pt x="13899" y="6271"/>
                    <a:pt x="14038" y="6317"/>
                    <a:pt x="14125" y="6251"/>
                  </a:cubicBezTo>
                  <a:close/>
                  <a:moveTo>
                    <a:pt x="10051" y="15445"/>
                  </a:moveTo>
                  <a:lnTo>
                    <a:pt x="10730" y="14933"/>
                  </a:lnTo>
                  <a:cubicBezTo>
                    <a:pt x="10783" y="14893"/>
                    <a:pt x="10783" y="14833"/>
                    <a:pt x="10730" y="14793"/>
                  </a:cubicBezTo>
                  <a:lnTo>
                    <a:pt x="10051" y="14281"/>
                  </a:lnTo>
                  <a:cubicBezTo>
                    <a:pt x="9971" y="14221"/>
                    <a:pt x="9825" y="14261"/>
                    <a:pt x="9825" y="14351"/>
                  </a:cubicBezTo>
                  <a:lnTo>
                    <a:pt x="9825" y="14497"/>
                  </a:lnTo>
                  <a:cubicBezTo>
                    <a:pt x="9825" y="14552"/>
                    <a:pt x="9765" y="14597"/>
                    <a:pt x="9692" y="14597"/>
                  </a:cubicBezTo>
                  <a:lnTo>
                    <a:pt x="8514" y="14597"/>
                  </a:lnTo>
                  <a:cubicBezTo>
                    <a:pt x="8440" y="14597"/>
                    <a:pt x="8380" y="14642"/>
                    <a:pt x="8380" y="14698"/>
                  </a:cubicBezTo>
                  <a:lnTo>
                    <a:pt x="8380" y="15034"/>
                  </a:lnTo>
                  <a:cubicBezTo>
                    <a:pt x="8380" y="15089"/>
                    <a:pt x="8440" y="15134"/>
                    <a:pt x="8514" y="15134"/>
                  </a:cubicBezTo>
                  <a:lnTo>
                    <a:pt x="9705" y="15134"/>
                  </a:lnTo>
                  <a:cubicBezTo>
                    <a:pt x="9778" y="15134"/>
                    <a:pt x="9838" y="15179"/>
                    <a:pt x="9838" y="15235"/>
                  </a:cubicBezTo>
                  <a:lnTo>
                    <a:pt x="9838" y="15380"/>
                  </a:lnTo>
                  <a:cubicBezTo>
                    <a:pt x="9832" y="15465"/>
                    <a:pt x="9971" y="15506"/>
                    <a:pt x="10051" y="15445"/>
                  </a:cubicBezTo>
                  <a:close/>
                  <a:moveTo>
                    <a:pt x="7362" y="15440"/>
                  </a:moveTo>
                  <a:lnTo>
                    <a:pt x="8041" y="14928"/>
                  </a:lnTo>
                  <a:cubicBezTo>
                    <a:pt x="8094" y="14888"/>
                    <a:pt x="8094" y="14828"/>
                    <a:pt x="8041" y="14788"/>
                  </a:cubicBezTo>
                  <a:lnTo>
                    <a:pt x="7362" y="14276"/>
                  </a:lnTo>
                  <a:cubicBezTo>
                    <a:pt x="7282" y="14216"/>
                    <a:pt x="7136" y="14256"/>
                    <a:pt x="7136" y="14346"/>
                  </a:cubicBezTo>
                  <a:lnTo>
                    <a:pt x="7136" y="14492"/>
                  </a:lnTo>
                  <a:cubicBezTo>
                    <a:pt x="7136" y="14547"/>
                    <a:pt x="7076" y="14592"/>
                    <a:pt x="7003" y="14592"/>
                  </a:cubicBezTo>
                  <a:lnTo>
                    <a:pt x="5811" y="14592"/>
                  </a:lnTo>
                  <a:cubicBezTo>
                    <a:pt x="5738" y="14592"/>
                    <a:pt x="5678" y="14637"/>
                    <a:pt x="5678" y="14693"/>
                  </a:cubicBezTo>
                  <a:lnTo>
                    <a:pt x="5678" y="15029"/>
                  </a:lnTo>
                  <a:cubicBezTo>
                    <a:pt x="5678" y="15084"/>
                    <a:pt x="5738" y="15129"/>
                    <a:pt x="5811" y="15129"/>
                  </a:cubicBezTo>
                  <a:lnTo>
                    <a:pt x="7003" y="15129"/>
                  </a:lnTo>
                  <a:cubicBezTo>
                    <a:pt x="7076" y="15129"/>
                    <a:pt x="7136" y="15174"/>
                    <a:pt x="7136" y="15230"/>
                  </a:cubicBezTo>
                  <a:lnTo>
                    <a:pt x="7136" y="15375"/>
                  </a:lnTo>
                  <a:cubicBezTo>
                    <a:pt x="7142" y="15460"/>
                    <a:pt x="7282" y="15501"/>
                    <a:pt x="7362" y="15440"/>
                  </a:cubicBezTo>
                  <a:close/>
                  <a:moveTo>
                    <a:pt x="5997" y="16459"/>
                  </a:moveTo>
                  <a:lnTo>
                    <a:pt x="6676" y="15947"/>
                  </a:lnTo>
                  <a:cubicBezTo>
                    <a:pt x="6730" y="15907"/>
                    <a:pt x="6730" y="15847"/>
                    <a:pt x="6676" y="15807"/>
                  </a:cubicBezTo>
                  <a:lnTo>
                    <a:pt x="5997" y="15295"/>
                  </a:lnTo>
                  <a:cubicBezTo>
                    <a:pt x="5918" y="15235"/>
                    <a:pt x="5771" y="15275"/>
                    <a:pt x="5771" y="15365"/>
                  </a:cubicBezTo>
                  <a:lnTo>
                    <a:pt x="5771" y="15511"/>
                  </a:lnTo>
                  <a:cubicBezTo>
                    <a:pt x="5771" y="15566"/>
                    <a:pt x="5711" y="15611"/>
                    <a:pt x="5638" y="15611"/>
                  </a:cubicBezTo>
                  <a:lnTo>
                    <a:pt x="4446" y="15611"/>
                  </a:lnTo>
                  <a:cubicBezTo>
                    <a:pt x="4373" y="15611"/>
                    <a:pt x="4313" y="15656"/>
                    <a:pt x="4313" y="15711"/>
                  </a:cubicBezTo>
                  <a:lnTo>
                    <a:pt x="4313" y="16048"/>
                  </a:lnTo>
                  <a:cubicBezTo>
                    <a:pt x="4313" y="16103"/>
                    <a:pt x="4373" y="16148"/>
                    <a:pt x="4446" y="16148"/>
                  </a:cubicBezTo>
                  <a:lnTo>
                    <a:pt x="5638" y="16148"/>
                  </a:lnTo>
                  <a:cubicBezTo>
                    <a:pt x="5711" y="16148"/>
                    <a:pt x="5771" y="16193"/>
                    <a:pt x="5771" y="16248"/>
                  </a:cubicBezTo>
                  <a:lnTo>
                    <a:pt x="5771" y="16394"/>
                  </a:lnTo>
                  <a:cubicBezTo>
                    <a:pt x="5778" y="16479"/>
                    <a:pt x="5918" y="16524"/>
                    <a:pt x="5997" y="16459"/>
                  </a:cubicBezTo>
                  <a:close/>
                  <a:moveTo>
                    <a:pt x="19297" y="20268"/>
                  </a:moveTo>
                  <a:lnTo>
                    <a:pt x="19297" y="20414"/>
                  </a:lnTo>
                  <a:cubicBezTo>
                    <a:pt x="19297" y="20504"/>
                    <a:pt x="19437" y="20544"/>
                    <a:pt x="19523" y="20484"/>
                  </a:cubicBezTo>
                  <a:lnTo>
                    <a:pt x="20202" y="19972"/>
                  </a:lnTo>
                  <a:cubicBezTo>
                    <a:pt x="20255" y="19932"/>
                    <a:pt x="20255" y="19872"/>
                    <a:pt x="20202" y="19832"/>
                  </a:cubicBezTo>
                  <a:lnTo>
                    <a:pt x="19523" y="19320"/>
                  </a:lnTo>
                  <a:cubicBezTo>
                    <a:pt x="19443" y="19259"/>
                    <a:pt x="19297" y="19300"/>
                    <a:pt x="19297" y="19390"/>
                  </a:cubicBezTo>
                  <a:lnTo>
                    <a:pt x="19297" y="19535"/>
                  </a:lnTo>
                  <a:cubicBezTo>
                    <a:pt x="19297" y="19591"/>
                    <a:pt x="19237" y="19636"/>
                    <a:pt x="19164" y="19636"/>
                  </a:cubicBezTo>
                  <a:lnTo>
                    <a:pt x="17972" y="19636"/>
                  </a:lnTo>
                  <a:cubicBezTo>
                    <a:pt x="17899" y="19636"/>
                    <a:pt x="17839" y="19681"/>
                    <a:pt x="17839" y="19736"/>
                  </a:cubicBezTo>
                  <a:lnTo>
                    <a:pt x="17839" y="20072"/>
                  </a:lnTo>
                  <a:cubicBezTo>
                    <a:pt x="17839" y="20128"/>
                    <a:pt x="17899" y="20173"/>
                    <a:pt x="17972" y="20173"/>
                  </a:cubicBezTo>
                  <a:lnTo>
                    <a:pt x="19164" y="20173"/>
                  </a:lnTo>
                  <a:cubicBezTo>
                    <a:pt x="19237" y="20173"/>
                    <a:pt x="19297" y="20213"/>
                    <a:pt x="19297" y="20268"/>
                  </a:cubicBezTo>
                  <a:close/>
                  <a:moveTo>
                    <a:pt x="9798" y="1459"/>
                  </a:moveTo>
                  <a:lnTo>
                    <a:pt x="9798" y="1795"/>
                  </a:lnTo>
                  <a:cubicBezTo>
                    <a:pt x="9798" y="1850"/>
                    <a:pt x="9858" y="1895"/>
                    <a:pt x="9931" y="1895"/>
                  </a:cubicBezTo>
                  <a:lnTo>
                    <a:pt x="11123" y="1895"/>
                  </a:lnTo>
                  <a:cubicBezTo>
                    <a:pt x="11196" y="1895"/>
                    <a:pt x="11256" y="1940"/>
                    <a:pt x="11256" y="1996"/>
                  </a:cubicBezTo>
                  <a:lnTo>
                    <a:pt x="11256" y="2141"/>
                  </a:lnTo>
                  <a:cubicBezTo>
                    <a:pt x="11256" y="2231"/>
                    <a:pt x="11396" y="2272"/>
                    <a:pt x="11482" y="2211"/>
                  </a:cubicBezTo>
                  <a:lnTo>
                    <a:pt x="12161" y="1699"/>
                  </a:lnTo>
                  <a:cubicBezTo>
                    <a:pt x="12214" y="1659"/>
                    <a:pt x="12214" y="1599"/>
                    <a:pt x="12161" y="1559"/>
                  </a:cubicBezTo>
                  <a:lnTo>
                    <a:pt x="11482" y="1047"/>
                  </a:lnTo>
                  <a:cubicBezTo>
                    <a:pt x="11402" y="987"/>
                    <a:pt x="11256" y="1027"/>
                    <a:pt x="11256" y="1117"/>
                  </a:cubicBezTo>
                  <a:lnTo>
                    <a:pt x="11256" y="1263"/>
                  </a:lnTo>
                  <a:cubicBezTo>
                    <a:pt x="11256" y="1318"/>
                    <a:pt x="11196" y="1363"/>
                    <a:pt x="11123" y="1363"/>
                  </a:cubicBezTo>
                  <a:lnTo>
                    <a:pt x="9931" y="1363"/>
                  </a:lnTo>
                  <a:cubicBezTo>
                    <a:pt x="9851" y="1358"/>
                    <a:pt x="9798" y="1403"/>
                    <a:pt x="9798" y="1459"/>
                  </a:cubicBezTo>
                  <a:close/>
                  <a:moveTo>
                    <a:pt x="8600" y="876"/>
                  </a:moveTo>
                  <a:lnTo>
                    <a:pt x="9792" y="876"/>
                  </a:lnTo>
                  <a:cubicBezTo>
                    <a:pt x="9865" y="876"/>
                    <a:pt x="9925" y="922"/>
                    <a:pt x="9925" y="977"/>
                  </a:cubicBezTo>
                  <a:lnTo>
                    <a:pt x="9925" y="1122"/>
                  </a:lnTo>
                  <a:cubicBezTo>
                    <a:pt x="9925" y="1213"/>
                    <a:pt x="10064" y="1253"/>
                    <a:pt x="10151" y="1193"/>
                  </a:cubicBezTo>
                  <a:lnTo>
                    <a:pt x="10830" y="681"/>
                  </a:lnTo>
                  <a:cubicBezTo>
                    <a:pt x="10883" y="640"/>
                    <a:pt x="10883" y="580"/>
                    <a:pt x="10830" y="540"/>
                  </a:cubicBezTo>
                  <a:lnTo>
                    <a:pt x="10151" y="28"/>
                  </a:lnTo>
                  <a:cubicBezTo>
                    <a:pt x="10071" y="-32"/>
                    <a:pt x="9925" y="8"/>
                    <a:pt x="9925" y="98"/>
                  </a:cubicBezTo>
                  <a:lnTo>
                    <a:pt x="9925" y="244"/>
                  </a:lnTo>
                  <a:cubicBezTo>
                    <a:pt x="9925" y="299"/>
                    <a:pt x="9865" y="344"/>
                    <a:pt x="9792" y="344"/>
                  </a:cubicBezTo>
                  <a:lnTo>
                    <a:pt x="8600" y="344"/>
                  </a:lnTo>
                  <a:cubicBezTo>
                    <a:pt x="8527" y="344"/>
                    <a:pt x="8467" y="390"/>
                    <a:pt x="8467" y="445"/>
                  </a:cubicBezTo>
                  <a:lnTo>
                    <a:pt x="8467" y="781"/>
                  </a:lnTo>
                  <a:cubicBezTo>
                    <a:pt x="8474" y="831"/>
                    <a:pt x="8527" y="876"/>
                    <a:pt x="8600" y="876"/>
                  </a:cubicBezTo>
                  <a:close/>
                  <a:moveTo>
                    <a:pt x="5798" y="876"/>
                  </a:moveTo>
                  <a:lnTo>
                    <a:pt x="6989" y="876"/>
                  </a:lnTo>
                  <a:cubicBezTo>
                    <a:pt x="7062" y="876"/>
                    <a:pt x="7122" y="922"/>
                    <a:pt x="7122" y="977"/>
                  </a:cubicBezTo>
                  <a:lnTo>
                    <a:pt x="7122" y="1122"/>
                  </a:lnTo>
                  <a:cubicBezTo>
                    <a:pt x="7122" y="1213"/>
                    <a:pt x="7262" y="1253"/>
                    <a:pt x="7349" y="1193"/>
                  </a:cubicBezTo>
                  <a:lnTo>
                    <a:pt x="8028" y="681"/>
                  </a:lnTo>
                  <a:cubicBezTo>
                    <a:pt x="8081" y="640"/>
                    <a:pt x="8081" y="580"/>
                    <a:pt x="8028" y="540"/>
                  </a:cubicBezTo>
                  <a:lnTo>
                    <a:pt x="7349" y="28"/>
                  </a:lnTo>
                  <a:cubicBezTo>
                    <a:pt x="7269" y="-32"/>
                    <a:pt x="7122" y="8"/>
                    <a:pt x="7122" y="98"/>
                  </a:cubicBezTo>
                  <a:lnTo>
                    <a:pt x="7122" y="244"/>
                  </a:lnTo>
                  <a:cubicBezTo>
                    <a:pt x="7122" y="299"/>
                    <a:pt x="7062" y="344"/>
                    <a:pt x="6989" y="344"/>
                  </a:cubicBezTo>
                  <a:lnTo>
                    <a:pt x="5798" y="344"/>
                  </a:lnTo>
                  <a:cubicBezTo>
                    <a:pt x="5724" y="344"/>
                    <a:pt x="5665" y="390"/>
                    <a:pt x="5665" y="445"/>
                  </a:cubicBezTo>
                  <a:lnTo>
                    <a:pt x="5665" y="781"/>
                  </a:lnTo>
                  <a:cubicBezTo>
                    <a:pt x="5671" y="831"/>
                    <a:pt x="5725" y="876"/>
                    <a:pt x="5798" y="876"/>
                  </a:cubicBezTo>
                  <a:close/>
                  <a:moveTo>
                    <a:pt x="7129" y="1459"/>
                  </a:moveTo>
                  <a:lnTo>
                    <a:pt x="7129" y="1795"/>
                  </a:lnTo>
                  <a:cubicBezTo>
                    <a:pt x="7129" y="1850"/>
                    <a:pt x="7189" y="1895"/>
                    <a:pt x="7262" y="1895"/>
                  </a:cubicBezTo>
                  <a:lnTo>
                    <a:pt x="8454" y="1895"/>
                  </a:lnTo>
                  <a:cubicBezTo>
                    <a:pt x="8527" y="1895"/>
                    <a:pt x="8587" y="1940"/>
                    <a:pt x="8587" y="1996"/>
                  </a:cubicBezTo>
                  <a:lnTo>
                    <a:pt x="8587" y="2141"/>
                  </a:lnTo>
                  <a:cubicBezTo>
                    <a:pt x="8587" y="2231"/>
                    <a:pt x="8727" y="2272"/>
                    <a:pt x="8813" y="2211"/>
                  </a:cubicBezTo>
                  <a:lnTo>
                    <a:pt x="9492" y="1699"/>
                  </a:lnTo>
                  <a:cubicBezTo>
                    <a:pt x="9545" y="1659"/>
                    <a:pt x="9545" y="1599"/>
                    <a:pt x="9492" y="1559"/>
                  </a:cubicBezTo>
                  <a:lnTo>
                    <a:pt x="8813" y="1047"/>
                  </a:lnTo>
                  <a:cubicBezTo>
                    <a:pt x="8733" y="987"/>
                    <a:pt x="8587" y="1027"/>
                    <a:pt x="8587" y="1117"/>
                  </a:cubicBezTo>
                  <a:lnTo>
                    <a:pt x="8587" y="1263"/>
                  </a:lnTo>
                  <a:cubicBezTo>
                    <a:pt x="8587" y="1318"/>
                    <a:pt x="8527" y="1363"/>
                    <a:pt x="8454" y="1363"/>
                  </a:cubicBezTo>
                  <a:lnTo>
                    <a:pt x="7262" y="1363"/>
                  </a:lnTo>
                  <a:cubicBezTo>
                    <a:pt x="7189" y="1358"/>
                    <a:pt x="7129" y="1403"/>
                    <a:pt x="7129" y="1459"/>
                  </a:cubicBezTo>
                  <a:close/>
                  <a:moveTo>
                    <a:pt x="1604" y="1459"/>
                  </a:moveTo>
                  <a:lnTo>
                    <a:pt x="1604" y="1795"/>
                  </a:lnTo>
                  <a:cubicBezTo>
                    <a:pt x="1604" y="1850"/>
                    <a:pt x="1664" y="1895"/>
                    <a:pt x="1737" y="1895"/>
                  </a:cubicBezTo>
                  <a:lnTo>
                    <a:pt x="2929" y="1895"/>
                  </a:lnTo>
                  <a:cubicBezTo>
                    <a:pt x="3002" y="1895"/>
                    <a:pt x="3062" y="1940"/>
                    <a:pt x="3062" y="1996"/>
                  </a:cubicBezTo>
                  <a:lnTo>
                    <a:pt x="3062" y="2141"/>
                  </a:lnTo>
                  <a:cubicBezTo>
                    <a:pt x="3062" y="2231"/>
                    <a:pt x="3202" y="2272"/>
                    <a:pt x="3288" y="2211"/>
                  </a:cubicBezTo>
                  <a:lnTo>
                    <a:pt x="3967" y="1699"/>
                  </a:lnTo>
                  <a:cubicBezTo>
                    <a:pt x="4020" y="1659"/>
                    <a:pt x="4020" y="1599"/>
                    <a:pt x="3967" y="1559"/>
                  </a:cubicBezTo>
                  <a:lnTo>
                    <a:pt x="3288" y="1047"/>
                  </a:lnTo>
                  <a:cubicBezTo>
                    <a:pt x="3208" y="987"/>
                    <a:pt x="3062" y="1027"/>
                    <a:pt x="3062" y="1117"/>
                  </a:cubicBezTo>
                  <a:lnTo>
                    <a:pt x="3062" y="1263"/>
                  </a:lnTo>
                  <a:cubicBezTo>
                    <a:pt x="3062" y="1318"/>
                    <a:pt x="3002" y="1363"/>
                    <a:pt x="2929" y="1363"/>
                  </a:cubicBezTo>
                  <a:lnTo>
                    <a:pt x="1737" y="1363"/>
                  </a:lnTo>
                  <a:cubicBezTo>
                    <a:pt x="1664" y="1358"/>
                    <a:pt x="1604" y="1403"/>
                    <a:pt x="1604" y="1459"/>
                  </a:cubicBezTo>
                  <a:close/>
                  <a:moveTo>
                    <a:pt x="273" y="876"/>
                  </a:moveTo>
                  <a:lnTo>
                    <a:pt x="1464" y="876"/>
                  </a:lnTo>
                  <a:cubicBezTo>
                    <a:pt x="1538" y="876"/>
                    <a:pt x="1598" y="922"/>
                    <a:pt x="1598" y="977"/>
                  </a:cubicBezTo>
                  <a:lnTo>
                    <a:pt x="1598" y="1122"/>
                  </a:lnTo>
                  <a:cubicBezTo>
                    <a:pt x="1598" y="1213"/>
                    <a:pt x="1737" y="1253"/>
                    <a:pt x="1824" y="1193"/>
                  </a:cubicBezTo>
                  <a:lnTo>
                    <a:pt x="2503" y="681"/>
                  </a:lnTo>
                  <a:cubicBezTo>
                    <a:pt x="2556" y="640"/>
                    <a:pt x="2556" y="580"/>
                    <a:pt x="2503" y="540"/>
                  </a:cubicBezTo>
                  <a:lnTo>
                    <a:pt x="1824" y="28"/>
                  </a:lnTo>
                  <a:cubicBezTo>
                    <a:pt x="1744" y="-32"/>
                    <a:pt x="1598" y="8"/>
                    <a:pt x="1598" y="98"/>
                  </a:cubicBezTo>
                  <a:lnTo>
                    <a:pt x="1598" y="244"/>
                  </a:lnTo>
                  <a:cubicBezTo>
                    <a:pt x="1598" y="299"/>
                    <a:pt x="1538" y="344"/>
                    <a:pt x="1464" y="344"/>
                  </a:cubicBezTo>
                  <a:lnTo>
                    <a:pt x="273" y="344"/>
                  </a:lnTo>
                  <a:cubicBezTo>
                    <a:pt x="200" y="344"/>
                    <a:pt x="140" y="390"/>
                    <a:pt x="140" y="445"/>
                  </a:cubicBezTo>
                  <a:lnTo>
                    <a:pt x="140" y="781"/>
                  </a:lnTo>
                  <a:cubicBezTo>
                    <a:pt x="140" y="831"/>
                    <a:pt x="200" y="876"/>
                    <a:pt x="273" y="876"/>
                  </a:cubicBezTo>
                  <a:close/>
                  <a:moveTo>
                    <a:pt x="4333" y="1459"/>
                  </a:moveTo>
                  <a:lnTo>
                    <a:pt x="4333" y="1795"/>
                  </a:lnTo>
                  <a:cubicBezTo>
                    <a:pt x="4333" y="1850"/>
                    <a:pt x="4393" y="1895"/>
                    <a:pt x="4466" y="1895"/>
                  </a:cubicBezTo>
                  <a:lnTo>
                    <a:pt x="5658" y="1895"/>
                  </a:lnTo>
                  <a:cubicBezTo>
                    <a:pt x="5731" y="1895"/>
                    <a:pt x="5791" y="1940"/>
                    <a:pt x="5791" y="1996"/>
                  </a:cubicBezTo>
                  <a:lnTo>
                    <a:pt x="5791" y="2141"/>
                  </a:lnTo>
                  <a:cubicBezTo>
                    <a:pt x="5791" y="2231"/>
                    <a:pt x="5931" y="2272"/>
                    <a:pt x="6017" y="2211"/>
                  </a:cubicBezTo>
                  <a:lnTo>
                    <a:pt x="6696" y="1699"/>
                  </a:lnTo>
                  <a:cubicBezTo>
                    <a:pt x="6750" y="1659"/>
                    <a:pt x="6750" y="1599"/>
                    <a:pt x="6696" y="1559"/>
                  </a:cubicBezTo>
                  <a:lnTo>
                    <a:pt x="6017" y="1047"/>
                  </a:lnTo>
                  <a:cubicBezTo>
                    <a:pt x="5937" y="987"/>
                    <a:pt x="5791" y="1027"/>
                    <a:pt x="5791" y="1117"/>
                  </a:cubicBezTo>
                  <a:lnTo>
                    <a:pt x="5791" y="1263"/>
                  </a:lnTo>
                  <a:cubicBezTo>
                    <a:pt x="5791" y="1318"/>
                    <a:pt x="5731" y="1363"/>
                    <a:pt x="5658" y="1363"/>
                  </a:cubicBezTo>
                  <a:lnTo>
                    <a:pt x="4466" y="1363"/>
                  </a:lnTo>
                  <a:cubicBezTo>
                    <a:pt x="4387" y="1358"/>
                    <a:pt x="4333" y="1403"/>
                    <a:pt x="4333" y="1459"/>
                  </a:cubicBezTo>
                  <a:close/>
                  <a:moveTo>
                    <a:pt x="3075" y="876"/>
                  </a:moveTo>
                  <a:lnTo>
                    <a:pt x="4267" y="876"/>
                  </a:lnTo>
                  <a:cubicBezTo>
                    <a:pt x="4340" y="876"/>
                    <a:pt x="4400" y="922"/>
                    <a:pt x="4400" y="977"/>
                  </a:cubicBezTo>
                  <a:lnTo>
                    <a:pt x="4400" y="1122"/>
                  </a:lnTo>
                  <a:cubicBezTo>
                    <a:pt x="4400" y="1213"/>
                    <a:pt x="4540" y="1253"/>
                    <a:pt x="4626" y="1193"/>
                  </a:cubicBezTo>
                  <a:lnTo>
                    <a:pt x="5305" y="681"/>
                  </a:lnTo>
                  <a:cubicBezTo>
                    <a:pt x="5358" y="640"/>
                    <a:pt x="5358" y="580"/>
                    <a:pt x="5305" y="540"/>
                  </a:cubicBezTo>
                  <a:lnTo>
                    <a:pt x="4626" y="28"/>
                  </a:lnTo>
                  <a:cubicBezTo>
                    <a:pt x="4546" y="-32"/>
                    <a:pt x="4400" y="8"/>
                    <a:pt x="4400" y="98"/>
                  </a:cubicBezTo>
                  <a:lnTo>
                    <a:pt x="4400" y="244"/>
                  </a:lnTo>
                  <a:cubicBezTo>
                    <a:pt x="4400" y="299"/>
                    <a:pt x="4340" y="344"/>
                    <a:pt x="4267" y="344"/>
                  </a:cubicBezTo>
                  <a:lnTo>
                    <a:pt x="3075" y="344"/>
                  </a:lnTo>
                  <a:cubicBezTo>
                    <a:pt x="3002" y="344"/>
                    <a:pt x="2942" y="390"/>
                    <a:pt x="2942" y="445"/>
                  </a:cubicBezTo>
                  <a:lnTo>
                    <a:pt x="2942" y="781"/>
                  </a:lnTo>
                  <a:cubicBezTo>
                    <a:pt x="2942" y="831"/>
                    <a:pt x="3002" y="876"/>
                    <a:pt x="3075" y="876"/>
                  </a:cubicBezTo>
                  <a:close/>
                  <a:moveTo>
                    <a:pt x="16614" y="876"/>
                  </a:moveTo>
                  <a:lnTo>
                    <a:pt x="17806" y="876"/>
                  </a:lnTo>
                  <a:cubicBezTo>
                    <a:pt x="17879" y="876"/>
                    <a:pt x="17939" y="922"/>
                    <a:pt x="17939" y="977"/>
                  </a:cubicBezTo>
                  <a:lnTo>
                    <a:pt x="17939" y="1122"/>
                  </a:lnTo>
                  <a:cubicBezTo>
                    <a:pt x="17939" y="1213"/>
                    <a:pt x="18079" y="1253"/>
                    <a:pt x="18165" y="1193"/>
                  </a:cubicBezTo>
                  <a:lnTo>
                    <a:pt x="18844" y="681"/>
                  </a:lnTo>
                  <a:cubicBezTo>
                    <a:pt x="18897" y="640"/>
                    <a:pt x="18897" y="580"/>
                    <a:pt x="18844" y="540"/>
                  </a:cubicBezTo>
                  <a:lnTo>
                    <a:pt x="18165" y="28"/>
                  </a:lnTo>
                  <a:cubicBezTo>
                    <a:pt x="18085" y="-32"/>
                    <a:pt x="17939" y="8"/>
                    <a:pt x="17939" y="98"/>
                  </a:cubicBezTo>
                  <a:lnTo>
                    <a:pt x="17939" y="244"/>
                  </a:lnTo>
                  <a:cubicBezTo>
                    <a:pt x="17939" y="299"/>
                    <a:pt x="17879" y="344"/>
                    <a:pt x="17806" y="344"/>
                  </a:cubicBezTo>
                  <a:lnTo>
                    <a:pt x="16614" y="344"/>
                  </a:lnTo>
                  <a:cubicBezTo>
                    <a:pt x="16541" y="344"/>
                    <a:pt x="16481" y="390"/>
                    <a:pt x="16481" y="445"/>
                  </a:cubicBezTo>
                  <a:lnTo>
                    <a:pt x="16481" y="781"/>
                  </a:lnTo>
                  <a:cubicBezTo>
                    <a:pt x="16481" y="831"/>
                    <a:pt x="16541" y="876"/>
                    <a:pt x="16614" y="876"/>
                  </a:cubicBezTo>
                  <a:close/>
                  <a:moveTo>
                    <a:pt x="18838" y="2543"/>
                  </a:moveTo>
                  <a:lnTo>
                    <a:pt x="18159" y="2031"/>
                  </a:lnTo>
                  <a:cubicBezTo>
                    <a:pt x="18079" y="1970"/>
                    <a:pt x="17932" y="2011"/>
                    <a:pt x="17932" y="2101"/>
                  </a:cubicBezTo>
                  <a:lnTo>
                    <a:pt x="17932" y="2246"/>
                  </a:lnTo>
                  <a:cubicBezTo>
                    <a:pt x="17932" y="2302"/>
                    <a:pt x="17872" y="2347"/>
                    <a:pt x="17799" y="2347"/>
                  </a:cubicBezTo>
                  <a:lnTo>
                    <a:pt x="16608" y="2347"/>
                  </a:lnTo>
                  <a:cubicBezTo>
                    <a:pt x="16534" y="2347"/>
                    <a:pt x="16475" y="2392"/>
                    <a:pt x="16475" y="2447"/>
                  </a:cubicBezTo>
                  <a:lnTo>
                    <a:pt x="16475" y="2783"/>
                  </a:lnTo>
                  <a:cubicBezTo>
                    <a:pt x="16475" y="2839"/>
                    <a:pt x="16534" y="2884"/>
                    <a:pt x="16608" y="2884"/>
                  </a:cubicBezTo>
                  <a:lnTo>
                    <a:pt x="17799" y="2884"/>
                  </a:lnTo>
                  <a:cubicBezTo>
                    <a:pt x="17872" y="2884"/>
                    <a:pt x="17932" y="2929"/>
                    <a:pt x="17932" y="2984"/>
                  </a:cubicBezTo>
                  <a:lnTo>
                    <a:pt x="17932" y="3130"/>
                  </a:lnTo>
                  <a:cubicBezTo>
                    <a:pt x="17932" y="3220"/>
                    <a:pt x="18072" y="3260"/>
                    <a:pt x="18159" y="3200"/>
                  </a:cubicBezTo>
                  <a:lnTo>
                    <a:pt x="18838" y="2688"/>
                  </a:lnTo>
                  <a:cubicBezTo>
                    <a:pt x="18891" y="2643"/>
                    <a:pt x="18891" y="2578"/>
                    <a:pt x="18838" y="2543"/>
                  </a:cubicBezTo>
                  <a:close/>
                  <a:moveTo>
                    <a:pt x="16528" y="18231"/>
                  </a:moveTo>
                  <a:lnTo>
                    <a:pt x="16528" y="18376"/>
                  </a:lnTo>
                  <a:cubicBezTo>
                    <a:pt x="16528" y="18467"/>
                    <a:pt x="16668" y="18507"/>
                    <a:pt x="16754" y="18446"/>
                  </a:cubicBezTo>
                  <a:lnTo>
                    <a:pt x="17433" y="17935"/>
                  </a:lnTo>
                  <a:cubicBezTo>
                    <a:pt x="17486" y="17894"/>
                    <a:pt x="17486" y="17834"/>
                    <a:pt x="17433" y="17794"/>
                  </a:cubicBezTo>
                  <a:lnTo>
                    <a:pt x="16754" y="17282"/>
                  </a:lnTo>
                  <a:cubicBezTo>
                    <a:pt x="16674" y="17222"/>
                    <a:pt x="16528" y="17262"/>
                    <a:pt x="16528" y="17352"/>
                  </a:cubicBezTo>
                  <a:lnTo>
                    <a:pt x="16528" y="17498"/>
                  </a:lnTo>
                  <a:cubicBezTo>
                    <a:pt x="16528" y="17553"/>
                    <a:pt x="16468" y="17598"/>
                    <a:pt x="16395" y="17598"/>
                  </a:cubicBezTo>
                  <a:lnTo>
                    <a:pt x="15203" y="17598"/>
                  </a:lnTo>
                  <a:cubicBezTo>
                    <a:pt x="15130" y="17598"/>
                    <a:pt x="15070" y="17643"/>
                    <a:pt x="15070" y="17699"/>
                  </a:cubicBezTo>
                  <a:lnTo>
                    <a:pt x="15070" y="18035"/>
                  </a:lnTo>
                  <a:cubicBezTo>
                    <a:pt x="15070" y="18090"/>
                    <a:pt x="15130" y="18135"/>
                    <a:pt x="15203" y="18135"/>
                  </a:cubicBezTo>
                  <a:lnTo>
                    <a:pt x="16395" y="18135"/>
                  </a:lnTo>
                  <a:cubicBezTo>
                    <a:pt x="16468" y="18130"/>
                    <a:pt x="16528" y="18175"/>
                    <a:pt x="16528" y="18231"/>
                  </a:cubicBezTo>
                  <a:close/>
                  <a:moveTo>
                    <a:pt x="13958" y="876"/>
                  </a:moveTo>
                  <a:lnTo>
                    <a:pt x="15150" y="876"/>
                  </a:lnTo>
                  <a:cubicBezTo>
                    <a:pt x="15223" y="876"/>
                    <a:pt x="15283" y="922"/>
                    <a:pt x="15283" y="977"/>
                  </a:cubicBezTo>
                  <a:lnTo>
                    <a:pt x="15283" y="1122"/>
                  </a:lnTo>
                  <a:cubicBezTo>
                    <a:pt x="15283" y="1213"/>
                    <a:pt x="15423" y="1253"/>
                    <a:pt x="15509" y="1193"/>
                  </a:cubicBezTo>
                  <a:lnTo>
                    <a:pt x="16188" y="681"/>
                  </a:lnTo>
                  <a:cubicBezTo>
                    <a:pt x="16242" y="640"/>
                    <a:pt x="16242" y="580"/>
                    <a:pt x="16188" y="540"/>
                  </a:cubicBezTo>
                  <a:lnTo>
                    <a:pt x="15509" y="28"/>
                  </a:lnTo>
                  <a:cubicBezTo>
                    <a:pt x="15430" y="-32"/>
                    <a:pt x="15283" y="8"/>
                    <a:pt x="15283" y="98"/>
                  </a:cubicBezTo>
                  <a:lnTo>
                    <a:pt x="15283" y="244"/>
                  </a:lnTo>
                  <a:cubicBezTo>
                    <a:pt x="15283" y="299"/>
                    <a:pt x="15223" y="344"/>
                    <a:pt x="15150" y="344"/>
                  </a:cubicBezTo>
                  <a:lnTo>
                    <a:pt x="13958" y="344"/>
                  </a:lnTo>
                  <a:cubicBezTo>
                    <a:pt x="13885" y="344"/>
                    <a:pt x="13825" y="390"/>
                    <a:pt x="13825" y="445"/>
                  </a:cubicBezTo>
                  <a:lnTo>
                    <a:pt x="13825" y="781"/>
                  </a:lnTo>
                  <a:cubicBezTo>
                    <a:pt x="13825" y="831"/>
                    <a:pt x="13885" y="876"/>
                    <a:pt x="13958" y="876"/>
                  </a:cubicBezTo>
                  <a:close/>
                  <a:moveTo>
                    <a:pt x="13805" y="18226"/>
                  </a:moveTo>
                  <a:lnTo>
                    <a:pt x="13805" y="18371"/>
                  </a:lnTo>
                  <a:cubicBezTo>
                    <a:pt x="13805" y="18461"/>
                    <a:pt x="13945" y="18502"/>
                    <a:pt x="14032" y="18441"/>
                  </a:cubicBezTo>
                  <a:lnTo>
                    <a:pt x="14711" y="17930"/>
                  </a:lnTo>
                  <a:cubicBezTo>
                    <a:pt x="14764" y="17889"/>
                    <a:pt x="14764" y="17829"/>
                    <a:pt x="14711" y="17789"/>
                  </a:cubicBezTo>
                  <a:lnTo>
                    <a:pt x="14032" y="17277"/>
                  </a:lnTo>
                  <a:cubicBezTo>
                    <a:pt x="13952" y="17217"/>
                    <a:pt x="13805" y="17257"/>
                    <a:pt x="13805" y="17347"/>
                  </a:cubicBezTo>
                  <a:lnTo>
                    <a:pt x="13805" y="17493"/>
                  </a:lnTo>
                  <a:cubicBezTo>
                    <a:pt x="13805" y="17548"/>
                    <a:pt x="13745" y="17593"/>
                    <a:pt x="13672" y="17593"/>
                  </a:cubicBezTo>
                  <a:lnTo>
                    <a:pt x="12481" y="17593"/>
                  </a:lnTo>
                  <a:cubicBezTo>
                    <a:pt x="12408" y="17593"/>
                    <a:pt x="12348" y="17638"/>
                    <a:pt x="12348" y="17694"/>
                  </a:cubicBezTo>
                  <a:lnTo>
                    <a:pt x="12348" y="18030"/>
                  </a:lnTo>
                  <a:cubicBezTo>
                    <a:pt x="12348" y="18085"/>
                    <a:pt x="12408" y="18130"/>
                    <a:pt x="12481" y="18130"/>
                  </a:cubicBezTo>
                  <a:lnTo>
                    <a:pt x="13672" y="18130"/>
                  </a:lnTo>
                  <a:cubicBezTo>
                    <a:pt x="13745" y="18125"/>
                    <a:pt x="13805" y="18170"/>
                    <a:pt x="13805" y="18226"/>
                  </a:cubicBezTo>
                  <a:close/>
                  <a:moveTo>
                    <a:pt x="11263" y="876"/>
                  </a:moveTo>
                  <a:lnTo>
                    <a:pt x="12454" y="876"/>
                  </a:lnTo>
                  <a:cubicBezTo>
                    <a:pt x="12527" y="876"/>
                    <a:pt x="12587" y="922"/>
                    <a:pt x="12587" y="977"/>
                  </a:cubicBezTo>
                  <a:lnTo>
                    <a:pt x="12587" y="1122"/>
                  </a:lnTo>
                  <a:cubicBezTo>
                    <a:pt x="12587" y="1213"/>
                    <a:pt x="12727" y="1253"/>
                    <a:pt x="12814" y="1193"/>
                  </a:cubicBezTo>
                  <a:lnTo>
                    <a:pt x="13492" y="681"/>
                  </a:lnTo>
                  <a:cubicBezTo>
                    <a:pt x="13546" y="640"/>
                    <a:pt x="13546" y="580"/>
                    <a:pt x="13492" y="540"/>
                  </a:cubicBezTo>
                  <a:lnTo>
                    <a:pt x="12814" y="28"/>
                  </a:lnTo>
                  <a:cubicBezTo>
                    <a:pt x="12734" y="-32"/>
                    <a:pt x="12587" y="8"/>
                    <a:pt x="12587" y="98"/>
                  </a:cubicBezTo>
                  <a:lnTo>
                    <a:pt x="12587" y="244"/>
                  </a:lnTo>
                  <a:cubicBezTo>
                    <a:pt x="12587" y="299"/>
                    <a:pt x="12527" y="344"/>
                    <a:pt x="12454" y="344"/>
                  </a:cubicBezTo>
                  <a:lnTo>
                    <a:pt x="11263" y="344"/>
                  </a:lnTo>
                  <a:cubicBezTo>
                    <a:pt x="11189" y="344"/>
                    <a:pt x="11129" y="390"/>
                    <a:pt x="11129" y="445"/>
                  </a:cubicBezTo>
                  <a:lnTo>
                    <a:pt x="11129" y="781"/>
                  </a:lnTo>
                  <a:cubicBezTo>
                    <a:pt x="11136" y="831"/>
                    <a:pt x="11196" y="876"/>
                    <a:pt x="11263" y="876"/>
                  </a:cubicBezTo>
                  <a:close/>
                  <a:moveTo>
                    <a:pt x="15137" y="1428"/>
                  </a:moveTo>
                  <a:lnTo>
                    <a:pt x="15137" y="1765"/>
                  </a:lnTo>
                  <a:cubicBezTo>
                    <a:pt x="15137" y="1820"/>
                    <a:pt x="15197" y="1865"/>
                    <a:pt x="15270" y="1865"/>
                  </a:cubicBezTo>
                  <a:lnTo>
                    <a:pt x="16461" y="1865"/>
                  </a:lnTo>
                  <a:cubicBezTo>
                    <a:pt x="16534" y="1865"/>
                    <a:pt x="16594" y="1910"/>
                    <a:pt x="16594" y="1965"/>
                  </a:cubicBezTo>
                  <a:lnTo>
                    <a:pt x="16594" y="2111"/>
                  </a:lnTo>
                  <a:cubicBezTo>
                    <a:pt x="16594" y="2201"/>
                    <a:pt x="16734" y="2241"/>
                    <a:pt x="16821" y="2181"/>
                  </a:cubicBezTo>
                  <a:lnTo>
                    <a:pt x="17500" y="1669"/>
                  </a:lnTo>
                  <a:cubicBezTo>
                    <a:pt x="17553" y="1629"/>
                    <a:pt x="17553" y="1569"/>
                    <a:pt x="17500" y="1529"/>
                  </a:cubicBezTo>
                  <a:lnTo>
                    <a:pt x="16821" y="1017"/>
                  </a:lnTo>
                  <a:cubicBezTo>
                    <a:pt x="16741" y="957"/>
                    <a:pt x="16594" y="997"/>
                    <a:pt x="16594" y="1087"/>
                  </a:cubicBezTo>
                  <a:lnTo>
                    <a:pt x="16594" y="1233"/>
                  </a:lnTo>
                  <a:cubicBezTo>
                    <a:pt x="16594" y="1288"/>
                    <a:pt x="16534" y="1333"/>
                    <a:pt x="16461" y="1333"/>
                  </a:cubicBezTo>
                  <a:lnTo>
                    <a:pt x="15270" y="1333"/>
                  </a:lnTo>
                  <a:cubicBezTo>
                    <a:pt x="15197" y="1328"/>
                    <a:pt x="15137" y="1373"/>
                    <a:pt x="15137" y="1428"/>
                  </a:cubicBezTo>
                  <a:close/>
                  <a:moveTo>
                    <a:pt x="12487" y="1459"/>
                  </a:moveTo>
                  <a:lnTo>
                    <a:pt x="12487" y="1795"/>
                  </a:lnTo>
                  <a:cubicBezTo>
                    <a:pt x="12487" y="1850"/>
                    <a:pt x="12547" y="1895"/>
                    <a:pt x="12621" y="1895"/>
                  </a:cubicBezTo>
                  <a:lnTo>
                    <a:pt x="13812" y="1895"/>
                  </a:lnTo>
                  <a:cubicBezTo>
                    <a:pt x="13885" y="1895"/>
                    <a:pt x="13945" y="1940"/>
                    <a:pt x="13945" y="1996"/>
                  </a:cubicBezTo>
                  <a:lnTo>
                    <a:pt x="13945" y="2141"/>
                  </a:lnTo>
                  <a:cubicBezTo>
                    <a:pt x="13945" y="2231"/>
                    <a:pt x="14085" y="2272"/>
                    <a:pt x="14171" y="2211"/>
                  </a:cubicBezTo>
                  <a:lnTo>
                    <a:pt x="14850" y="1699"/>
                  </a:lnTo>
                  <a:cubicBezTo>
                    <a:pt x="14904" y="1659"/>
                    <a:pt x="14904" y="1599"/>
                    <a:pt x="14850" y="1559"/>
                  </a:cubicBezTo>
                  <a:lnTo>
                    <a:pt x="14171" y="1047"/>
                  </a:lnTo>
                  <a:cubicBezTo>
                    <a:pt x="14092" y="987"/>
                    <a:pt x="13945" y="1027"/>
                    <a:pt x="13945" y="1117"/>
                  </a:cubicBezTo>
                  <a:lnTo>
                    <a:pt x="13945" y="1263"/>
                  </a:lnTo>
                  <a:cubicBezTo>
                    <a:pt x="13945" y="1318"/>
                    <a:pt x="13885" y="1363"/>
                    <a:pt x="13812" y="1363"/>
                  </a:cubicBezTo>
                  <a:lnTo>
                    <a:pt x="12621" y="1363"/>
                  </a:lnTo>
                  <a:cubicBezTo>
                    <a:pt x="12547" y="1358"/>
                    <a:pt x="12487" y="1403"/>
                    <a:pt x="12487" y="1459"/>
                  </a:cubicBezTo>
                  <a:close/>
                  <a:moveTo>
                    <a:pt x="0" y="1895"/>
                  </a:moveTo>
                  <a:lnTo>
                    <a:pt x="120" y="1895"/>
                  </a:lnTo>
                  <a:cubicBezTo>
                    <a:pt x="193" y="1895"/>
                    <a:pt x="253" y="1940"/>
                    <a:pt x="253" y="1996"/>
                  </a:cubicBezTo>
                  <a:lnTo>
                    <a:pt x="253" y="2141"/>
                  </a:lnTo>
                  <a:cubicBezTo>
                    <a:pt x="253" y="2231"/>
                    <a:pt x="393" y="2272"/>
                    <a:pt x="479" y="2211"/>
                  </a:cubicBezTo>
                  <a:lnTo>
                    <a:pt x="1158" y="1699"/>
                  </a:lnTo>
                  <a:cubicBezTo>
                    <a:pt x="1211" y="1659"/>
                    <a:pt x="1211" y="1599"/>
                    <a:pt x="1158" y="1559"/>
                  </a:cubicBezTo>
                  <a:lnTo>
                    <a:pt x="479" y="1047"/>
                  </a:lnTo>
                  <a:cubicBezTo>
                    <a:pt x="399" y="987"/>
                    <a:pt x="253" y="1027"/>
                    <a:pt x="253" y="1117"/>
                  </a:cubicBezTo>
                  <a:lnTo>
                    <a:pt x="253" y="1263"/>
                  </a:lnTo>
                  <a:cubicBezTo>
                    <a:pt x="253" y="1318"/>
                    <a:pt x="193" y="1363"/>
                    <a:pt x="120" y="1363"/>
                  </a:cubicBezTo>
                  <a:lnTo>
                    <a:pt x="0" y="1363"/>
                  </a:lnTo>
                  <a:lnTo>
                    <a:pt x="0" y="1895"/>
                  </a:lnTo>
                  <a:close/>
                  <a:moveTo>
                    <a:pt x="11110" y="20263"/>
                  </a:moveTo>
                  <a:lnTo>
                    <a:pt x="11110" y="20409"/>
                  </a:lnTo>
                  <a:cubicBezTo>
                    <a:pt x="11110" y="20499"/>
                    <a:pt x="11249" y="20539"/>
                    <a:pt x="11336" y="20479"/>
                  </a:cubicBezTo>
                  <a:lnTo>
                    <a:pt x="12015" y="19967"/>
                  </a:lnTo>
                  <a:cubicBezTo>
                    <a:pt x="12068" y="19927"/>
                    <a:pt x="12068" y="19867"/>
                    <a:pt x="12015" y="19827"/>
                  </a:cubicBezTo>
                  <a:lnTo>
                    <a:pt x="11336" y="19315"/>
                  </a:lnTo>
                  <a:cubicBezTo>
                    <a:pt x="11256" y="19254"/>
                    <a:pt x="11110" y="19295"/>
                    <a:pt x="11110" y="19385"/>
                  </a:cubicBezTo>
                  <a:lnTo>
                    <a:pt x="11110" y="19530"/>
                  </a:lnTo>
                  <a:cubicBezTo>
                    <a:pt x="11110" y="19586"/>
                    <a:pt x="11050" y="19631"/>
                    <a:pt x="10976" y="19631"/>
                  </a:cubicBezTo>
                  <a:lnTo>
                    <a:pt x="9785" y="19631"/>
                  </a:lnTo>
                  <a:cubicBezTo>
                    <a:pt x="9712" y="19631"/>
                    <a:pt x="9652" y="19676"/>
                    <a:pt x="9652" y="19731"/>
                  </a:cubicBezTo>
                  <a:lnTo>
                    <a:pt x="9652" y="20067"/>
                  </a:lnTo>
                  <a:cubicBezTo>
                    <a:pt x="9652" y="20123"/>
                    <a:pt x="9712" y="20168"/>
                    <a:pt x="9785" y="20168"/>
                  </a:cubicBezTo>
                  <a:lnTo>
                    <a:pt x="10976" y="20168"/>
                  </a:lnTo>
                  <a:cubicBezTo>
                    <a:pt x="11050" y="20168"/>
                    <a:pt x="11110" y="20208"/>
                    <a:pt x="11110" y="20263"/>
                  </a:cubicBezTo>
                  <a:close/>
                  <a:moveTo>
                    <a:pt x="12694" y="20338"/>
                  </a:moveTo>
                  <a:cubicBezTo>
                    <a:pt x="12614" y="20278"/>
                    <a:pt x="12467" y="20318"/>
                    <a:pt x="12467" y="20409"/>
                  </a:cubicBezTo>
                  <a:lnTo>
                    <a:pt x="12467" y="20554"/>
                  </a:lnTo>
                  <a:cubicBezTo>
                    <a:pt x="12467" y="20609"/>
                    <a:pt x="12408" y="20655"/>
                    <a:pt x="12334" y="20655"/>
                  </a:cubicBezTo>
                  <a:lnTo>
                    <a:pt x="11143" y="20655"/>
                  </a:lnTo>
                  <a:cubicBezTo>
                    <a:pt x="11070" y="20655"/>
                    <a:pt x="11010" y="20700"/>
                    <a:pt x="11010" y="20755"/>
                  </a:cubicBezTo>
                  <a:lnTo>
                    <a:pt x="11010" y="21091"/>
                  </a:lnTo>
                  <a:cubicBezTo>
                    <a:pt x="11010" y="21146"/>
                    <a:pt x="11070" y="21192"/>
                    <a:pt x="11143" y="21192"/>
                  </a:cubicBezTo>
                  <a:lnTo>
                    <a:pt x="12334" y="21192"/>
                  </a:lnTo>
                  <a:cubicBezTo>
                    <a:pt x="12408" y="21192"/>
                    <a:pt x="12467" y="21237"/>
                    <a:pt x="12467" y="21292"/>
                  </a:cubicBezTo>
                  <a:lnTo>
                    <a:pt x="12467" y="21438"/>
                  </a:lnTo>
                  <a:cubicBezTo>
                    <a:pt x="12467" y="21528"/>
                    <a:pt x="12607" y="21568"/>
                    <a:pt x="12694" y="21508"/>
                  </a:cubicBezTo>
                  <a:lnTo>
                    <a:pt x="13373" y="20996"/>
                  </a:lnTo>
                  <a:cubicBezTo>
                    <a:pt x="13426" y="20956"/>
                    <a:pt x="13426" y="20896"/>
                    <a:pt x="13373" y="20855"/>
                  </a:cubicBezTo>
                  <a:lnTo>
                    <a:pt x="12694" y="20338"/>
                  </a:lnTo>
                  <a:close/>
                  <a:moveTo>
                    <a:pt x="15403" y="20338"/>
                  </a:moveTo>
                  <a:cubicBezTo>
                    <a:pt x="15323" y="20278"/>
                    <a:pt x="15177" y="20318"/>
                    <a:pt x="15177" y="20409"/>
                  </a:cubicBezTo>
                  <a:lnTo>
                    <a:pt x="15177" y="20554"/>
                  </a:lnTo>
                  <a:cubicBezTo>
                    <a:pt x="15177" y="20609"/>
                    <a:pt x="15117" y="20655"/>
                    <a:pt x="15043" y="20655"/>
                  </a:cubicBezTo>
                  <a:lnTo>
                    <a:pt x="13852" y="20655"/>
                  </a:lnTo>
                  <a:cubicBezTo>
                    <a:pt x="13779" y="20655"/>
                    <a:pt x="13719" y="20700"/>
                    <a:pt x="13719" y="20755"/>
                  </a:cubicBezTo>
                  <a:lnTo>
                    <a:pt x="13719" y="21091"/>
                  </a:lnTo>
                  <a:cubicBezTo>
                    <a:pt x="13719" y="21146"/>
                    <a:pt x="13779" y="21192"/>
                    <a:pt x="13852" y="21192"/>
                  </a:cubicBezTo>
                  <a:lnTo>
                    <a:pt x="15043" y="21192"/>
                  </a:lnTo>
                  <a:cubicBezTo>
                    <a:pt x="15117" y="21192"/>
                    <a:pt x="15177" y="21237"/>
                    <a:pt x="15177" y="21292"/>
                  </a:cubicBezTo>
                  <a:lnTo>
                    <a:pt x="15177" y="21438"/>
                  </a:lnTo>
                  <a:cubicBezTo>
                    <a:pt x="15177" y="21528"/>
                    <a:pt x="15316" y="21568"/>
                    <a:pt x="15403" y="21508"/>
                  </a:cubicBezTo>
                  <a:lnTo>
                    <a:pt x="16082" y="20996"/>
                  </a:lnTo>
                  <a:cubicBezTo>
                    <a:pt x="16135" y="20956"/>
                    <a:pt x="16135" y="20896"/>
                    <a:pt x="16082" y="20855"/>
                  </a:cubicBezTo>
                  <a:lnTo>
                    <a:pt x="15403" y="20338"/>
                  </a:lnTo>
                  <a:close/>
                  <a:moveTo>
                    <a:pt x="21553" y="20850"/>
                  </a:moveTo>
                  <a:lnTo>
                    <a:pt x="20874" y="20338"/>
                  </a:lnTo>
                  <a:cubicBezTo>
                    <a:pt x="20795" y="20278"/>
                    <a:pt x="20648" y="20318"/>
                    <a:pt x="20648" y="20409"/>
                  </a:cubicBezTo>
                  <a:lnTo>
                    <a:pt x="20648" y="20554"/>
                  </a:lnTo>
                  <a:cubicBezTo>
                    <a:pt x="20648" y="20609"/>
                    <a:pt x="20588" y="20655"/>
                    <a:pt x="20515" y="20655"/>
                  </a:cubicBezTo>
                  <a:lnTo>
                    <a:pt x="19324" y="20655"/>
                  </a:lnTo>
                  <a:cubicBezTo>
                    <a:pt x="19250" y="20655"/>
                    <a:pt x="19190" y="20700"/>
                    <a:pt x="19190" y="20755"/>
                  </a:cubicBezTo>
                  <a:lnTo>
                    <a:pt x="19190" y="21091"/>
                  </a:lnTo>
                  <a:cubicBezTo>
                    <a:pt x="19190" y="21146"/>
                    <a:pt x="19250" y="21192"/>
                    <a:pt x="19324" y="21192"/>
                  </a:cubicBezTo>
                  <a:lnTo>
                    <a:pt x="20515" y="21192"/>
                  </a:lnTo>
                  <a:cubicBezTo>
                    <a:pt x="20588" y="21192"/>
                    <a:pt x="20648" y="21237"/>
                    <a:pt x="20648" y="21292"/>
                  </a:cubicBezTo>
                  <a:lnTo>
                    <a:pt x="20648" y="21438"/>
                  </a:lnTo>
                  <a:cubicBezTo>
                    <a:pt x="20648" y="21528"/>
                    <a:pt x="20788" y="21568"/>
                    <a:pt x="20874" y="21508"/>
                  </a:cubicBezTo>
                  <a:lnTo>
                    <a:pt x="21553" y="20996"/>
                  </a:lnTo>
                  <a:cubicBezTo>
                    <a:pt x="21600" y="20951"/>
                    <a:pt x="21600" y="20891"/>
                    <a:pt x="21553" y="20850"/>
                  </a:cubicBezTo>
                  <a:close/>
                  <a:moveTo>
                    <a:pt x="18159" y="20338"/>
                  </a:moveTo>
                  <a:cubicBezTo>
                    <a:pt x="18079" y="20278"/>
                    <a:pt x="17932" y="20318"/>
                    <a:pt x="17932" y="20409"/>
                  </a:cubicBezTo>
                  <a:lnTo>
                    <a:pt x="17932" y="20554"/>
                  </a:lnTo>
                  <a:cubicBezTo>
                    <a:pt x="17932" y="20609"/>
                    <a:pt x="17872" y="20655"/>
                    <a:pt x="17799" y="20655"/>
                  </a:cubicBezTo>
                  <a:lnTo>
                    <a:pt x="16608" y="20655"/>
                  </a:lnTo>
                  <a:cubicBezTo>
                    <a:pt x="16534" y="20655"/>
                    <a:pt x="16475" y="20700"/>
                    <a:pt x="16475" y="20755"/>
                  </a:cubicBezTo>
                  <a:lnTo>
                    <a:pt x="16475" y="21091"/>
                  </a:lnTo>
                  <a:cubicBezTo>
                    <a:pt x="16475" y="21146"/>
                    <a:pt x="16534" y="21192"/>
                    <a:pt x="16608" y="21192"/>
                  </a:cubicBezTo>
                  <a:lnTo>
                    <a:pt x="17799" y="21192"/>
                  </a:lnTo>
                  <a:cubicBezTo>
                    <a:pt x="17872" y="21192"/>
                    <a:pt x="17932" y="21237"/>
                    <a:pt x="17932" y="21292"/>
                  </a:cubicBezTo>
                  <a:lnTo>
                    <a:pt x="17932" y="21438"/>
                  </a:lnTo>
                  <a:cubicBezTo>
                    <a:pt x="17932" y="21528"/>
                    <a:pt x="18072" y="21568"/>
                    <a:pt x="18159" y="21508"/>
                  </a:cubicBezTo>
                  <a:lnTo>
                    <a:pt x="18838" y="20996"/>
                  </a:lnTo>
                  <a:cubicBezTo>
                    <a:pt x="18891" y="20956"/>
                    <a:pt x="18891" y="20896"/>
                    <a:pt x="18838" y="20855"/>
                  </a:cubicBezTo>
                  <a:lnTo>
                    <a:pt x="18159" y="20338"/>
                  </a:lnTo>
                  <a:close/>
                  <a:moveTo>
                    <a:pt x="16515" y="20414"/>
                  </a:moveTo>
                  <a:cubicBezTo>
                    <a:pt x="16515" y="20504"/>
                    <a:pt x="16654" y="20544"/>
                    <a:pt x="16741" y="20484"/>
                  </a:cubicBezTo>
                  <a:lnTo>
                    <a:pt x="17420" y="19972"/>
                  </a:lnTo>
                  <a:cubicBezTo>
                    <a:pt x="17473" y="19932"/>
                    <a:pt x="17473" y="19872"/>
                    <a:pt x="17420" y="19832"/>
                  </a:cubicBezTo>
                  <a:lnTo>
                    <a:pt x="16741" y="19320"/>
                  </a:lnTo>
                  <a:cubicBezTo>
                    <a:pt x="16661" y="19259"/>
                    <a:pt x="16515" y="19300"/>
                    <a:pt x="16515" y="19390"/>
                  </a:cubicBezTo>
                  <a:lnTo>
                    <a:pt x="16515" y="19535"/>
                  </a:lnTo>
                  <a:cubicBezTo>
                    <a:pt x="16515" y="19591"/>
                    <a:pt x="16455" y="19636"/>
                    <a:pt x="16381" y="19636"/>
                  </a:cubicBezTo>
                  <a:lnTo>
                    <a:pt x="15190" y="19636"/>
                  </a:lnTo>
                  <a:cubicBezTo>
                    <a:pt x="15117" y="19636"/>
                    <a:pt x="15057" y="19681"/>
                    <a:pt x="15057" y="19736"/>
                  </a:cubicBezTo>
                  <a:lnTo>
                    <a:pt x="15057" y="20072"/>
                  </a:lnTo>
                  <a:cubicBezTo>
                    <a:pt x="15057" y="20128"/>
                    <a:pt x="15117" y="20173"/>
                    <a:pt x="15190" y="20173"/>
                  </a:cubicBezTo>
                  <a:lnTo>
                    <a:pt x="16381" y="20173"/>
                  </a:lnTo>
                  <a:cubicBezTo>
                    <a:pt x="16455" y="20173"/>
                    <a:pt x="16515" y="20218"/>
                    <a:pt x="16515" y="20273"/>
                  </a:cubicBezTo>
                  <a:lnTo>
                    <a:pt x="16515" y="20414"/>
                  </a:lnTo>
                  <a:close/>
                  <a:moveTo>
                    <a:pt x="13832" y="20268"/>
                  </a:moveTo>
                  <a:lnTo>
                    <a:pt x="13832" y="20414"/>
                  </a:lnTo>
                  <a:cubicBezTo>
                    <a:pt x="13832" y="20504"/>
                    <a:pt x="13972" y="20544"/>
                    <a:pt x="14058" y="20484"/>
                  </a:cubicBezTo>
                  <a:lnTo>
                    <a:pt x="14737" y="19972"/>
                  </a:lnTo>
                  <a:cubicBezTo>
                    <a:pt x="14790" y="19932"/>
                    <a:pt x="14790" y="19872"/>
                    <a:pt x="14737" y="19832"/>
                  </a:cubicBezTo>
                  <a:lnTo>
                    <a:pt x="14058" y="19320"/>
                  </a:lnTo>
                  <a:cubicBezTo>
                    <a:pt x="13978" y="19259"/>
                    <a:pt x="13832" y="19300"/>
                    <a:pt x="13832" y="19390"/>
                  </a:cubicBezTo>
                  <a:lnTo>
                    <a:pt x="13832" y="19535"/>
                  </a:lnTo>
                  <a:cubicBezTo>
                    <a:pt x="13832" y="19591"/>
                    <a:pt x="13772" y="19636"/>
                    <a:pt x="13699" y="19636"/>
                  </a:cubicBezTo>
                  <a:lnTo>
                    <a:pt x="12507" y="19636"/>
                  </a:lnTo>
                  <a:cubicBezTo>
                    <a:pt x="12434" y="19636"/>
                    <a:pt x="12374" y="19681"/>
                    <a:pt x="12374" y="19736"/>
                  </a:cubicBezTo>
                  <a:lnTo>
                    <a:pt x="12374" y="20072"/>
                  </a:lnTo>
                  <a:cubicBezTo>
                    <a:pt x="12374" y="20128"/>
                    <a:pt x="12434" y="20173"/>
                    <a:pt x="12507" y="20173"/>
                  </a:cubicBezTo>
                  <a:lnTo>
                    <a:pt x="13699" y="20173"/>
                  </a:lnTo>
                  <a:cubicBezTo>
                    <a:pt x="13772" y="20173"/>
                    <a:pt x="13832" y="20213"/>
                    <a:pt x="13832" y="20268"/>
                  </a:cubicBezTo>
                  <a:close/>
                  <a:moveTo>
                    <a:pt x="9998" y="20333"/>
                  </a:moveTo>
                  <a:cubicBezTo>
                    <a:pt x="9918" y="20273"/>
                    <a:pt x="9772" y="20313"/>
                    <a:pt x="9772" y="20404"/>
                  </a:cubicBezTo>
                  <a:lnTo>
                    <a:pt x="9772" y="20549"/>
                  </a:lnTo>
                  <a:cubicBezTo>
                    <a:pt x="9772" y="20604"/>
                    <a:pt x="9712" y="20650"/>
                    <a:pt x="9638" y="20650"/>
                  </a:cubicBezTo>
                  <a:lnTo>
                    <a:pt x="8447" y="20650"/>
                  </a:lnTo>
                  <a:cubicBezTo>
                    <a:pt x="8374" y="20650"/>
                    <a:pt x="8314" y="20695"/>
                    <a:pt x="8314" y="20750"/>
                  </a:cubicBezTo>
                  <a:lnTo>
                    <a:pt x="8314" y="21086"/>
                  </a:lnTo>
                  <a:cubicBezTo>
                    <a:pt x="8314" y="21141"/>
                    <a:pt x="8374" y="21187"/>
                    <a:pt x="8447" y="21187"/>
                  </a:cubicBezTo>
                  <a:lnTo>
                    <a:pt x="9638" y="21187"/>
                  </a:lnTo>
                  <a:cubicBezTo>
                    <a:pt x="9712" y="21187"/>
                    <a:pt x="9772" y="21232"/>
                    <a:pt x="9772" y="21287"/>
                  </a:cubicBezTo>
                  <a:lnTo>
                    <a:pt x="9772" y="21432"/>
                  </a:lnTo>
                  <a:cubicBezTo>
                    <a:pt x="9772" y="21523"/>
                    <a:pt x="9911" y="21563"/>
                    <a:pt x="9998" y="21503"/>
                  </a:cubicBezTo>
                  <a:lnTo>
                    <a:pt x="10677" y="20991"/>
                  </a:lnTo>
                  <a:cubicBezTo>
                    <a:pt x="10730" y="20951"/>
                    <a:pt x="10730" y="20890"/>
                    <a:pt x="10677" y="20850"/>
                  </a:cubicBezTo>
                  <a:lnTo>
                    <a:pt x="9998" y="20333"/>
                  </a:lnTo>
                  <a:close/>
                  <a:moveTo>
                    <a:pt x="7302" y="4068"/>
                  </a:moveTo>
                  <a:cubicBezTo>
                    <a:pt x="7222" y="4008"/>
                    <a:pt x="7076" y="4048"/>
                    <a:pt x="7076" y="4138"/>
                  </a:cubicBezTo>
                  <a:lnTo>
                    <a:pt x="7076" y="4284"/>
                  </a:lnTo>
                  <a:cubicBezTo>
                    <a:pt x="7076" y="4339"/>
                    <a:pt x="7016" y="4384"/>
                    <a:pt x="6943" y="4384"/>
                  </a:cubicBezTo>
                  <a:lnTo>
                    <a:pt x="5751" y="4384"/>
                  </a:lnTo>
                  <a:cubicBezTo>
                    <a:pt x="5678" y="4384"/>
                    <a:pt x="5618" y="4430"/>
                    <a:pt x="5618" y="4485"/>
                  </a:cubicBezTo>
                  <a:lnTo>
                    <a:pt x="5618" y="4821"/>
                  </a:lnTo>
                  <a:cubicBezTo>
                    <a:pt x="5618" y="4876"/>
                    <a:pt x="5678" y="4921"/>
                    <a:pt x="5751" y="4921"/>
                  </a:cubicBezTo>
                  <a:lnTo>
                    <a:pt x="6943" y="4921"/>
                  </a:lnTo>
                  <a:cubicBezTo>
                    <a:pt x="7016" y="4921"/>
                    <a:pt x="7076" y="4967"/>
                    <a:pt x="7076" y="5022"/>
                  </a:cubicBezTo>
                  <a:lnTo>
                    <a:pt x="7076" y="5167"/>
                  </a:lnTo>
                  <a:cubicBezTo>
                    <a:pt x="7076" y="5258"/>
                    <a:pt x="7216" y="5298"/>
                    <a:pt x="7302" y="5238"/>
                  </a:cubicBezTo>
                  <a:lnTo>
                    <a:pt x="7981" y="4726"/>
                  </a:lnTo>
                  <a:cubicBezTo>
                    <a:pt x="8034" y="4685"/>
                    <a:pt x="8034" y="4625"/>
                    <a:pt x="7981" y="4585"/>
                  </a:cubicBezTo>
                  <a:lnTo>
                    <a:pt x="7302" y="4068"/>
                  </a:lnTo>
                  <a:close/>
                  <a:moveTo>
                    <a:pt x="379" y="20278"/>
                  </a:moveTo>
                  <a:lnTo>
                    <a:pt x="379" y="20424"/>
                  </a:lnTo>
                  <a:cubicBezTo>
                    <a:pt x="379" y="20514"/>
                    <a:pt x="519" y="20554"/>
                    <a:pt x="606" y="20494"/>
                  </a:cubicBezTo>
                  <a:lnTo>
                    <a:pt x="1285" y="19982"/>
                  </a:lnTo>
                  <a:cubicBezTo>
                    <a:pt x="1338" y="19942"/>
                    <a:pt x="1338" y="19882"/>
                    <a:pt x="1285" y="19842"/>
                  </a:cubicBezTo>
                  <a:lnTo>
                    <a:pt x="606" y="19330"/>
                  </a:lnTo>
                  <a:cubicBezTo>
                    <a:pt x="526" y="19269"/>
                    <a:pt x="379" y="19310"/>
                    <a:pt x="379" y="19400"/>
                  </a:cubicBezTo>
                  <a:lnTo>
                    <a:pt x="379" y="19546"/>
                  </a:lnTo>
                  <a:cubicBezTo>
                    <a:pt x="379" y="19601"/>
                    <a:pt x="320" y="19646"/>
                    <a:pt x="246" y="19646"/>
                  </a:cubicBezTo>
                  <a:lnTo>
                    <a:pt x="0" y="19646"/>
                  </a:lnTo>
                  <a:lnTo>
                    <a:pt x="0" y="20183"/>
                  </a:lnTo>
                  <a:lnTo>
                    <a:pt x="246" y="20183"/>
                  </a:lnTo>
                  <a:cubicBezTo>
                    <a:pt x="320" y="20178"/>
                    <a:pt x="379" y="20223"/>
                    <a:pt x="379" y="20278"/>
                  </a:cubicBezTo>
                  <a:close/>
                  <a:moveTo>
                    <a:pt x="1924" y="20333"/>
                  </a:moveTo>
                  <a:cubicBezTo>
                    <a:pt x="1844" y="20273"/>
                    <a:pt x="1697" y="20313"/>
                    <a:pt x="1697" y="20404"/>
                  </a:cubicBezTo>
                  <a:lnTo>
                    <a:pt x="1697" y="20549"/>
                  </a:lnTo>
                  <a:cubicBezTo>
                    <a:pt x="1697" y="20604"/>
                    <a:pt x="1637" y="20650"/>
                    <a:pt x="1564" y="20650"/>
                  </a:cubicBezTo>
                  <a:lnTo>
                    <a:pt x="373" y="20650"/>
                  </a:lnTo>
                  <a:cubicBezTo>
                    <a:pt x="300" y="20650"/>
                    <a:pt x="240" y="20695"/>
                    <a:pt x="240" y="20750"/>
                  </a:cubicBezTo>
                  <a:lnTo>
                    <a:pt x="240" y="21086"/>
                  </a:lnTo>
                  <a:cubicBezTo>
                    <a:pt x="240" y="21141"/>
                    <a:pt x="300" y="21187"/>
                    <a:pt x="373" y="21187"/>
                  </a:cubicBezTo>
                  <a:lnTo>
                    <a:pt x="1564" y="21187"/>
                  </a:lnTo>
                  <a:cubicBezTo>
                    <a:pt x="1637" y="21187"/>
                    <a:pt x="1697" y="21232"/>
                    <a:pt x="1697" y="21287"/>
                  </a:cubicBezTo>
                  <a:lnTo>
                    <a:pt x="1697" y="21432"/>
                  </a:lnTo>
                  <a:cubicBezTo>
                    <a:pt x="1697" y="21523"/>
                    <a:pt x="1837" y="21563"/>
                    <a:pt x="1924" y="21503"/>
                  </a:cubicBezTo>
                  <a:lnTo>
                    <a:pt x="2603" y="20991"/>
                  </a:lnTo>
                  <a:cubicBezTo>
                    <a:pt x="2656" y="20951"/>
                    <a:pt x="2656" y="20890"/>
                    <a:pt x="2603" y="20850"/>
                  </a:cubicBezTo>
                  <a:lnTo>
                    <a:pt x="1924" y="20333"/>
                  </a:lnTo>
                  <a:close/>
                  <a:moveTo>
                    <a:pt x="8420" y="20268"/>
                  </a:moveTo>
                  <a:lnTo>
                    <a:pt x="8420" y="20414"/>
                  </a:lnTo>
                  <a:cubicBezTo>
                    <a:pt x="8420" y="20504"/>
                    <a:pt x="8560" y="20544"/>
                    <a:pt x="8647" y="20484"/>
                  </a:cubicBezTo>
                  <a:lnTo>
                    <a:pt x="9326" y="19972"/>
                  </a:lnTo>
                  <a:cubicBezTo>
                    <a:pt x="9379" y="19932"/>
                    <a:pt x="9379" y="19872"/>
                    <a:pt x="9326" y="19832"/>
                  </a:cubicBezTo>
                  <a:lnTo>
                    <a:pt x="8647" y="19320"/>
                  </a:lnTo>
                  <a:cubicBezTo>
                    <a:pt x="8567" y="19259"/>
                    <a:pt x="8420" y="19300"/>
                    <a:pt x="8420" y="19390"/>
                  </a:cubicBezTo>
                  <a:lnTo>
                    <a:pt x="8420" y="19535"/>
                  </a:lnTo>
                  <a:cubicBezTo>
                    <a:pt x="8420" y="19591"/>
                    <a:pt x="8360" y="19636"/>
                    <a:pt x="8287" y="19636"/>
                  </a:cubicBezTo>
                  <a:lnTo>
                    <a:pt x="7096" y="19636"/>
                  </a:lnTo>
                  <a:cubicBezTo>
                    <a:pt x="7023" y="19636"/>
                    <a:pt x="6963" y="19681"/>
                    <a:pt x="6963" y="19736"/>
                  </a:cubicBezTo>
                  <a:lnTo>
                    <a:pt x="6963" y="20072"/>
                  </a:lnTo>
                  <a:cubicBezTo>
                    <a:pt x="6963" y="20128"/>
                    <a:pt x="7023" y="20173"/>
                    <a:pt x="7096" y="20173"/>
                  </a:cubicBezTo>
                  <a:lnTo>
                    <a:pt x="8287" y="20173"/>
                  </a:lnTo>
                  <a:cubicBezTo>
                    <a:pt x="8367" y="20168"/>
                    <a:pt x="8420" y="20213"/>
                    <a:pt x="8420" y="20268"/>
                  </a:cubicBezTo>
                  <a:close/>
                  <a:moveTo>
                    <a:pt x="7282" y="20333"/>
                  </a:moveTo>
                  <a:cubicBezTo>
                    <a:pt x="7202" y="20273"/>
                    <a:pt x="7056" y="20313"/>
                    <a:pt x="7056" y="20404"/>
                  </a:cubicBezTo>
                  <a:lnTo>
                    <a:pt x="7056" y="20549"/>
                  </a:lnTo>
                  <a:cubicBezTo>
                    <a:pt x="7056" y="20604"/>
                    <a:pt x="6996" y="20650"/>
                    <a:pt x="6923" y="20650"/>
                  </a:cubicBezTo>
                  <a:lnTo>
                    <a:pt x="5731" y="20650"/>
                  </a:lnTo>
                  <a:cubicBezTo>
                    <a:pt x="5658" y="20650"/>
                    <a:pt x="5598" y="20695"/>
                    <a:pt x="5598" y="20750"/>
                  </a:cubicBezTo>
                  <a:lnTo>
                    <a:pt x="5598" y="21086"/>
                  </a:lnTo>
                  <a:cubicBezTo>
                    <a:pt x="5598" y="21141"/>
                    <a:pt x="5658" y="21187"/>
                    <a:pt x="5731" y="21187"/>
                  </a:cubicBezTo>
                  <a:lnTo>
                    <a:pt x="6923" y="21187"/>
                  </a:lnTo>
                  <a:cubicBezTo>
                    <a:pt x="6996" y="21187"/>
                    <a:pt x="7056" y="21232"/>
                    <a:pt x="7056" y="21287"/>
                  </a:cubicBezTo>
                  <a:lnTo>
                    <a:pt x="7056" y="21432"/>
                  </a:lnTo>
                  <a:cubicBezTo>
                    <a:pt x="7056" y="21523"/>
                    <a:pt x="7196" y="21563"/>
                    <a:pt x="7282" y="21503"/>
                  </a:cubicBezTo>
                  <a:lnTo>
                    <a:pt x="7961" y="20991"/>
                  </a:lnTo>
                  <a:cubicBezTo>
                    <a:pt x="8014" y="20951"/>
                    <a:pt x="8014" y="20890"/>
                    <a:pt x="7961" y="20850"/>
                  </a:cubicBezTo>
                  <a:lnTo>
                    <a:pt x="7282" y="20333"/>
                  </a:lnTo>
                  <a:close/>
                  <a:moveTo>
                    <a:pt x="4640" y="20333"/>
                  </a:moveTo>
                  <a:cubicBezTo>
                    <a:pt x="4560" y="20273"/>
                    <a:pt x="4413" y="20313"/>
                    <a:pt x="4413" y="20404"/>
                  </a:cubicBezTo>
                  <a:lnTo>
                    <a:pt x="4413" y="20549"/>
                  </a:lnTo>
                  <a:cubicBezTo>
                    <a:pt x="4413" y="20604"/>
                    <a:pt x="4353" y="20650"/>
                    <a:pt x="4280" y="20650"/>
                  </a:cubicBezTo>
                  <a:lnTo>
                    <a:pt x="3089" y="20650"/>
                  </a:lnTo>
                  <a:cubicBezTo>
                    <a:pt x="3015" y="20650"/>
                    <a:pt x="2955" y="20695"/>
                    <a:pt x="2955" y="20750"/>
                  </a:cubicBezTo>
                  <a:lnTo>
                    <a:pt x="2955" y="21086"/>
                  </a:lnTo>
                  <a:cubicBezTo>
                    <a:pt x="2955" y="21141"/>
                    <a:pt x="3015" y="21187"/>
                    <a:pt x="3089" y="21187"/>
                  </a:cubicBezTo>
                  <a:lnTo>
                    <a:pt x="4280" y="21187"/>
                  </a:lnTo>
                  <a:cubicBezTo>
                    <a:pt x="4353" y="21187"/>
                    <a:pt x="4413" y="21232"/>
                    <a:pt x="4413" y="21287"/>
                  </a:cubicBezTo>
                  <a:lnTo>
                    <a:pt x="4413" y="21432"/>
                  </a:lnTo>
                  <a:cubicBezTo>
                    <a:pt x="4413" y="21523"/>
                    <a:pt x="4553" y="21563"/>
                    <a:pt x="4640" y="21503"/>
                  </a:cubicBezTo>
                  <a:lnTo>
                    <a:pt x="5318" y="20991"/>
                  </a:lnTo>
                  <a:cubicBezTo>
                    <a:pt x="5372" y="20951"/>
                    <a:pt x="5372" y="20890"/>
                    <a:pt x="5318" y="20850"/>
                  </a:cubicBezTo>
                  <a:lnTo>
                    <a:pt x="4640" y="20333"/>
                  </a:lnTo>
                  <a:close/>
                  <a:moveTo>
                    <a:pt x="12567" y="3366"/>
                  </a:moveTo>
                  <a:cubicBezTo>
                    <a:pt x="12494" y="3366"/>
                    <a:pt x="12434" y="3411"/>
                    <a:pt x="12434" y="3466"/>
                  </a:cubicBezTo>
                  <a:lnTo>
                    <a:pt x="12434" y="3802"/>
                  </a:lnTo>
                  <a:cubicBezTo>
                    <a:pt x="12434" y="3857"/>
                    <a:pt x="12494" y="3903"/>
                    <a:pt x="12567" y="3903"/>
                  </a:cubicBezTo>
                  <a:lnTo>
                    <a:pt x="13759" y="3903"/>
                  </a:lnTo>
                  <a:cubicBezTo>
                    <a:pt x="13832" y="3903"/>
                    <a:pt x="13892" y="3948"/>
                    <a:pt x="13892" y="4003"/>
                  </a:cubicBezTo>
                  <a:lnTo>
                    <a:pt x="13892" y="4148"/>
                  </a:lnTo>
                  <a:cubicBezTo>
                    <a:pt x="13892" y="4239"/>
                    <a:pt x="14032" y="4279"/>
                    <a:pt x="14118" y="4219"/>
                  </a:cubicBezTo>
                  <a:lnTo>
                    <a:pt x="14797" y="3707"/>
                  </a:lnTo>
                  <a:cubicBezTo>
                    <a:pt x="14850" y="3667"/>
                    <a:pt x="14850" y="3606"/>
                    <a:pt x="14797" y="3566"/>
                  </a:cubicBezTo>
                  <a:lnTo>
                    <a:pt x="14118" y="3054"/>
                  </a:lnTo>
                  <a:cubicBezTo>
                    <a:pt x="14038" y="2994"/>
                    <a:pt x="13892" y="3034"/>
                    <a:pt x="13892" y="3125"/>
                  </a:cubicBezTo>
                  <a:lnTo>
                    <a:pt x="13892" y="3270"/>
                  </a:lnTo>
                  <a:cubicBezTo>
                    <a:pt x="13892" y="3325"/>
                    <a:pt x="13832" y="3371"/>
                    <a:pt x="13759" y="3371"/>
                  </a:cubicBezTo>
                  <a:lnTo>
                    <a:pt x="12567" y="3371"/>
                  </a:lnTo>
                  <a:close/>
                  <a:moveTo>
                    <a:pt x="4440" y="17262"/>
                  </a:moveTo>
                  <a:lnTo>
                    <a:pt x="4440" y="17408"/>
                  </a:lnTo>
                  <a:cubicBezTo>
                    <a:pt x="4440" y="17498"/>
                    <a:pt x="4580" y="17538"/>
                    <a:pt x="4666" y="17478"/>
                  </a:cubicBezTo>
                  <a:lnTo>
                    <a:pt x="5345" y="16966"/>
                  </a:lnTo>
                  <a:cubicBezTo>
                    <a:pt x="5398" y="16926"/>
                    <a:pt x="5398" y="16866"/>
                    <a:pt x="5345" y="16825"/>
                  </a:cubicBezTo>
                  <a:lnTo>
                    <a:pt x="4666" y="16314"/>
                  </a:lnTo>
                  <a:cubicBezTo>
                    <a:pt x="4586" y="16253"/>
                    <a:pt x="4440" y="16293"/>
                    <a:pt x="4440" y="16384"/>
                  </a:cubicBezTo>
                  <a:lnTo>
                    <a:pt x="4440" y="16529"/>
                  </a:lnTo>
                  <a:cubicBezTo>
                    <a:pt x="4440" y="16585"/>
                    <a:pt x="4380" y="16630"/>
                    <a:pt x="4307" y="16630"/>
                  </a:cubicBezTo>
                  <a:lnTo>
                    <a:pt x="3122" y="16630"/>
                  </a:lnTo>
                  <a:cubicBezTo>
                    <a:pt x="3049" y="16630"/>
                    <a:pt x="2989" y="16675"/>
                    <a:pt x="2989" y="16730"/>
                  </a:cubicBezTo>
                  <a:lnTo>
                    <a:pt x="2989" y="17066"/>
                  </a:lnTo>
                  <a:cubicBezTo>
                    <a:pt x="2989" y="17122"/>
                    <a:pt x="3049" y="17167"/>
                    <a:pt x="3122" y="17167"/>
                  </a:cubicBezTo>
                  <a:lnTo>
                    <a:pt x="4313" y="17167"/>
                  </a:lnTo>
                  <a:cubicBezTo>
                    <a:pt x="4380" y="17162"/>
                    <a:pt x="4440" y="17207"/>
                    <a:pt x="4440" y="17262"/>
                  </a:cubicBezTo>
                  <a:close/>
                  <a:moveTo>
                    <a:pt x="11183" y="16248"/>
                  </a:moveTo>
                  <a:lnTo>
                    <a:pt x="11183" y="16394"/>
                  </a:lnTo>
                  <a:cubicBezTo>
                    <a:pt x="11183" y="16484"/>
                    <a:pt x="11323" y="16524"/>
                    <a:pt x="11409" y="16464"/>
                  </a:cubicBezTo>
                  <a:lnTo>
                    <a:pt x="12088" y="15952"/>
                  </a:lnTo>
                  <a:cubicBezTo>
                    <a:pt x="12141" y="15912"/>
                    <a:pt x="12141" y="15852"/>
                    <a:pt x="12088" y="15812"/>
                  </a:cubicBezTo>
                  <a:lnTo>
                    <a:pt x="11409" y="15300"/>
                  </a:lnTo>
                  <a:cubicBezTo>
                    <a:pt x="11329" y="15240"/>
                    <a:pt x="11183" y="15280"/>
                    <a:pt x="11183" y="15370"/>
                  </a:cubicBezTo>
                  <a:lnTo>
                    <a:pt x="11183" y="15516"/>
                  </a:lnTo>
                  <a:cubicBezTo>
                    <a:pt x="11183" y="15571"/>
                    <a:pt x="11123" y="15616"/>
                    <a:pt x="11050" y="15616"/>
                  </a:cubicBezTo>
                  <a:lnTo>
                    <a:pt x="9858" y="15616"/>
                  </a:lnTo>
                  <a:cubicBezTo>
                    <a:pt x="9785" y="15616"/>
                    <a:pt x="9725" y="15661"/>
                    <a:pt x="9725" y="15716"/>
                  </a:cubicBezTo>
                  <a:lnTo>
                    <a:pt x="9725" y="16053"/>
                  </a:lnTo>
                  <a:cubicBezTo>
                    <a:pt x="9725" y="16108"/>
                    <a:pt x="9785" y="16153"/>
                    <a:pt x="9858" y="16153"/>
                  </a:cubicBezTo>
                  <a:lnTo>
                    <a:pt x="11050" y="16153"/>
                  </a:lnTo>
                  <a:cubicBezTo>
                    <a:pt x="11123" y="16148"/>
                    <a:pt x="11183" y="16193"/>
                    <a:pt x="11183" y="16248"/>
                  </a:cubicBezTo>
                  <a:close/>
                  <a:moveTo>
                    <a:pt x="16135" y="4580"/>
                  </a:moveTo>
                  <a:lnTo>
                    <a:pt x="15456" y="4068"/>
                  </a:lnTo>
                  <a:cubicBezTo>
                    <a:pt x="15376" y="4008"/>
                    <a:pt x="15230" y="4048"/>
                    <a:pt x="15230" y="4138"/>
                  </a:cubicBezTo>
                  <a:lnTo>
                    <a:pt x="15230" y="4284"/>
                  </a:lnTo>
                  <a:cubicBezTo>
                    <a:pt x="15230" y="4339"/>
                    <a:pt x="15170" y="4384"/>
                    <a:pt x="15097" y="4384"/>
                  </a:cubicBezTo>
                  <a:lnTo>
                    <a:pt x="13905" y="4384"/>
                  </a:lnTo>
                  <a:cubicBezTo>
                    <a:pt x="13832" y="4384"/>
                    <a:pt x="13772" y="4430"/>
                    <a:pt x="13772" y="4485"/>
                  </a:cubicBezTo>
                  <a:lnTo>
                    <a:pt x="13772" y="4821"/>
                  </a:lnTo>
                  <a:cubicBezTo>
                    <a:pt x="13772" y="4876"/>
                    <a:pt x="13832" y="4921"/>
                    <a:pt x="13905" y="4921"/>
                  </a:cubicBezTo>
                  <a:lnTo>
                    <a:pt x="15097" y="4921"/>
                  </a:lnTo>
                  <a:cubicBezTo>
                    <a:pt x="15170" y="4921"/>
                    <a:pt x="15230" y="4967"/>
                    <a:pt x="15230" y="5022"/>
                  </a:cubicBezTo>
                  <a:lnTo>
                    <a:pt x="15230" y="5167"/>
                  </a:lnTo>
                  <a:cubicBezTo>
                    <a:pt x="15230" y="5258"/>
                    <a:pt x="15370" y="5298"/>
                    <a:pt x="15456" y="5238"/>
                  </a:cubicBezTo>
                  <a:lnTo>
                    <a:pt x="16135" y="4726"/>
                  </a:lnTo>
                  <a:cubicBezTo>
                    <a:pt x="16188" y="4680"/>
                    <a:pt x="16188" y="4620"/>
                    <a:pt x="16135" y="4580"/>
                  </a:cubicBezTo>
                  <a:close/>
                  <a:moveTo>
                    <a:pt x="15469" y="2031"/>
                  </a:moveTo>
                  <a:cubicBezTo>
                    <a:pt x="15390" y="1970"/>
                    <a:pt x="15243" y="2011"/>
                    <a:pt x="15243" y="2101"/>
                  </a:cubicBezTo>
                  <a:lnTo>
                    <a:pt x="15243" y="2246"/>
                  </a:lnTo>
                  <a:cubicBezTo>
                    <a:pt x="15243" y="2302"/>
                    <a:pt x="15183" y="2347"/>
                    <a:pt x="15110" y="2347"/>
                  </a:cubicBezTo>
                  <a:lnTo>
                    <a:pt x="13919" y="2347"/>
                  </a:lnTo>
                  <a:cubicBezTo>
                    <a:pt x="13845" y="2347"/>
                    <a:pt x="13785" y="2392"/>
                    <a:pt x="13785" y="2447"/>
                  </a:cubicBezTo>
                  <a:lnTo>
                    <a:pt x="13785" y="2783"/>
                  </a:lnTo>
                  <a:cubicBezTo>
                    <a:pt x="13785" y="2839"/>
                    <a:pt x="13845" y="2884"/>
                    <a:pt x="13919" y="2884"/>
                  </a:cubicBezTo>
                  <a:lnTo>
                    <a:pt x="15110" y="2884"/>
                  </a:lnTo>
                  <a:cubicBezTo>
                    <a:pt x="15183" y="2884"/>
                    <a:pt x="15243" y="2929"/>
                    <a:pt x="15243" y="2984"/>
                  </a:cubicBezTo>
                  <a:lnTo>
                    <a:pt x="15243" y="3130"/>
                  </a:lnTo>
                  <a:cubicBezTo>
                    <a:pt x="15243" y="3220"/>
                    <a:pt x="15383" y="3260"/>
                    <a:pt x="15469" y="3200"/>
                  </a:cubicBezTo>
                  <a:lnTo>
                    <a:pt x="16148" y="2688"/>
                  </a:lnTo>
                  <a:cubicBezTo>
                    <a:pt x="16202" y="2648"/>
                    <a:pt x="16202" y="2588"/>
                    <a:pt x="16148" y="2548"/>
                  </a:cubicBezTo>
                  <a:lnTo>
                    <a:pt x="15469" y="2031"/>
                  </a:lnTo>
                  <a:close/>
                  <a:moveTo>
                    <a:pt x="13819" y="16188"/>
                  </a:moveTo>
                  <a:lnTo>
                    <a:pt x="13819" y="16334"/>
                  </a:lnTo>
                  <a:cubicBezTo>
                    <a:pt x="13819" y="16424"/>
                    <a:pt x="13958" y="16464"/>
                    <a:pt x="14045" y="16404"/>
                  </a:cubicBezTo>
                  <a:lnTo>
                    <a:pt x="14724" y="15892"/>
                  </a:lnTo>
                  <a:cubicBezTo>
                    <a:pt x="14777" y="15852"/>
                    <a:pt x="14777" y="15792"/>
                    <a:pt x="14724" y="15751"/>
                  </a:cubicBezTo>
                  <a:lnTo>
                    <a:pt x="14045" y="15240"/>
                  </a:lnTo>
                  <a:cubicBezTo>
                    <a:pt x="13965" y="15179"/>
                    <a:pt x="13819" y="15219"/>
                    <a:pt x="13819" y="15310"/>
                  </a:cubicBezTo>
                  <a:lnTo>
                    <a:pt x="13819" y="15455"/>
                  </a:lnTo>
                  <a:cubicBezTo>
                    <a:pt x="13819" y="15511"/>
                    <a:pt x="13759" y="15556"/>
                    <a:pt x="13686" y="15556"/>
                  </a:cubicBezTo>
                  <a:lnTo>
                    <a:pt x="12494" y="15556"/>
                  </a:lnTo>
                  <a:cubicBezTo>
                    <a:pt x="12421" y="15556"/>
                    <a:pt x="12361" y="15601"/>
                    <a:pt x="12361" y="15656"/>
                  </a:cubicBezTo>
                  <a:lnTo>
                    <a:pt x="12361" y="15992"/>
                  </a:lnTo>
                  <a:cubicBezTo>
                    <a:pt x="12361" y="16048"/>
                    <a:pt x="12421" y="16093"/>
                    <a:pt x="12494" y="16093"/>
                  </a:cubicBezTo>
                  <a:lnTo>
                    <a:pt x="13686" y="16093"/>
                  </a:lnTo>
                  <a:cubicBezTo>
                    <a:pt x="13759" y="16093"/>
                    <a:pt x="13819" y="16133"/>
                    <a:pt x="13819" y="16188"/>
                  </a:cubicBezTo>
                  <a:close/>
                  <a:moveTo>
                    <a:pt x="406" y="17167"/>
                  </a:moveTo>
                  <a:lnTo>
                    <a:pt x="1598" y="17167"/>
                  </a:lnTo>
                  <a:cubicBezTo>
                    <a:pt x="1671" y="17167"/>
                    <a:pt x="1731" y="17212"/>
                    <a:pt x="1731" y="17267"/>
                  </a:cubicBezTo>
                  <a:lnTo>
                    <a:pt x="1731" y="17413"/>
                  </a:lnTo>
                  <a:cubicBezTo>
                    <a:pt x="1731" y="17503"/>
                    <a:pt x="1870" y="17543"/>
                    <a:pt x="1957" y="17483"/>
                  </a:cubicBezTo>
                  <a:lnTo>
                    <a:pt x="2636" y="16971"/>
                  </a:lnTo>
                  <a:cubicBezTo>
                    <a:pt x="2689" y="16931"/>
                    <a:pt x="2689" y="16871"/>
                    <a:pt x="2636" y="16830"/>
                  </a:cubicBezTo>
                  <a:lnTo>
                    <a:pt x="1957" y="16319"/>
                  </a:lnTo>
                  <a:cubicBezTo>
                    <a:pt x="1877" y="16258"/>
                    <a:pt x="1731" y="16298"/>
                    <a:pt x="1731" y="16389"/>
                  </a:cubicBezTo>
                  <a:lnTo>
                    <a:pt x="1731" y="16534"/>
                  </a:lnTo>
                  <a:cubicBezTo>
                    <a:pt x="1731" y="16590"/>
                    <a:pt x="1671" y="16635"/>
                    <a:pt x="1598" y="16635"/>
                  </a:cubicBezTo>
                  <a:lnTo>
                    <a:pt x="406" y="16635"/>
                  </a:lnTo>
                  <a:cubicBezTo>
                    <a:pt x="333" y="16635"/>
                    <a:pt x="273" y="16680"/>
                    <a:pt x="273" y="16735"/>
                  </a:cubicBezTo>
                  <a:lnTo>
                    <a:pt x="273" y="17071"/>
                  </a:lnTo>
                  <a:cubicBezTo>
                    <a:pt x="273" y="17122"/>
                    <a:pt x="333" y="17167"/>
                    <a:pt x="406" y="17167"/>
                  </a:cubicBezTo>
                  <a:close/>
                  <a:moveTo>
                    <a:pt x="8500" y="16248"/>
                  </a:moveTo>
                  <a:lnTo>
                    <a:pt x="8500" y="16394"/>
                  </a:lnTo>
                  <a:cubicBezTo>
                    <a:pt x="8500" y="16484"/>
                    <a:pt x="8640" y="16524"/>
                    <a:pt x="8727" y="16464"/>
                  </a:cubicBezTo>
                  <a:lnTo>
                    <a:pt x="9405" y="15952"/>
                  </a:lnTo>
                  <a:cubicBezTo>
                    <a:pt x="9459" y="15912"/>
                    <a:pt x="9459" y="15852"/>
                    <a:pt x="9405" y="15812"/>
                  </a:cubicBezTo>
                  <a:lnTo>
                    <a:pt x="8727" y="15300"/>
                  </a:lnTo>
                  <a:cubicBezTo>
                    <a:pt x="8647" y="15240"/>
                    <a:pt x="8500" y="15280"/>
                    <a:pt x="8500" y="15370"/>
                  </a:cubicBezTo>
                  <a:lnTo>
                    <a:pt x="8500" y="15516"/>
                  </a:lnTo>
                  <a:cubicBezTo>
                    <a:pt x="8500" y="15571"/>
                    <a:pt x="8440" y="15616"/>
                    <a:pt x="8367" y="15616"/>
                  </a:cubicBezTo>
                  <a:lnTo>
                    <a:pt x="7176" y="15616"/>
                  </a:lnTo>
                  <a:cubicBezTo>
                    <a:pt x="7102" y="15616"/>
                    <a:pt x="7042" y="15661"/>
                    <a:pt x="7042" y="15716"/>
                  </a:cubicBezTo>
                  <a:lnTo>
                    <a:pt x="7042" y="16053"/>
                  </a:lnTo>
                  <a:cubicBezTo>
                    <a:pt x="7042" y="16108"/>
                    <a:pt x="7102" y="16153"/>
                    <a:pt x="7176" y="16153"/>
                  </a:cubicBezTo>
                  <a:lnTo>
                    <a:pt x="8367" y="16153"/>
                  </a:lnTo>
                  <a:cubicBezTo>
                    <a:pt x="8440" y="16148"/>
                    <a:pt x="8500" y="16193"/>
                    <a:pt x="8500" y="16248"/>
                  </a:cubicBezTo>
                  <a:close/>
                  <a:moveTo>
                    <a:pt x="4573" y="4068"/>
                  </a:moveTo>
                  <a:cubicBezTo>
                    <a:pt x="4493" y="4008"/>
                    <a:pt x="4347" y="4048"/>
                    <a:pt x="4347" y="4138"/>
                  </a:cubicBezTo>
                  <a:lnTo>
                    <a:pt x="4347" y="4284"/>
                  </a:lnTo>
                  <a:cubicBezTo>
                    <a:pt x="4347" y="4339"/>
                    <a:pt x="4287" y="4384"/>
                    <a:pt x="4214" y="4384"/>
                  </a:cubicBezTo>
                  <a:lnTo>
                    <a:pt x="3022" y="4384"/>
                  </a:lnTo>
                  <a:cubicBezTo>
                    <a:pt x="2949" y="4384"/>
                    <a:pt x="2889" y="4430"/>
                    <a:pt x="2889" y="4485"/>
                  </a:cubicBezTo>
                  <a:lnTo>
                    <a:pt x="2889" y="4821"/>
                  </a:lnTo>
                  <a:cubicBezTo>
                    <a:pt x="2889" y="4876"/>
                    <a:pt x="2949" y="4921"/>
                    <a:pt x="3022" y="4921"/>
                  </a:cubicBezTo>
                  <a:lnTo>
                    <a:pt x="4214" y="4921"/>
                  </a:lnTo>
                  <a:cubicBezTo>
                    <a:pt x="4287" y="4921"/>
                    <a:pt x="4347" y="4967"/>
                    <a:pt x="4347" y="5022"/>
                  </a:cubicBezTo>
                  <a:lnTo>
                    <a:pt x="4347" y="5167"/>
                  </a:lnTo>
                  <a:cubicBezTo>
                    <a:pt x="4347" y="5258"/>
                    <a:pt x="4486" y="5298"/>
                    <a:pt x="4573" y="5238"/>
                  </a:cubicBezTo>
                  <a:lnTo>
                    <a:pt x="5252" y="4726"/>
                  </a:lnTo>
                  <a:cubicBezTo>
                    <a:pt x="5305" y="4685"/>
                    <a:pt x="5305" y="4625"/>
                    <a:pt x="5252" y="4585"/>
                  </a:cubicBezTo>
                  <a:lnTo>
                    <a:pt x="4573" y="4068"/>
                  </a:lnTo>
                  <a:close/>
                  <a:moveTo>
                    <a:pt x="4427" y="5403"/>
                  </a:moveTo>
                  <a:cubicBezTo>
                    <a:pt x="4353" y="5403"/>
                    <a:pt x="4293" y="5448"/>
                    <a:pt x="4293" y="5504"/>
                  </a:cubicBezTo>
                  <a:lnTo>
                    <a:pt x="4293" y="5840"/>
                  </a:lnTo>
                  <a:cubicBezTo>
                    <a:pt x="4293" y="5895"/>
                    <a:pt x="4353" y="5940"/>
                    <a:pt x="4427" y="5940"/>
                  </a:cubicBezTo>
                  <a:lnTo>
                    <a:pt x="5618" y="5940"/>
                  </a:lnTo>
                  <a:cubicBezTo>
                    <a:pt x="5691" y="5940"/>
                    <a:pt x="5751" y="5985"/>
                    <a:pt x="5751" y="6040"/>
                  </a:cubicBezTo>
                  <a:lnTo>
                    <a:pt x="5751" y="6186"/>
                  </a:lnTo>
                  <a:cubicBezTo>
                    <a:pt x="5751" y="6276"/>
                    <a:pt x="5891" y="6317"/>
                    <a:pt x="5977" y="6256"/>
                  </a:cubicBezTo>
                  <a:lnTo>
                    <a:pt x="6656" y="5744"/>
                  </a:lnTo>
                  <a:cubicBezTo>
                    <a:pt x="6710" y="5704"/>
                    <a:pt x="6710" y="5644"/>
                    <a:pt x="6656" y="5604"/>
                  </a:cubicBezTo>
                  <a:lnTo>
                    <a:pt x="5977" y="5092"/>
                  </a:lnTo>
                  <a:cubicBezTo>
                    <a:pt x="5898" y="5032"/>
                    <a:pt x="5751" y="5072"/>
                    <a:pt x="5751" y="5162"/>
                  </a:cubicBezTo>
                  <a:lnTo>
                    <a:pt x="5751" y="5308"/>
                  </a:lnTo>
                  <a:cubicBezTo>
                    <a:pt x="5751" y="5363"/>
                    <a:pt x="5691" y="5408"/>
                    <a:pt x="5618" y="5408"/>
                  </a:cubicBezTo>
                  <a:lnTo>
                    <a:pt x="4427" y="5408"/>
                  </a:lnTo>
                  <a:close/>
                  <a:moveTo>
                    <a:pt x="11123" y="18226"/>
                  </a:moveTo>
                  <a:lnTo>
                    <a:pt x="11123" y="18371"/>
                  </a:lnTo>
                  <a:cubicBezTo>
                    <a:pt x="11123" y="18461"/>
                    <a:pt x="11263" y="18502"/>
                    <a:pt x="11349" y="18441"/>
                  </a:cubicBezTo>
                  <a:lnTo>
                    <a:pt x="12028" y="17930"/>
                  </a:lnTo>
                  <a:cubicBezTo>
                    <a:pt x="12081" y="17889"/>
                    <a:pt x="12081" y="17829"/>
                    <a:pt x="12028" y="17789"/>
                  </a:cubicBezTo>
                  <a:lnTo>
                    <a:pt x="11349" y="17277"/>
                  </a:lnTo>
                  <a:cubicBezTo>
                    <a:pt x="11269" y="17217"/>
                    <a:pt x="11123" y="17257"/>
                    <a:pt x="11123" y="17347"/>
                  </a:cubicBezTo>
                  <a:lnTo>
                    <a:pt x="11123" y="17493"/>
                  </a:lnTo>
                  <a:cubicBezTo>
                    <a:pt x="11123" y="17548"/>
                    <a:pt x="11063" y="17593"/>
                    <a:pt x="10990" y="17593"/>
                  </a:cubicBezTo>
                  <a:lnTo>
                    <a:pt x="9798" y="17593"/>
                  </a:lnTo>
                  <a:cubicBezTo>
                    <a:pt x="9725" y="17593"/>
                    <a:pt x="9665" y="17638"/>
                    <a:pt x="9665" y="17694"/>
                  </a:cubicBezTo>
                  <a:lnTo>
                    <a:pt x="9665" y="18030"/>
                  </a:lnTo>
                  <a:cubicBezTo>
                    <a:pt x="9665" y="18085"/>
                    <a:pt x="9725" y="18130"/>
                    <a:pt x="9798" y="18130"/>
                  </a:cubicBezTo>
                  <a:lnTo>
                    <a:pt x="10990" y="18130"/>
                  </a:lnTo>
                  <a:cubicBezTo>
                    <a:pt x="11063" y="18130"/>
                    <a:pt x="11123" y="18175"/>
                    <a:pt x="11123" y="18226"/>
                  </a:cubicBezTo>
                  <a:close/>
                  <a:moveTo>
                    <a:pt x="359" y="16233"/>
                  </a:moveTo>
                  <a:lnTo>
                    <a:pt x="359" y="16379"/>
                  </a:lnTo>
                  <a:cubicBezTo>
                    <a:pt x="359" y="16469"/>
                    <a:pt x="499" y="16509"/>
                    <a:pt x="586" y="16449"/>
                  </a:cubicBezTo>
                  <a:lnTo>
                    <a:pt x="1265" y="15937"/>
                  </a:lnTo>
                  <a:cubicBezTo>
                    <a:pt x="1318" y="15897"/>
                    <a:pt x="1318" y="15837"/>
                    <a:pt x="1265" y="15797"/>
                  </a:cubicBezTo>
                  <a:lnTo>
                    <a:pt x="586" y="15285"/>
                  </a:lnTo>
                  <a:cubicBezTo>
                    <a:pt x="506" y="15225"/>
                    <a:pt x="359" y="15265"/>
                    <a:pt x="359" y="15355"/>
                  </a:cubicBezTo>
                  <a:lnTo>
                    <a:pt x="359" y="15501"/>
                  </a:lnTo>
                  <a:cubicBezTo>
                    <a:pt x="359" y="15556"/>
                    <a:pt x="300" y="15601"/>
                    <a:pt x="226" y="15601"/>
                  </a:cubicBezTo>
                  <a:lnTo>
                    <a:pt x="0" y="15601"/>
                  </a:lnTo>
                  <a:lnTo>
                    <a:pt x="0" y="16138"/>
                  </a:lnTo>
                  <a:lnTo>
                    <a:pt x="226" y="16138"/>
                  </a:lnTo>
                  <a:cubicBezTo>
                    <a:pt x="300" y="16138"/>
                    <a:pt x="359" y="16178"/>
                    <a:pt x="359" y="16233"/>
                  </a:cubicBezTo>
                  <a:close/>
                  <a:moveTo>
                    <a:pt x="220" y="8083"/>
                  </a:moveTo>
                  <a:lnTo>
                    <a:pt x="220" y="8229"/>
                  </a:lnTo>
                  <a:cubicBezTo>
                    <a:pt x="220" y="8319"/>
                    <a:pt x="359" y="8359"/>
                    <a:pt x="446" y="8299"/>
                  </a:cubicBezTo>
                  <a:lnTo>
                    <a:pt x="1125" y="7787"/>
                  </a:lnTo>
                  <a:cubicBezTo>
                    <a:pt x="1178" y="7747"/>
                    <a:pt x="1178" y="7687"/>
                    <a:pt x="1125" y="7646"/>
                  </a:cubicBezTo>
                  <a:lnTo>
                    <a:pt x="446" y="7135"/>
                  </a:lnTo>
                  <a:cubicBezTo>
                    <a:pt x="366" y="7074"/>
                    <a:pt x="220" y="7114"/>
                    <a:pt x="220" y="7205"/>
                  </a:cubicBezTo>
                  <a:lnTo>
                    <a:pt x="220" y="7350"/>
                  </a:lnTo>
                  <a:cubicBezTo>
                    <a:pt x="220" y="7406"/>
                    <a:pt x="160" y="7451"/>
                    <a:pt x="87" y="7451"/>
                  </a:cubicBezTo>
                  <a:lnTo>
                    <a:pt x="0" y="7451"/>
                  </a:lnTo>
                  <a:lnTo>
                    <a:pt x="0" y="7988"/>
                  </a:lnTo>
                  <a:lnTo>
                    <a:pt x="87" y="7988"/>
                  </a:lnTo>
                  <a:cubicBezTo>
                    <a:pt x="160" y="7983"/>
                    <a:pt x="220" y="8028"/>
                    <a:pt x="220" y="8083"/>
                  </a:cubicBezTo>
                  <a:close/>
                  <a:moveTo>
                    <a:pt x="0" y="5403"/>
                  </a:moveTo>
                  <a:lnTo>
                    <a:pt x="0" y="5940"/>
                  </a:lnTo>
                  <a:lnTo>
                    <a:pt x="87" y="5940"/>
                  </a:lnTo>
                  <a:cubicBezTo>
                    <a:pt x="160" y="5940"/>
                    <a:pt x="220" y="5985"/>
                    <a:pt x="220" y="6040"/>
                  </a:cubicBezTo>
                  <a:lnTo>
                    <a:pt x="220" y="6186"/>
                  </a:lnTo>
                  <a:cubicBezTo>
                    <a:pt x="220" y="6276"/>
                    <a:pt x="359" y="6317"/>
                    <a:pt x="446" y="6256"/>
                  </a:cubicBezTo>
                  <a:lnTo>
                    <a:pt x="1125" y="5744"/>
                  </a:lnTo>
                  <a:cubicBezTo>
                    <a:pt x="1178" y="5704"/>
                    <a:pt x="1178" y="5644"/>
                    <a:pt x="1125" y="5604"/>
                  </a:cubicBezTo>
                  <a:lnTo>
                    <a:pt x="446" y="5092"/>
                  </a:lnTo>
                  <a:cubicBezTo>
                    <a:pt x="366" y="5032"/>
                    <a:pt x="220" y="5072"/>
                    <a:pt x="220" y="5162"/>
                  </a:cubicBezTo>
                  <a:lnTo>
                    <a:pt x="220" y="5308"/>
                  </a:lnTo>
                  <a:cubicBezTo>
                    <a:pt x="220" y="5363"/>
                    <a:pt x="160" y="5408"/>
                    <a:pt x="87" y="5408"/>
                  </a:cubicBezTo>
                  <a:lnTo>
                    <a:pt x="0" y="5408"/>
                  </a:lnTo>
                  <a:close/>
                  <a:moveTo>
                    <a:pt x="1771" y="4068"/>
                  </a:moveTo>
                  <a:cubicBezTo>
                    <a:pt x="1691" y="4008"/>
                    <a:pt x="1544" y="4048"/>
                    <a:pt x="1544" y="4138"/>
                  </a:cubicBezTo>
                  <a:lnTo>
                    <a:pt x="1544" y="4284"/>
                  </a:lnTo>
                  <a:cubicBezTo>
                    <a:pt x="1544" y="4339"/>
                    <a:pt x="1484" y="4384"/>
                    <a:pt x="1411" y="4384"/>
                  </a:cubicBezTo>
                  <a:lnTo>
                    <a:pt x="220" y="4384"/>
                  </a:lnTo>
                  <a:cubicBezTo>
                    <a:pt x="146" y="4384"/>
                    <a:pt x="87" y="4430"/>
                    <a:pt x="87" y="4485"/>
                  </a:cubicBezTo>
                  <a:lnTo>
                    <a:pt x="87" y="4821"/>
                  </a:lnTo>
                  <a:cubicBezTo>
                    <a:pt x="87" y="4876"/>
                    <a:pt x="146" y="4921"/>
                    <a:pt x="220" y="4921"/>
                  </a:cubicBezTo>
                  <a:lnTo>
                    <a:pt x="1411" y="4921"/>
                  </a:lnTo>
                  <a:cubicBezTo>
                    <a:pt x="1484" y="4921"/>
                    <a:pt x="1544" y="4967"/>
                    <a:pt x="1544" y="5022"/>
                  </a:cubicBezTo>
                  <a:lnTo>
                    <a:pt x="1544" y="5167"/>
                  </a:lnTo>
                  <a:cubicBezTo>
                    <a:pt x="1544" y="5258"/>
                    <a:pt x="1684" y="5298"/>
                    <a:pt x="1771" y="5238"/>
                  </a:cubicBezTo>
                  <a:lnTo>
                    <a:pt x="2450" y="4726"/>
                  </a:lnTo>
                  <a:cubicBezTo>
                    <a:pt x="2503" y="4685"/>
                    <a:pt x="2503" y="4625"/>
                    <a:pt x="2450" y="4585"/>
                  </a:cubicBezTo>
                  <a:lnTo>
                    <a:pt x="1771" y="4068"/>
                  </a:lnTo>
                  <a:close/>
                  <a:moveTo>
                    <a:pt x="1697" y="5403"/>
                  </a:moveTo>
                  <a:cubicBezTo>
                    <a:pt x="1624" y="5403"/>
                    <a:pt x="1564" y="5448"/>
                    <a:pt x="1564" y="5504"/>
                  </a:cubicBezTo>
                  <a:lnTo>
                    <a:pt x="1564" y="5840"/>
                  </a:lnTo>
                  <a:cubicBezTo>
                    <a:pt x="1564" y="5895"/>
                    <a:pt x="1624" y="5940"/>
                    <a:pt x="1697" y="5940"/>
                  </a:cubicBezTo>
                  <a:lnTo>
                    <a:pt x="2889" y="5940"/>
                  </a:lnTo>
                  <a:cubicBezTo>
                    <a:pt x="2962" y="5940"/>
                    <a:pt x="3022" y="5985"/>
                    <a:pt x="3022" y="6040"/>
                  </a:cubicBezTo>
                  <a:lnTo>
                    <a:pt x="3022" y="6186"/>
                  </a:lnTo>
                  <a:cubicBezTo>
                    <a:pt x="3022" y="6276"/>
                    <a:pt x="3162" y="6317"/>
                    <a:pt x="3248" y="6256"/>
                  </a:cubicBezTo>
                  <a:lnTo>
                    <a:pt x="3927" y="5744"/>
                  </a:lnTo>
                  <a:cubicBezTo>
                    <a:pt x="3981" y="5704"/>
                    <a:pt x="3981" y="5644"/>
                    <a:pt x="3927" y="5604"/>
                  </a:cubicBezTo>
                  <a:lnTo>
                    <a:pt x="3248" y="5092"/>
                  </a:lnTo>
                  <a:cubicBezTo>
                    <a:pt x="3168" y="5032"/>
                    <a:pt x="3022" y="5072"/>
                    <a:pt x="3022" y="5162"/>
                  </a:cubicBezTo>
                  <a:lnTo>
                    <a:pt x="3022" y="5308"/>
                  </a:lnTo>
                  <a:cubicBezTo>
                    <a:pt x="3022" y="5363"/>
                    <a:pt x="2962" y="5408"/>
                    <a:pt x="2889" y="5408"/>
                  </a:cubicBezTo>
                  <a:lnTo>
                    <a:pt x="1697" y="5408"/>
                  </a:lnTo>
                  <a:close/>
                  <a:moveTo>
                    <a:pt x="0" y="3366"/>
                  </a:moveTo>
                  <a:lnTo>
                    <a:pt x="0" y="3903"/>
                  </a:lnTo>
                  <a:lnTo>
                    <a:pt x="73" y="3903"/>
                  </a:lnTo>
                  <a:cubicBezTo>
                    <a:pt x="146" y="3903"/>
                    <a:pt x="206" y="3948"/>
                    <a:pt x="206" y="4003"/>
                  </a:cubicBezTo>
                  <a:lnTo>
                    <a:pt x="206" y="4148"/>
                  </a:lnTo>
                  <a:cubicBezTo>
                    <a:pt x="206" y="4239"/>
                    <a:pt x="346" y="4279"/>
                    <a:pt x="433" y="4219"/>
                  </a:cubicBezTo>
                  <a:lnTo>
                    <a:pt x="1112" y="3707"/>
                  </a:lnTo>
                  <a:cubicBezTo>
                    <a:pt x="1165" y="3667"/>
                    <a:pt x="1165" y="3606"/>
                    <a:pt x="1112" y="3566"/>
                  </a:cubicBezTo>
                  <a:lnTo>
                    <a:pt x="433" y="3054"/>
                  </a:lnTo>
                  <a:cubicBezTo>
                    <a:pt x="353" y="2994"/>
                    <a:pt x="206" y="3034"/>
                    <a:pt x="206" y="3125"/>
                  </a:cubicBezTo>
                  <a:lnTo>
                    <a:pt x="206" y="3270"/>
                  </a:lnTo>
                  <a:cubicBezTo>
                    <a:pt x="206" y="3325"/>
                    <a:pt x="146" y="3371"/>
                    <a:pt x="73" y="3371"/>
                  </a:cubicBezTo>
                  <a:lnTo>
                    <a:pt x="0" y="3371"/>
                  </a:lnTo>
                  <a:close/>
                  <a:moveTo>
                    <a:pt x="406" y="18266"/>
                  </a:moveTo>
                  <a:lnTo>
                    <a:pt x="406" y="18411"/>
                  </a:lnTo>
                  <a:cubicBezTo>
                    <a:pt x="406" y="18502"/>
                    <a:pt x="546" y="18542"/>
                    <a:pt x="632" y="18482"/>
                  </a:cubicBezTo>
                  <a:lnTo>
                    <a:pt x="1311" y="17970"/>
                  </a:lnTo>
                  <a:cubicBezTo>
                    <a:pt x="1365" y="17930"/>
                    <a:pt x="1365" y="17869"/>
                    <a:pt x="1311" y="17829"/>
                  </a:cubicBezTo>
                  <a:lnTo>
                    <a:pt x="632" y="17317"/>
                  </a:lnTo>
                  <a:cubicBezTo>
                    <a:pt x="552" y="17257"/>
                    <a:pt x="406" y="17297"/>
                    <a:pt x="406" y="17388"/>
                  </a:cubicBezTo>
                  <a:lnTo>
                    <a:pt x="406" y="17533"/>
                  </a:lnTo>
                  <a:cubicBezTo>
                    <a:pt x="406" y="17588"/>
                    <a:pt x="346" y="17633"/>
                    <a:pt x="273" y="17633"/>
                  </a:cubicBezTo>
                  <a:lnTo>
                    <a:pt x="0" y="17633"/>
                  </a:lnTo>
                  <a:lnTo>
                    <a:pt x="0" y="18170"/>
                  </a:lnTo>
                  <a:lnTo>
                    <a:pt x="273" y="18170"/>
                  </a:lnTo>
                  <a:cubicBezTo>
                    <a:pt x="346" y="18170"/>
                    <a:pt x="406" y="18216"/>
                    <a:pt x="406" y="18266"/>
                  </a:cubicBezTo>
                  <a:close/>
                  <a:moveTo>
                    <a:pt x="1791" y="2031"/>
                  </a:moveTo>
                  <a:cubicBezTo>
                    <a:pt x="1711" y="1970"/>
                    <a:pt x="1564" y="2011"/>
                    <a:pt x="1564" y="2101"/>
                  </a:cubicBezTo>
                  <a:lnTo>
                    <a:pt x="1564" y="2246"/>
                  </a:lnTo>
                  <a:cubicBezTo>
                    <a:pt x="1564" y="2302"/>
                    <a:pt x="1504" y="2347"/>
                    <a:pt x="1431" y="2347"/>
                  </a:cubicBezTo>
                  <a:lnTo>
                    <a:pt x="240" y="2347"/>
                  </a:lnTo>
                  <a:cubicBezTo>
                    <a:pt x="166" y="2347"/>
                    <a:pt x="107" y="2392"/>
                    <a:pt x="107" y="2447"/>
                  </a:cubicBezTo>
                  <a:lnTo>
                    <a:pt x="107" y="2783"/>
                  </a:lnTo>
                  <a:cubicBezTo>
                    <a:pt x="107" y="2839"/>
                    <a:pt x="166" y="2884"/>
                    <a:pt x="240" y="2884"/>
                  </a:cubicBezTo>
                  <a:lnTo>
                    <a:pt x="1431" y="2884"/>
                  </a:lnTo>
                  <a:cubicBezTo>
                    <a:pt x="1504" y="2884"/>
                    <a:pt x="1564" y="2929"/>
                    <a:pt x="1564" y="2984"/>
                  </a:cubicBezTo>
                  <a:lnTo>
                    <a:pt x="1564" y="3130"/>
                  </a:lnTo>
                  <a:cubicBezTo>
                    <a:pt x="1564" y="3220"/>
                    <a:pt x="1704" y="3260"/>
                    <a:pt x="1791" y="3200"/>
                  </a:cubicBezTo>
                  <a:lnTo>
                    <a:pt x="2470" y="2688"/>
                  </a:lnTo>
                  <a:cubicBezTo>
                    <a:pt x="2523" y="2648"/>
                    <a:pt x="2523" y="2588"/>
                    <a:pt x="2470" y="2548"/>
                  </a:cubicBezTo>
                  <a:lnTo>
                    <a:pt x="1791" y="2031"/>
                  </a:lnTo>
                  <a:close/>
                  <a:moveTo>
                    <a:pt x="4433" y="19305"/>
                  </a:moveTo>
                  <a:lnTo>
                    <a:pt x="4433" y="19450"/>
                  </a:lnTo>
                  <a:cubicBezTo>
                    <a:pt x="4433" y="19540"/>
                    <a:pt x="4573" y="19581"/>
                    <a:pt x="4659" y="19520"/>
                  </a:cubicBezTo>
                  <a:lnTo>
                    <a:pt x="5338" y="19009"/>
                  </a:lnTo>
                  <a:cubicBezTo>
                    <a:pt x="5392" y="18968"/>
                    <a:pt x="5392" y="18908"/>
                    <a:pt x="5338" y="18868"/>
                  </a:cubicBezTo>
                  <a:lnTo>
                    <a:pt x="4659" y="18356"/>
                  </a:lnTo>
                  <a:cubicBezTo>
                    <a:pt x="4580" y="18296"/>
                    <a:pt x="4433" y="18336"/>
                    <a:pt x="4433" y="18426"/>
                  </a:cubicBezTo>
                  <a:lnTo>
                    <a:pt x="4433" y="18572"/>
                  </a:lnTo>
                  <a:cubicBezTo>
                    <a:pt x="4433" y="18627"/>
                    <a:pt x="4373" y="18672"/>
                    <a:pt x="4300" y="18672"/>
                  </a:cubicBezTo>
                  <a:lnTo>
                    <a:pt x="3109" y="18672"/>
                  </a:lnTo>
                  <a:cubicBezTo>
                    <a:pt x="3035" y="18672"/>
                    <a:pt x="2975" y="18717"/>
                    <a:pt x="2975" y="18773"/>
                  </a:cubicBezTo>
                  <a:lnTo>
                    <a:pt x="2975" y="19109"/>
                  </a:lnTo>
                  <a:cubicBezTo>
                    <a:pt x="2975" y="19164"/>
                    <a:pt x="3035" y="19209"/>
                    <a:pt x="3109" y="19209"/>
                  </a:cubicBezTo>
                  <a:lnTo>
                    <a:pt x="4300" y="19209"/>
                  </a:lnTo>
                  <a:cubicBezTo>
                    <a:pt x="4373" y="19204"/>
                    <a:pt x="4433" y="19249"/>
                    <a:pt x="4433" y="19305"/>
                  </a:cubicBezTo>
                  <a:close/>
                  <a:moveTo>
                    <a:pt x="12794" y="2061"/>
                  </a:moveTo>
                  <a:cubicBezTo>
                    <a:pt x="12714" y="2001"/>
                    <a:pt x="12567" y="2041"/>
                    <a:pt x="12567" y="2131"/>
                  </a:cubicBezTo>
                  <a:lnTo>
                    <a:pt x="12567" y="2277"/>
                  </a:lnTo>
                  <a:cubicBezTo>
                    <a:pt x="12567" y="2332"/>
                    <a:pt x="12507" y="2377"/>
                    <a:pt x="12434" y="2377"/>
                  </a:cubicBezTo>
                  <a:lnTo>
                    <a:pt x="11243" y="2377"/>
                  </a:lnTo>
                  <a:cubicBezTo>
                    <a:pt x="11169" y="2377"/>
                    <a:pt x="11110" y="2422"/>
                    <a:pt x="11110" y="2477"/>
                  </a:cubicBezTo>
                  <a:lnTo>
                    <a:pt x="11110" y="2814"/>
                  </a:lnTo>
                  <a:cubicBezTo>
                    <a:pt x="11110" y="2869"/>
                    <a:pt x="11169" y="2914"/>
                    <a:pt x="11243" y="2914"/>
                  </a:cubicBezTo>
                  <a:lnTo>
                    <a:pt x="12434" y="2914"/>
                  </a:lnTo>
                  <a:cubicBezTo>
                    <a:pt x="12507" y="2914"/>
                    <a:pt x="12567" y="2959"/>
                    <a:pt x="12567" y="3014"/>
                  </a:cubicBezTo>
                  <a:lnTo>
                    <a:pt x="12567" y="3160"/>
                  </a:lnTo>
                  <a:cubicBezTo>
                    <a:pt x="12567" y="3250"/>
                    <a:pt x="12707" y="3290"/>
                    <a:pt x="12794" y="3230"/>
                  </a:cubicBezTo>
                  <a:lnTo>
                    <a:pt x="13473" y="2718"/>
                  </a:lnTo>
                  <a:cubicBezTo>
                    <a:pt x="13526" y="2678"/>
                    <a:pt x="13526" y="2618"/>
                    <a:pt x="13473" y="2578"/>
                  </a:cubicBezTo>
                  <a:lnTo>
                    <a:pt x="12794" y="2061"/>
                  </a:lnTo>
                  <a:close/>
                  <a:moveTo>
                    <a:pt x="1684" y="3366"/>
                  </a:moveTo>
                  <a:cubicBezTo>
                    <a:pt x="1611" y="3366"/>
                    <a:pt x="1551" y="3411"/>
                    <a:pt x="1551" y="3466"/>
                  </a:cubicBezTo>
                  <a:lnTo>
                    <a:pt x="1551" y="3802"/>
                  </a:lnTo>
                  <a:cubicBezTo>
                    <a:pt x="1551" y="3857"/>
                    <a:pt x="1611" y="3903"/>
                    <a:pt x="1684" y="3903"/>
                  </a:cubicBezTo>
                  <a:lnTo>
                    <a:pt x="2876" y="3903"/>
                  </a:lnTo>
                  <a:cubicBezTo>
                    <a:pt x="2949" y="3903"/>
                    <a:pt x="3009" y="3948"/>
                    <a:pt x="3009" y="4003"/>
                  </a:cubicBezTo>
                  <a:lnTo>
                    <a:pt x="3009" y="4148"/>
                  </a:lnTo>
                  <a:cubicBezTo>
                    <a:pt x="3009" y="4239"/>
                    <a:pt x="3148" y="4279"/>
                    <a:pt x="3235" y="4219"/>
                  </a:cubicBezTo>
                  <a:lnTo>
                    <a:pt x="3914" y="3707"/>
                  </a:lnTo>
                  <a:cubicBezTo>
                    <a:pt x="3967" y="3667"/>
                    <a:pt x="3967" y="3606"/>
                    <a:pt x="3914" y="3566"/>
                  </a:cubicBezTo>
                  <a:lnTo>
                    <a:pt x="3235" y="3054"/>
                  </a:lnTo>
                  <a:cubicBezTo>
                    <a:pt x="3155" y="2994"/>
                    <a:pt x="3009" y="3034"/>
                    <a:pt x="3009" y="3125"/>
                  </a:cubicBezTo>
                  <a:lnTo>
                    <a:pt x="3009" y="3270"/>
                  </a:lnTo>
                  <a:cubicBezTo>
                    <a:pt x="3009" y="3325"/>
                    <a:pt x="2949" y="3371"/>
                    <a:pt x="2876" y="3371"/>
                  </a:cubicBezTo>
                  <a:lnTo>
                    <a:pt x="1684" y="3371"/>
                  </a:lnTo>
                  <a:close/>
                  <a:moveTo>
                    <a:pt x="379" y="19204"/>
                  </a:moveTo>
                  <a:lnTo>
                    <a:pt x="1571" y="19204"/>
                  </a:lnTo>
                  <a:cubicBezTo>
                    <a:pt x="1644" y="19204"/>
                    <a:pt x="1704" y="19249"/>
                    <a:pt x="1704" y="19305"/>
                  </a:cubicBezTo>
                  <a:lnTo>
                    <a:pt x="1704" y="19450"/>
                  </a:lnTo>
                  <a:cubicBezTo>
                    <a:pt x="1704" y="19540"/>
                    <a:pt x="1844" y="19581"/>
                    <a:pt x="1930" y="19520"/>
                  </a:cubicBezTo>
                  <a:lnTo>
                    <a:pt x="2609" y="19009"/>
                  </a:lnTo>
                  <a:cubicBezTo>
                    <a:pt x="2663" y="18968"/>
                    <a:pt x="2663" y="18908"/>
                    <a:pt x="2609" y="18868"/>
                  </a:cubicBezTo>
                  <a:lnTo>
                    <a:pt x="1930" y="18356"/>
                  </a:lnTo>
                  <a:cubicBezTo>
                    <a:pt x="1850" y="18296"/>
                    <a:pt x="1704" y="18336"/>
                    <a:pt x="1704" y="18426"/>
                  </a:cubicBezTo>
                  <a:lnTo>
                    <a:pt x="1704" y="18572"/>
                  </a:lnTo>
                  <a:cubicBezTo>
                    <a:pt x="1704" y="18627"/>
                    <a:pt x="1644" y="18672"/>
                    <a:pt x="1571" y="18672"/>
                  </a:cubicBezTo>
                  <a:lnTo>
                    <a:pt x="379" y="18672"/>
                  </a:lnTo>
                  <a:cubicBezTo>
                    <a:pt x="306" y="18672"/>
                    <a:pt x="246" y="18717"/>
                    <a:pt x="246" y="18773"/>
                  </a:cubicBezTo>
                  <a:lnTo>
                    <a:pt x="246" y="19109"/>
                  </a:lnTo>
                  <a:cubicBezTo>
                    <a:pt x="246" y="19164"/>
                    <a:pt x="306" y="19204"/>
                    <a:pt x="379" y="19204"/>
                  </a:cubicBezTo>
                  <a:close/>
                  <a:moveTo>
                    <a:pt x="8487" y="18286"/>
                  </a:moveTo>
                  <a:lnTo>
                    <a:pt x="8487" y="18431"/>
                  </a:lnTo>
                  <a:cubicBezTo>
                    <a:pt x="8487" y="18522"/>
                    <a:pt x="8627" y="18562"/>
                    <a:pt x="8713" y="18502"/>
                  </a:cubicBezTo>
                  <a:lnTo>
                    <a:pt x="9392" y="17990"/>
                  </a:lnTo>
                  <a:cubicBezTo>
                    <a:pt x="9445" y="17950"/>
                    <a:pt x="9445" y="17889"/>
                    <a:pt x="9392" y="17849"/>
                  </a:cubicBezTo>
                  <a:lnTo>
                    <a:pt x="8713" y="17337"/>
                  </a:lnTo>
                  <a:cubicBezTo>
                    <a:pt x="8633" y="17277"/>
                    <a:pt x="8487" y="17317"/>
                    <a:pt x="8487" y="17408"/>
                  </a:cubicBezTo>
                  <a:lnTo>
                    <a:pt x="8487" y="17553"/>
                  </a:lnTo>
                  <a:cubicBezTo>
                    <a:pt x="8487" y="17608"/>
                    <a:pt x="8427" y="17653"/>
                    <a:pt x="8354" y="17653"/>
                  </a:cubicBezTo>
                  <a:lnTo>
                    <a:pt x="7162" y="17653"/>
                  </a:lnTo>
                  <a:cubicBezTo>
                    <a:pt x="7089" y="17653"/>
                    <a:pt x="7029" y="17699"/>
                    <a:pt x="7029" y="17754"/>
                  </a:cubicBezTo>
                  <a:lnTo>
                    <a:pt x="7029" y="18090"/>
                  </a:lnTo>
                  <a:cubicBezTo>
                    <a:pt x="7029" y="18145"/>
                    <a:pt x="7089" y="18190"/>
                    <a:pt x="7162" y="18190"/>
                  </a:cubicBezTo>
                  <a:lnTo>
                    <a:pt x="8354" y="18190"/>
                  </a:lnTo>
                  <a:cubicBezTo>
                    <a:pt x="8427" y="18185"/>
                    <a:pt x="8487" y="18231"/>
                    <a:pt x="8487" y="18286"/>
                  </a:cubicBezTo>
                  <a:close/>
                  <a:moveTo>
                    <a:pt x="10118" y="2031"/>
                  </a:moveTo>
                  <a:cubicBezTo>
                    <a:pt x="10038" y="1970"/>
                    <a:pt x="9891" y="2011"/>
                    <a:pt x="9891" y="2101"/>
                  </a:cubicBezTo>
                  <a:lnTo>
                    <a:pt x="9891" y="2246"/>
                  </a:lnTo>
                  <a:cubicBezTo>
                    <a:pt x="9891" y="2302"/>
                    <a:pt x="9832" y="2347"/>
                    <a:pt x="9758" y="2347"/>
                  </a:cubicBezTo>
                  <a:lnTo>
                    <a:pt x="8567" y="2347"/>
                  </a:lnTo>
                  <a:cubicBezTo>
                    <a:pt x="8494" y="2347"/>
                    <a:pt x="8434" y="2392"/>
                    <a:pt x="8434" y="2447"/>
                  </a:cubicBezTo>
                  <a:lnTo>
                    <a:pt x="8434" y="2783"/>
                  </a:lnTo>
                  <a:cubicBezTo>
                    <a:pt x="8434" y="2839"/>
                    <a:pt x="8494" y="2884"/>
                    <a:pt x="8567" y="2884"/>
                  </a:cubicBezTo>
                  <a:lnTo>
                    <a:pt x="9758" y="2884"/>
                  </a:lnTo>
                  <a:cubicBezTo>
                    <a:pt x="9832" y="2884"/>
                    <a:pt x="9891" y="2929"/>
                    <a:pt x="9891" y="2984"/>
                  </a:cubicBezTo>
                  <a:lnTo>
                    <a:pt x="9891" y="3130"/>
                  </a:lnTo>
                  <a:cubicBezTo>
                    <a:pt x="9891" y="3220"/>
                    <a:pt x="10031" y="3260"/>
                    <a:pt x="10118" y="3200"/>
                  </a:cubicBezTo>
                  <a:lnTo>
                    <a:pt x="10797" y="2688"/>
                  </a:lnTo>
                  <a:cubicBezTo>
                    <a:pt x="10850" y="2648"/>
                    <a:pt x="10850" y="2588"/>
                    <a:pt x="10797" y="2548"/>
                  </a:cubicBezTo>
                  <a:lnTo>
                    <a:pt x="10118" y="2031"/>
                  </a:lnTo>
                  <a:close/>
                  <a:moveTo>
                    <a:pt x="9918" y="3396"/>
                  </a:moveTo>
                  <a:cubicBezTo>
                    <a:pt x="9845" y="3396"/>
                    <a:pt x="9785" y="3441"/>
                    <a:pt x="9785" y="3496"/>
                  </a:cubicBezTo>
                  <a:lnTo>
                    <a:pt x="9785" y="3832"/>
                  </a:lnTo>
                  <a:cubicBezTo>
                    <a:pt x="9785" y="3888"/>
                    <a:pt x="9845" y="3933"/>
                    <a:pt x="9918" y="3933"/>
                  </a:cubicBezTo>
                  <a:lnTo>
                    <a:pt x="11110" y="3933"/>
                  </a:lnTo>
                  <a:cubicBezTo>
                    <a:pt x="11183" y="3933"/>
                    <a:pt x="11243" y="3978"/>
                    <a:pt x="11243" y="4033"/>
                  </a:cubicBezTo>
                  <a:lnTo>
                    <a:pt x="11243" y="4179"/>
                  </a:lnTo>
                  <a:cubicBezTo>
                    <a:pt x="11243" y="4269"/>
                    <a:pt x="11382" y="4309"/>
                    <a:pt x="11469" y="4249"/>
                  </a:cubicBezTo>
                  <a:lnTo>
                    <a:pt x="12148" y="3737"/>
                  </a:lnTo>
                  <a:cubicBezTo>
                    <a:pt x="12201" y="3697"/>
                    <a:pt x="12201" y="3637"/>
                    <a:pt x="12148" y="3596"/>
                  </a:cubicBezTo>
                  <a:lnTo>
                    <a:pt x="11469" y="3085"/>
                  </a:lnTo>
                  <a:cubicBezTo>
                    <a:pt x="11389" y="3024"/>
                    <a:pt x="11243" y="3064"/>
                    <a:pt x="11243" y="3155"/>
                  </a:cubicBezTo>
                  <a:lnTo>
                    <a:pt x="11243" y="3300"/>
                  </a:lnTo>
                  <a:cubicBezTo>
                    <a:pt x="11243" y="3356"/>
                    <a:pt x="11183" y="3401"/>
                    <a:pt x="11110" y="3401"/>
                  </a:cubicBezTo>
                  <a:lnTo>
                    <a:pt x="9918" y="3401"/>
                  </a:lnTo>
                  <a:close/>
                  <a:moveTo>
                    <a:pt x="4593" y="2031"/>
                  </a:moveTo>
                  <a:cubicBezTo>
                    <a:pt x="4513" y="1970"/>
                    <a:pt x="4367" y="2011"/>
                    <a:pt x="4367" y="2101"/>
                  </a:cubicBezTo>
                  <a:lnTo>
                    <a:pt x="4367" y="2246"/>
                  </a:lnTo>
                  <a:cubicBezTo>
                    <a:pt x="4367" y="2302"/>
                    <a:pt x="4307" y="2347"/>
                    <a:pt x="4233" y="2347"/>
                  </a:cubicBezTo>
                  <a:lnTo>
                    <a:pt x="3042" y="2347"/>
                  </a:lnTo>
                  <a:cubicBezTo>
                    <a:pt x="2969" y="2347"/>
                    <a:pt x="2909" y="2392"/>
                    <a:pt x="2909" y="2447"/>
                  </a:cubicBezTo>
                  <a:lnTo>
                    <a:pt x="2909" y="2783"/>
                  </a:lnTo>
                  <a:cubicBezTo>
                    <a:pt x="2909" y="2839"/>
                    <a:pt x="2969" y="2884"/>
                    <a:pt x="3042" y="2884"/>
                  </a:cubicBezTo>
                  <a:lnTo>
                    <a:pt x="4233" y="2884"/>
                  </a:lnTo>
                  <a:cubicBezTo>
                    <a:pt x="4307" y="2884"/>
                    <a:pt x="4367" y="2929"/>
                    <a:pt x="4367" y="2984"/>
                  </a:cubicBezTo>
                  <a:lnTo>
                    <a:pt x="4367" y="3130"/>
                  </a:lnTo>
                  <a:cubicBezTo>
                    <a:pt x="4367" y="3220"/>
                    <a:pt x="4506" y="3260"/>
                    <a:pt x="4593" y="3200"/>
                  </a:cubicBezTo>
                  <a:lnTo>
                    <a:pt x="5272" y="2688"/>
                  </a:lnTo>
                  <a:cubicBezTo>
                    <a:pt x="5325" y="2648"/>
                    <a:pt x="5325" y="2588"/>
                    <a:pt x="5272" y="2548"/>
                  </a:cubicBezTo>
                  <a:lnTo>
                    <a:pt x="4593" y="2031"/>
                  </a:lnTo>
                  <a:close/>
                  <a:moveTo>
                    <a:pt x="7216" y="3366"/>
                  </a:moveTo>
                  <a:cubicBezTo>
                    <a:pt x="7142" y="3366"/>
                    <a:pt x="7082" y="3411"/>
                    <a:pt x="7082" y="3466"/>
                  </a:cubicBezTo>
                  <a:lnTo>
                    <a:pt x="7082" y="3802"/>
                  </a:lnTo>
                  <a:cubicBezTo>
                    <a:pt x="7082" y="3857"/>
                    <a:pt x="7142" y="3903"/>
                    <a:pt x="7216" y="3903"/>
                  </a:cubicBezTo>
                  <a:lnTo>
                    <a:pt x="8407" y="3903"/>
                  </a:lnTo>
                  <a:cubicBezTo>
                    <a:pt x="8480" y="3903"/>
                    <a:pt x="8540" y="3948"/>
                    <a:pt x="8540" y="4003"/>
                  </a:cubicBezTo>
                  <a:lnTo>
                    <a:pt x="8540" y="4148"/>
                  </a:lnTo>
                  <a:cubicBezTo>
                    <a:pt x="8540" y="4239"/>
                    <a:pt x="8680" y="4279"/>
                    <a:pt x="8766" y="4219"/>
                  </a:cubicBezTo>
                  <a:lnTo>
                    <a:pt x="9445" y="3707"/>
                  </a:lnTo>
                  <a:cubicBezTo>
                    <a:pt x="9499" y="3667"/>
                    <a:pt x="9499" y="3606"/>
                    <a:pt x="9445" y="3566"/>
                  </a:cubicBezTo>
                  <a:lnTo>
                    <a:pt x="8766" y="3054"/>
                  </a:lnTo>
                  <a:cubicBezTo>
                    <a:pt x="8687" y="2994"/>
                    <a:pt x="8540" y="3034"/>
                    <a:pt x="8540" y="3125"/>
                  </a:cubicBezTo>
                  <a:lnTo>
                    <a:pt x="8540" y="3270"/>
                  </a:lnTo>
                  <a:cubicBezTo>
                    <a:pt x="8540" y="3325"/>
                    <a:pt x="8480" y="3371"/>
                    <a:pt x="8407" y="3371"/>
                  </a:cubicBezTo>
                  <a:lnTo>
                    <a:pt x="7216" y="3371"/>
                  </a:lnTo>
                  <a:close/>
                  <a:moveTo>
                    <a:pt x="4413" y="3366"/>
                  </a:moveTo>
                  <a:cubicBezTo>
                    <a:pt x="4340" y="3366"/>
                    <a:pt x="4280" y="3411"/>
                    <a:pt x="4280" y="3466"/>
                  </a:cubicBezTo>
                  <a:lnTo>
                    <a:pt x="4280" y="3802"/>
                  </a:lnTo>
                  <a:cubicBezTo>
                    <a:pt x="4280" y="3857"/>
                    <a:pt x="4340" y="3903"/>
                    <a:pt x="4413" y="3903"/>
                  </a:cubicBezTo>
                  <a:lnTo>
                    <a:pt x="5605" y="3903"/>
                  </a:lnTo>
                  <a:cubicBezTo>
                    <a:pt x="5678" y="3903"/>
                    <a:pt x="5738" y="3948"/>
                    <a:pt x="5738" y="4003"/>
                  </a:cubicBezTo>
                  <a:lnTo>
                    <a:pt x="5738" y="4148"/>
                  </a:lnTo>
                  <a:cubicBezTo>
                    <a:pt x="5738" y="4239"/>
                    <a:pt x="5878" y="4279"/>
                    <a:pt x="5964" y="4219"/>
                  </a:cubicBezTo>
                  <a:lnTo>
                    <a:pt x="6643" y="3707"/>
                  </a:lnTo>
                  <a:cubicBezTo>
                    <a:pt x="6696" y="3667"/>
                    <a:pt x="6696" y="3606"/>
                    <a:pt x="6643" y="3566"/>
                  </a:cubicBezTo>
                  <a:lnTo>
                    <a:pt x="5964" y="3054"/>
                  </a:lnTo>
                  <a:cubicBezTo>
                    <a:pt x="5884" y="2994"/>
                    <a:pt x="5738" y="3034"/>
                    <a:pt x="5738" y="3125"/>
                  </a:cubicBezTo>
                  <a:lnTo>
                    <a:pt x="5738" y="3270"/>
                  </a:lnTo>
                  <a:cubicBezTo>
                    <a:pt x="5738" y="3325"/>
                    <a:pt x="5678" y="3371"/>
                    <a:pt x="5605" y="3371"/>
                  </a:cubicBezTo>
                  <a:lnTo>
                    <a:pt x="4413" y="3371"/>
                  </a:lnTo>
                  <a:close/>
                  <a:moveTo>
                    <a:pt x="7315" y="2031"/>
                  </a:moveTo>
                  <a:cubicBezTo>
                    <a:pt x="7236" y="1970"/>
                    <a:pt x="7089" y="2011"/>
                    <a:pt x="7089" y="2101"/>
                  </a:cubicBezTo>
                  <a:lnTo>
                    <a:pt x="7089" y="2246"/>
                  </a:lnTo>
                  <a:cubicBezTo>
                    <a:pt x="7089" y="2302"/>
                    <a:pt x="7029" y="2347"/>
                    <a:pt x="6956" y="2347"/>
                  </a:cubicBezTo>
                  <a:lnTo>
                    <a:pt x="5764" y="2347"/>
                  </a:lnTo>
                  <a:cubicBezTo>
                    <a:pt x="5691" y="2347"/>
                    <a:pt x="5631" y="2392"/>
                    <a:pt x="5631" y="2447"/>
                  </a:cubicBezTo>
                  <a:lnTo>
                    <a:pt x="5631" y="2783"/>
                  </a:lnTo>
                  <a:cubicBezTo>
                    <a:pt x="5631" y="2839"/>
                    <a:pt x="5691" y="2884"/>
                    <a:pt x="5764" y="2884"/>
                  </a:cubicBezTo>
                  <a:lnTo>
                    <a:pt x="6956" y="2884"/>
                  </a:lnTo>
                  <a:cubicBezTo>
                    <a:pt x="7029" y="2884"/>
                    <a:pt x="7089" y="2929"/>
                    <a:pt x="7089" y="2984"/>
                  </a:cubicBezTo>
                  <a:lnTo>
                    <a:pt x="7089" y="3130"/>
                  </a:lnTo>
                  <a:cubicBezTo>
                    <a:pt x="7089" y="3220"/>
                    <a:pt x="7229" y="3260"/>
                    <a:pt x="7315" y="3200"/>
                  </a:cubicBezTo>
                  <a:lnTo>
                    <a:pt x="7994" y="2688"/>
                  </a:lnTo>
                  <a:cubicBezTo>
                    <a:pt x="8048" y="2648"/>
                    <a:pt x="8048" y="2588"/>
                    <a:pt x="7994" y="2548"/>
                  </a:cubicBezTo>
                  <a:lnTo>
                    <a:pt x="7315" y="20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0545C559-BD15-4985-9BC8-94BB6D69D7D3}"/>
                </a:ext>
              </a:extLst>
            </p:cNvPr>
            <p:cNvSpPr/>
            <p:nvPr/>
          </p:nvSpPr>
          <p:spPr>
            <a:xfrm>
              <a:off x="2567038" y="3014917"/>
              <a:ext cx="3244602" cy="2203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0498" extrusionOk="0">
                  <a:moveTo>
                    <a:pt x="347" y="11427"/>
                  </a:moveTo>
                  <a:lnTo>
                    <a:pt x="6459" y="20012"/>
                  </a:lnTo>
                  <a:cubicBezTo>
                    <a:pt x="7196" y="21048"/>
                    <a:pt x="8468" y="20321"/>
                    <a:pt x="8468" y="18844"/>
                  </a:cubicBezTo>
                  <a:lnTo>
                    <a:pt x="8468" y="16375"/>
                  </a:lnTo>
                  <a:cubicBezTo>
                    <a:pt x="8468" y="15461"/>
                    <a:pt x="8993" y="14722"/>
                    <a:pt x="9644" y="14722"/>
                  </a:cubicBezTo>
                  <a:lnTo>
                    <a:pt x="20307" y="14722"/>
                  </a:lnTo>
                  <a:cubicBezTo>
                    <a:pt x="20958" y="14722"/>
                    <a:pt x="21484" y="13984"/>
                    <a:pt x="21484" y="13069"/>
                  </a:cubicBezTo>
                  <a:lnTo>
                    <a:pt x="21484" y="7427"/>
                  </a:lnTo>
                  <a:cubicBezTo>
                    <a:pt x="21484" y="6512"/>
                    <a:pt x="20958" y="5774"/>
                    <a:pt x="20307" y="5774"/>
                  </a:cubicBezTo>
                  <a:lnTo>
                    <a:pt x="9644" y="5774"/>
                  </a:lnTo>
                  <a:cubicBezTo>
                    <a:pt x="8993" y="5774"/>
                    <a:pt x="8468" y="5035"/>
                    <a:pt x="8468" y="4121"/>
                  </a:cubicBezTo>
                  <a:lnTo>
                    <a:pt x="8468" y="1652"/>
                  </a:lnTo>
                  <a:cubicBezTo>
                    <a:pt x="8468" y="186"/>
                    <a:pt x="7204" y="-552"/>
                    <a:pt x="6459" y="484"/>
                  </a:cubicBezTo>
                  <a:lnTo>
                    <a:pt x="347" y="9069"/>
                  </a:lnTo>
                  <a:cubicBezTo>
                    <a:pt x="-116" y="9730"/>
                    <a:pt x="-116" y="10777"/>
                    <a:pt x="347" y="11427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83CC191-114C-4DEB-90D8-FE668442A76B}"/>
                </a:ext>
              </a:extLst>
            </p:cNvPr>
            <p:cNvSpPr txBox="1"/>
            <p:nvPr/>
          </p:nvSpPr>
          <p:spPr>
            <a:xfrm>
              <a:off x="2878632" y="3824506"/>
              <a:ext cx="2621413" cy="58477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Negative</a:t>
              </a:r>
              <a:endPara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38" y="4355169"/>
            <a:ext cx="1787737" cy="25028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622" y="4533779"/>
            <a:ext cx="2374906" cy="235620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ym typeface="+mn-ea"/>
              </a:rPr>
              <a:t>十、</a:t>
            </a:r>
            <a:r>
              <a:rPr lang="zh-CN" altLang="en-US" sz="3200">
                <a:sym typeface="+mn-ea"/>
              </a:rPr>
              <a:t>感恩的人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63" y="3584308"/>
            <a:ext cx="2110890" cy="26916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89" y="1455820"/>
            <a:ext cx="2336695" cy="3448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81" y="3631782"/>
            <a:ext cx="1474249" cy="31295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60" y="1071111"/>
            <a:ext cx="1573730" cy="27540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6" y="3700345"/>
            <a:ext cx="1589371" cy="27731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79" y="1047750"/>
            <a:ext cx="2174140" cy="320574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11" y="3651078"/>
            <a:ext cx="1535282" cy="20800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32" y="3748907"/>
            <a:ext cx="2262713" cy="25466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84" y="861760"/>
            <a:ext cx="2402163" cy="30552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53" y="3088754"/>
            <a:ext cx="1311342" cy="22157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1133475"/>
            <a:ext cx="2483604" cy="25125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63" y="1857171"/>
            <a:ext cx="2060032" cy="21851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8" y="2586200"/>
            <a:ext cx="1162672" cy="19154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3513221"/>
            <a:ext cx="7122695" cy="3344779"/>
            <a:chOff x="838200" y="1366533"/>
            <a:chExt cx="10694405" cy="5237765"/>
          </a:xfrm>
        </p:grpSpPr>
        <p:sp>
          <p:nvSpPr>
            <p:cNvPr id="2" name="Rectangle: Rounded Corners 3">
              <a:extLst>
                <a:ext uri="{FF2B5EF4-FFF2-40B4-BE49-F238E27FC236}">
                  <a16:creationId xmlns:a16="http://schemas.microsoft.com/office/drawing/2014/main" id="{71227730-2C6B-4F65-B684-7012BFB95FBD}"/>
                </a:ext>
              </a:extLst>
            </p:cNvPr>
            <p:cNvSpPr/>
            <p:nvPr/>
          </p:nvSpPr>
          <p:spPr>
            <a:xfrm>
              <a:off x="1292225" y="1626736"/>
              <a:ext cx="4691064" cy="2233612"/>
            </a:xfrm>
            <a:prstGeom prst="roundRect">
              <a:avLst/>
            </a:prstGeom>
            <a:solidFill>
              <a:srgbClr val="9CCD4F"/>
            </a:solidFill>
            <a:ln>
              <a:noFill/>
            </a:ln>
            <a:effectLst>
              <a:innerShdw dist="88900" dir="27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Strengths</a:t>
              </a:r>
            </a:p>
          </p:txBody>
        </p:sp>
        <p:sp>
          <p:nvSpPr>
            <p:cNvPr id="3" name="Rectangle: Rounded Corners 4">
              <a:extLst>
                <a:ext uri="{FF2B5EF4-FFF2-40B4-BE49-F238E27FC236}">
                  <a16:creationId xmlns:a16="http://schemas.microsoft.com/office/drawing/2014/main" id="{214DAEE9-B0FF-49FB-918D-38883AE055CD}"/>
                </a:ext>
              </a:extLst>
            </p:cNvPr>
            <p:cNvSpPr/>
            <p:nvPr/>
          </p:nvSpPr>
          <p:spPr>
            <a:xfrm>
              <a:off x="6208711" y="1626736"/>
              <a:ext cx="4691064" cy="2233612"/>
            </a:xfrm>
            <a:prstGeom prst="roundRect">
              <a:avLst/>
            </a:prstGeom>
            <a:solidFill>
              <a:srgbClr val="FDBE4A"/>
            </a:solidFill>
            <a:ln>
              <a:noFill/>
            </a:ln>
            <a:effectLst>
              <a:innerShdw dist="88900" dir="81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Weaknesses</a:t>
              </a:r>
            </a:p>
            <a:p>
              <a:pPr algn="ctr"/>
              <a:r>
                <a:rPr lang="zh-CN" altLang="en-US" b="1" cap="all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缩编</a:t>
              </a:r>
              <a:endPara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Rectangle: Rounded Corners 5">
              <a:extLst>
                <a:ext uri="{FF2B5EF4-FFF2-40B4-BE49-F238E27FC236}">
                  <a16:creationId xmlns:a16="http://schemas.microsoft.com/office/drawing/2014/main" id="{D9FD32C6-FEA5-46C7-9254-918DFF129E7D}"/>
                </a:ext>
              </a:extLst>
            </p:cNvPr>
            <p:cNvSpPr/>
            <p:nvPr/>
          </p:nvSpPr>
          <p:spPr>
            <a:xfrm>
              <a:off x="1292225" y="4085771"/>
              <a:ext cx="4691064" cy="2233613"/>
            </a:xfrm>
            <a:prstGeom prst="roundRect">
              <a:avLst/>
            </a:prstGeom>
            <a:solidFill>
              <a:srgbClr val="C8AED3"/>
            </a:solidFill>
            <a:ln>
              <a:noFill/>
            </a:ln>
            <a:effectLst>
              <a:innerShdw dist="889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Opportunities</a:t>
              </a:r>
            </a:p>
          </p:txBody>
        </p:sp>
        <p:sp>
          <p:nvSpPr>
            <p:cNvPr id="5" name="Rectangle: Rounded Corners 6">
              <a:extLst>
                <a:ext uri="{FF2B5EF4-FFF2-40B4-BE49-F238E27FC236}">
                  <a16:creationId xmlns:a16="http://schemas.microsoft.com/office/drawing/2014/main" id="{4E126237-CAFE-43E3-8F2E-04CE599E3377}"/>
                </a:ext>
              </a:extLst>
            </p:cNvPr>
            <p:cNvSpPr/>
            <p:nvPr/>
          </p:nvSpPr>
          <p:spPr>
            <a:xfrm>
              <a:off x="6208711" y="4085771"/>
              <a:ext cx="4691064" cy="2233613"/>
            </a:xfrm>
            <a:prstGeom prst="roundRect">
              <a:avLst/>
            </a:prstGeom>
            <a:solidFill>
              <a:srgbClr val="76D0DA"/>
            </a:solidFill>
            <a:ln>
              <a:noFill/>
            </a:ln>
            <a:effectLst>
              <a:innerShdw dist="889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Threats</a:t>
              </a:r>
            </a:p>
            <a:p>
              <a:pPr algn="ctr"/>
              <a:r>
                <a:rPr lang="en-US" altLang="zh-CN" b="1" cap="all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</a:t>
              </a:r>
              <a:r>
                <a:rPr lang="zh-CN" altLang="en-US" b="1" cap="all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业务量变少</a:t>
              </a:r>
              <a:endPara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3ECD619F-1131-424C-838C-297F7C689670}"/>
                </a:ext>
              </a:extLst>
            </p:cNvPr>
            <p:cNvGrpSpPr/>
            <p:nvPr/>
          </p:nvGrpSpPr>
          <p:grpSpPr>
            <a:xfrm>
              <a:off x="934124" y="1366533"/>
              <a:ext cx="1029095" cy="2582864"/>
              <a:chOff x="934124" y="952649"/>
              <a:chExt cx="1029095" cy="2582864"/>
            </a:xfrm>
          </p:grpSpPr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id="{53DE7D48-F5B1-467D-BD5B-75FD65AE957E}"/>
                  </a:ext>
                </a:extLst>
              </p:cNvPr>
              <p:cNvSpPr/>
              <p:nvPr/>
            </p:nvSpPr>
            <p:spPr>
              <a:xfrm>
                <a:off x="934124" y="952649"/>
                <a:ext cx="1029095" cy="2581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8" h="21469" extrusionOk="0">
                    <a:moveTo>
                      <a:pt x="21175" y="3599"/>
                    </a:moveTo>
                    <a:cubicBezTo>
                      <a:pt x="21085" y="3266"/>
                      <a:pt x="20656" y="2947"/>
                      <a:pt x="20383" y="2621"/>
                    </a:cubicBezTo>
                    <a:cubicBezTo>
                      <a:pt x="20383" y="2621"/>
                      <a:pt x="20383" y="2621"/>
                      <a:pt x="20383" y="2621"/>
                    </a:cubicBezTo>
                    <a:cubicBezTo>
                      <a:pt x="20099" y="2486"/>
                      <a:pt x="20211" y="2246"/>
                      <a:pt x="19666" y="2178"/>
                    </a:cubicBezTo>
                    <a:cubicBezTo>
                      <a:pt x="20230" y="1760"/>
                      <a:pt x="19397" y="1710"/>
                      <a:pt x="18751" y="1609"/>
                    </a:cubicBezTo>
                    <a:cubicBezTo>
                      <a:pt x="18732" y="1443"/>
                      <a:pt x="18642" y="1304"/>
                      <a:pt x="18119" y="1322"/>
                    </a:cubicBezTo>
                    <a:cubicBezTo>
                      <a:pt x="18063" y="1260"/>
                      <a:pt x="18007" y="1200"/>
                      <a:pt x="17944" y="1141"/>
                    </a:cubicBezTo>
                    <a:cubicBezTo>
                      <a:pt x="17675" y="890"/>
                      <a:pt x="17309" y="676"/>
                      <a:pt x="16569" y="590"/>
                    </a:cubicBezTo>
                    <a:cubicBezTo>
                      <a:pt x="16487" y="560"/>
                      <a:pt x="16405" y="530"/>
                      <a:pt x="16322" y="500"/>
                    </a:cubicBezTo>
                    <a:cubicBezTo>
                      <a:pt x="16322" y="500"/>
                      <a:pt x="16322" y="500"/>
                      <a:pt x="16322" y="500"/>
                    </a:cubicBezTo>
                    <a:cubicBezTo>
                      <a:pt x="15747" y="444"/>
                      <a:pt x="15370" y="137"/>
                      <a:pt x="14638" y="285"/>
                    </a:cubicBezTo>
                    <a:cubicBezTo>
                      <a:pt x="13651" y="481"/>
                      <a:pt x="13823" y="851"/>
                      <a:pt x="13801" y="1192"/>
                    </a:cubicBezTo>
                    <a:cubicBezTo>
                      <a:pt x="14331" y="1235"/>
                      <a:pt x="14858" y="1277"/>
                      <a:pt x="15388" y="1321"/>
                    </a:cubicBezTo>
                    <a:cubicBezTo>
                      <a:pt x="15340" y="1292"/>
                      <a:pt x="15303" y="1266"/>
                      <a:pt x="15276" y="1241"/>
                    </a:cubicBezTo>
                    <a:cubicBezTo>
                      <a:pt x="15303" y="1266"/>
                      <a:pt x="15336" y="1293"/>
                      <a:pt x="15388" y="1321"/>
                    </a:cubicBezTo>
                    <a:cubicBezTo>
                      <a:pt x="15661" y="1290"/>
                      <a:pt x="15930" y="1260"/>
                      <a:pt x="16203" y="1228"/>
                    </a:cubicBezTo>
                    <a:lnTo>
                      <a:pt x="16203" y="1228"/>
                    </a:lnTo>
                    <a:cubicBezTo>
                      <a:pt x="16337" y="1349"/>
                      <a:pt x="16300" y="1526"/>
                      <a:pt x="16804" y="1520"/>
                    </a:cubicBezTo>
                    <a:cubicBezTo>
                      <a:pt x="16812" y="1532"/>
                      <a:pt x="16823" y="1544"/>
                      <a:pt x="16830" y="1556"/>
                    </a:cubicBezTo>
                    <a:cubicBezTo>
                      <a:pt x="17200" y="2042"/>
                      <a:pt x="17753" y="2507"/>
                      <a:pt x="17776" y="3029"/>
                    </a:cubicBezTo>
                    <a:cubicBezTo>
                      <a:pt x="17779" y="3097"/>
                      <a:pt x="17824" y="3165"/>
                      <a:pt x="17847" y="3233"/>
                    </a:cubicBezTo>
                    <a:cubicBezTo>
                      <a:pt x="17690" y="3210"/>
                      <a:pt x="17537" y="3180"/>
                      <a:pt x="17376" y="3165"/>
                    </a:cubicBezTo>
                    <a:cubicBezTo>
                      <a:pt x="16778" y="3113"/>
                      <a:pt x="16169" y="3021"/>
                      <a:pt x="15613" y="3211"/>
                    </a:cubicBezTo>
                    <a:cubicBezTo>
                      <a:pt x="15575" y="3216"/>
                      <a:pt x="15538" y="3221"/>
                      <a:pt x="15501" y="3224"/>
                    </a:cubicBezTo>
                    <a:cubicBezTo>
                      <a:pt x="15052" y="3189"/>
                      <a:pt x="14604" y="3153"/>
                      <a:pt x="14156" y="3118"/>
                    </a:cubicBezTo>
                    <a:cubicBezTo>
                      <a:pt x="14081" y="3118"/>
                      <a:pt x="14006" y="3119"/>
                      <a:pt x="13935" y="3119"/>
                    </a:cubicBezTo>
                    <a:cubicBezTo>
                      <a:pt x="13199" y="3018"/>
                      <a:pt x="12329" y="3285"/>
                      <a:pt x="11657" y="2984"/>
                    </a:cubicBezTo>
                    <a:cubicBezTo>
                      <a:pt x="11649" y="2981"/>
                      <a:pt x="11627" y="2984"/>
                      <a:pt x="11593" y="2988"/>
                    </a:cubicBezTo>
                    <a:lnTo>
                      <a:pt x="10510" y="3073"/>
                    </a:lnTo>
                    <a:cubicBezTo>
                      <a:pt x="10637" y="3042"/>
                      <a:pt x="10734" y="2996"/>
                      <a:pt x="10775" y="2920"/>
                    </a:cubicBezTo>
                    <a:cubicBezTo>
                      <a:pt x="10906" y="2813"/>
                      <a:pt x="10801" y="2736"/>
                      <a:pt x="10872" y="2621"/>
                    </a:cubicBezTo>
                    <a:cubicBezTo>
                      <a:pt x="10924" y="2537"/>
                      <a:pt x="10898" y="2461"/>
                      <a:pt x="10883" y="2430"/>
                    </a:cubicBezTo>
                    <a:cubicBezTo>
                      <a:pt x="10894" y="2425"/>
                      <a:pt x="10909" y="2419"/>
                      <a:pt x="10921" y="2415"/>
                    </a:cubicBezTo>
                    <a:cubicBezTo>
                      <a:pt x="11029" y="2418"/>
                      <a:pt x="11290" y="2419"/>
                      <a:pt x="11343" y="2368"/>
                    </a:cubicBezTo>
                    <a:cubicBezTo>
                      <a:pt x="11414" y="2303"/>
                      <a:pt x="11077" y="2027"/>
                      <a:pt x="11033" y="1852"/>
                    </a:cubicBezTo>
                    <a:cubicBezTo>
                      <a:pt x="10988" y="1677"/>
                      <a:pt x="11051" y="1565"/>
                      <a:pt x="11145" y="1408"/>
                    </a:cubicBezTo>
                    <a:cubicBezTo>
                      <a:pt x="11204" y="1308"/>
                      <a:pt x="11268" y="1136"/>
                      <a:pt x="11305" y="1023"/>
                    </a:cubicBezTo>
                    <a:cubicBezTo>
                      <a:pt x="11511" y="1010"/>
                      <a:pt x="11686" y="960"/>
                      <a:pt x="11813" y="868"/>
                    </a:cubicBezTo>
                    <a:cubicBezTo>
                      <a:pt x="12030" y="714"/>
                      <a:pt x="11843" y="569"/>
                      <a:pt x="11518" y="469"/>
                    </a:cubicBezTo>
                    <a:cubicBezTo>
                      <a:pt x="11171" y="362"/>
                      <a:pt x="10794" y="272"/>
                      <a:pt x="10431" y="174"/>
                    </a:cubicBezTo>
                    <a:cubicBezTo>
                      <a:pt x="10207" y="146"/>
                      <a:pt x="9983" y="118"/>
                      <a:pt x="9755" y="94"/>
                    </a:cubicBezTo>
                    <a:cubicBezTo>
                      <a:pt x="8660" y="-18"/>
                      <a:pt x="7529" y="-95"/>
                      <a:pt x="6636" y="254"/>
                    </a:cubicBezTo>
                    <a:cubicBezTo>
                      <a:pt x="5549" y="679"/>
                      <a:pt x="5646" y="1228"/>
                      <a:pt x="5941" y="1776"/>
                    </a:cubicBezTo>
                    <a:cubicBezTo>
                      <a:pt x="6262" y="2089"/>
                      <a:pt x="6460" y="2407"/>
                      <a:pt x="6131" y="2741"/>
                    </a:cubicBezTo>
                    <a:cubicBezTo>
                      <a:pt x="5956" y="3272"/>
                      <a:pt x="4857" y="3388"/>
                      <a:pt x="3879" y="3556"/>
                    </a:cubicBezTo>
                    <a:cubicBezTo>
                      <a:pt x="3793" y="3586"/>
                      <a:pt x="3711" y="3616"/>
                      <a:pt x="3625" y="3646"/>
                    </a:cubicBezTo>
                    <a:cubicBezTo>
                      <a:pt x="3699" y="3645"/>
                      <a:pt x="3774" y="3643"/>
                      <a:pt x="3853" y="3642"/>
                    </a:cubicBezTo>
                    <a:lnTo>
                      <a:pt x="3853" y="3642"/>
                    </a:lnTo>
                    <a:cubicBezTo>
                      <a:pt x="3778" y="3643"/>
                      <a:pt x="3703" y="3645"/>
                      <a:pt x="3625" y="3646"/>
                    </a:cubicBezTo>
                    <a:cubicBezTo>
                      <a:pt x="3625" y="3646"/>
                      <a:pt x="3621" y="3648"/>
                      <a:pt x="3621" y="3648"/>
                    </a:cubicBezTo>
                    <a:cubicBezTo>
                      <a:pt x="2922" y="3907"/>
                      <a:pt x="1884" y="4045"/>
                      <a:pt x="1548" y="4432"/>
                    </a:cubicBezTo>
                    <a:cubicBezTo>
                      <a:pt x="1010" y="5059"/>
                      <a:pt x="670" y="5712"/>
                      <a:pt x="106" y="6334"/>
                    </a:cubicBezTo>
                    <a:cubicBezTo>
                      <a:pt x="-268" y="6744"/>
                      <a:pt x="475" y="7064"/>
                      <a:pt x="382" y="7445"/>
                    </a:cubicBezTo>
                    <a:cubicBezTo>
                      <a:pt x="281" y="7853"/>
                      <a:pt x="289" y="8267"/>
                      <a:pt x="248" y="8679"/>
                    </a:cubicBezTo>
                    <a:cubicBezTo>
                      <a:pt x="255" y="8694"/>
                      <a:pt x="259" y="8709"/>
                      <a:pt x="266" y="8724"/>
                    </a:cubicBezTo>
                    <a:lnTo>
                      <a:pt x="1103" y="9301"/>
                    </a:lnTo>
                    <a:cubicBezTo>
                      <a:pt x="1167" y="9354"/>
                      <a:pt x="1241" y="9406"/>
                      <a:pt x="1331" y="9456"/>
                    </a:cubicBezTo>
                    <a:lnTo>
                      <a:pt x="1338" y="9462"/>
                    </a:lnTo>
                    <a:cubicBezTo>
                      <a:pt x="1338" y="9462"/>
                      <a:pt x="1342" y="9462"/>
                      <a:pt x="1342" y="9464"/>
                    </a:cubicBezTo>
                    <a:cubicBezTo>
                      <a:pt x="1536" y="9575"/>
                      <a:pt x="1794" y="9678"/>
                      <a:pt x="2164" y="9769"/>
                    </a:cubicBezTo>
                    <a:cubicBezTo>
                      <a:pt x="2164" y="9767"/>
                      <a:pt x="2160" y="9766"/>
                      <a:pt x="2160" y="9764"/>
                    </a:cubicBezTo>
                    <a:cubicBezTo>
                      <a:pt x="2750" y="9980"/>
                      <a:pt x="3471" y="10242"/>
                      <a:pt x="3625" y="10294"/>
                    </a:cubicBezTo>
                    <a:cubicBezTo>
                      <a:pt x="3763" y="10341"/>
                      <a:pt x="3942" y="10451"/>
                      <a:pt x="4080" y="10546"/>
                    </a:cubicBezTo>
                    <a:cubicBezTo>
                      <a:pt x="3991" y="10567"/>
                      <a:pt x="3950" y="10599"/>
                      <a:pt x="4047" y="10659"/>
                    </a:cubicBezTo>
                    <a:cubicBezTo>
                      <a:pt x="4088" y="10759"/>
                      <a:pt x="4129" y="10860"/>
                      <a:pt x="4170" y="10959"/>
                    </a:cubicBezTo>
                    <a:cubicBezTo>
                      <a:pt x="4495" y="11258"/>
                      <a:pt x="4222" y="11572"/>
                      <a:pt x="4323" y="11877"/>
                    </a:cubicBezTo>
                    <a:cubicBezTo>
                      <a:pt x="4319" y="12474"/>
                      <a:pt x="4319" y="13071"/>
                      <a:pt x="4316" y="13668"/>
                    </a:cubicBezTo>
                    <a:cubicBezTo>
                      <a:pt x="4077" y="14199"/>
                      <a:pt x="3838" y="14731"/>
                      <a:pt x="3598" y="15262"/>
                    </a:cubicBezTo>
                    <a:cubicBezTo>
                      <a:pt x="3288" y="15337"/>
                      <a:pt x="3382" y="15444"/>
                      <a:pt x="3457" y="15550"/>
                    </a:cubicBezTo>
                    <a:cubicBezTo>
                      <a:pt x="3442" y="15598"/>
                      <a:pt x="3427" y="15647"/>
                      <a:pt x="3408" y="15695"/>
                    </a:cubicBezTo>
                    <a:cubicBezTo>
                      <a:pt x="3371" y="15754"/>
                      <a:pt x="3333" y="15811"/>
                      <a:pt x="3300" y="15870"/>
                    </a:cubicBezTo>
                    <a:cubicBezTo>
                      <a:pt x="2870" y="16967"/>
                      <a:pt x="3023" y="18078"/>
                      <a:pt x="2803" y="19179"/>
                    </a:cubicBezTo>
                    <a:cubicBezTo>
                      <a:pt x="2758" y="19344"/>
                      <a:pt x="2709" y="19507"/>
                      <a:pt x="2665" y="19671"/>
                    </a:cubicBezTo>
                    <a:cubicBezTo>
                      <a:pt x="2687" y="19762"/>
                      <a:pt x="2709" y="19851"/>
                      <a:pt x="2732" y="19940"/>
                    </a:cubicBezTo>
                    <a:cubicBezTo>
                      <a:pt x="2728" y="19963"/>
                      <a:pt x="2728" y="19985"/>
                      <a:pt x="2724" y="20008"/>
                    </a:cubicBezTo>
                    <a:cubicBezTo>
                      <a:pt x="2904" y="20112"/>
                      <a:pt x="2631" y="20188"/>
                      <a:pt x="2623" y="20278"/>
                    </a:cubicBezTo>
                    <a:cubicBezTo>
                      <a:pt x="2605" y="20501"/>
                      <a:pt x="2123" y="20794"/>
                      <a:pt x="2795" y="20933"/>
                    </a:cubicBezTo>
                    <a:cubicBezTo>
                      <a:pt x="4054" y="21191"/>
                      <a:pt x="5317" y="21479"/>
                      <a:pt x="6811" y="21467"/>
                    </a:cubicBezTo>
                    <a:cubicBezTo>
                      <a:pt x="7349" y="21463"/>
                      <a:pt x="8081" y="21505"/>
                      <a:pt x="8298" y="21322"/>
                    </a:cubicBezTo>
                    <a:cubicBezTo>
                      <a:pt x="8511" y="21144"/>
                      <a:pt x="7924" y="21049"/>
                      <a:pt x="7450" y="21037"/>
                    </a:cubicBezTo>
                    <a:cubicBezTo>
                      <a:pt x="7435" y="21037"/>
                      <a:pt x="7416" y="21028"/>
                      <a:pt x="7405" y="21022"/>
                    </a:cubicBezTo>
                    <a:cubicBezTo>
                      <a:pt x="6740" y="20587"/>
                      <a:pt x="6213" y="20141"/>
                      <a:pt x="6624" y="19610"/>
                    </a:cubicBezTo>
                    <a:cubicBezTo>
                      <a:pt x="6531" y="19342"/>
                      <a:pt x="6441" y="19075"/>
                      <a:pt x="6348" y="18808"/>
                    </a:cubicBezTo>
                    <a:lnTo>
                      <a:pt x="6322" y="18796"/>
                    </a:lnTo>
                    <a:lnTo>
                      <a:pt x="6337" y="18781"/>
                    </a:lnTo>
                    <a:cubicBezTo>
                      <a:pt x="6281" y="18737"/>
                      <a:pt x="6225" y="18694"/>
                      <a:pt x="6172" y="18651"/>
                    </a:cubicBezTo>
                    <a:cubicBezTo>
                      <a:pt x="5687" y="18245"/>
                      <a:pt x="6296" y="17888"/>
                      <a:pt x="6494" y="17515"/>
                    </a:cubicBezTo>
                    <a:cubicBezTo>
                      <a:pt x="7125" y="16327"/>
                      <a:pt x="7794" y="15144"/>
                      <a:pt x="8455" y="13959"/>
                    </a:cubicBezTo>
                    <a:cubicBezTo>
                      <a:pt x="8492" y="13892"/>
                      <a:pt x="8593" y="13830"/>
                      <a:pt x="8664" y="13766"/>
                    </a:cubicBezTo>
                    <a:cubicBezTo>
                      <a:pt x="8735" y="13629"/>
                      <a:pt x="8810" y="13493"/>
                      <a:pt x="8885" y="13348"/>
                    </a:cubicBezTo>
                    <a:cubicBezTo>
                      <a:pt x="9120" y="13389"/>
                      <a:pt x="9176" y="13446"/>
                      <a:pt x="9135" y="13523"/>
                    </a:cubicBezTo>
                    <a:cubicBezTo>
                      <a:pt x="9142" y="13710"/>
                      <a:pt x="9146" y="13899"/>
                      <a:pt x="9154" y="14086"/>
                    </a:cubicBezTo>
                    <a:cubicBezTo>
                      <a:pt x="9180" y="14400"/>
                      <a:pt x="9206" y="14715"/>
                      <a:pt x="9232" y="15029"/>
                    </a:cubicBezTo>
                    <a:cubicBezTo>
                      <a:pt x="9538" y="15384"/>
                      <a:pt x="9094" y="15719"/>
                      <a:pt x="9064" y="16065"/>
                    </a:cubicBezTo>
                    <a:cubicBezTo>
                      <a:pt x="9027" y="16490"/>
                      <a:pt x="9045" y="16916"/>
                      <a:pt x="9041" y="17340"/>
                    </a:cubicBezTo>
                    <a:cubicBezTo>
                      <a:pt x="9041" y="17458"/>
                      <a:pt x="9041" y="17575"/>
                      <a:pt x="9038" y="17693"/>
                    </a:cubicBezTo>
                    <a:cubicBezTo>
                      <a:pt x="8825" y="17936"/>
                      <a:pt x="9352" y="18174"/>
                      <a:pt x="9060" y="18417"/>
                    </a:cubicBezTo>
                    <a:cubicBezTo>
                      <a:pt x="9012" y="18528"/>
                      <a:pt x="8963" y="18639"/>
                      <a:pt x="8914" y="18749"/>
                    </a:cubicBezTo>
                    <a:cubicBezTo>
                      <a:pt x="8870" y="18766"/>
                      <a:pt x="8829" y="18781"/>
                      <a:pt x="8784" y="18798"/>
                    </a:cubicBezTo>
                    <a:cubicBezTo>
                      <a:pt x="8743" y="18894"/>
                      <a:pt x="8702" y="18992"/>
                      <a:pt x="8657" y="19089"/>
                    </a:cubicBezTo>
                    <a:cubicBezTo>
                      <a:pt x="8675" y="19110"/>
                      <a:pt x="8694" y="19131"/>
                      <a:pt x="8713" y="19152"/>
                    </a:cubicBezTo>
                    <a:cubicBezTo>
                      <a:pt x="8698" y="19241"/>
                      <a:pt x="8687" y="19332"/>
                      <a:pt x="8672" y="19421"/>
                    </a:cubicBezTo>
                    <a:cubicBezTo>
                      <a:pt x="8623" y="19487"/>
                      <a:pt x="8578" y="19552"/>
                      <a:pt x="8530" y="19619"/>
                    </a:cubicBezTo>
                    <a:cubicBezTo>
                      <a:pt x="8530" y="19635"/>
                      <a:pt x="8533" y="19650"/>
                      <a:pt x="8545" y="19665"/>
                    </a:cubicBezTo>
                    <a:cubicBezTo>
                      <a:pt x="8560" y="19815"/>
                      <a:pt x="8664" y="19973"/>
                      <a:pt x="8567" y="20111"/>
                    </a:cubicBezTo>
                    <a:cubicBezTo>
                      <a:pt x="8343" y="20440"/>
                      <a:pt x="8612" y="20557"/>
                      <a:pt x="9430" y="20592"/>
                    </a:cubicBezTo>
                    <a:cubicBezTo>
                      <a:pt x="10028" y="20618"/>
                      <a:pt x="10704" y="20518"/>
                      <a:pt x="11160" y="20589"/>
                    </a:cubicBezTo>
                    <a:cubicBezTo>
                      <a:pt x="12378" y="20776"/>
                      <a:pt x="13614" y="20844"/>
                      <a:pt x="14884" y="20882"/>
                    </a:cubicBezTo>
                    <a:cubicBezTo>
                      <a:pt x="15090" y="20873"/>
                      <a:pt x="15295" y="20865"/>
                      <a:pt x="15501" y="20856"/>
                    </a:cubicBezTo>
                    <a:cubicBezTo>
                      <a:pt x="15669" y="20892"/>
                      <a:pt x="15796" y="20883"/>
                      <a:pt x="15859" y="20803"/>
                    </a:cubicBezTo>
                    <a:cubicBezTo>
                      <a:pt x="16020" y="20779"/>
                      <a:pt x="16270" y="20769"/>
                      <a:pt x="16177" y="20672"/>
                    </a:cubicBezTo>
                    <a:cubicBezTo>
                      <a:pt x="16061" y="20553"/>
                      <a:pt x="15755" y="20527"/>
                      <a:pt x="15463" y="20488"/>
                    </a:cubicBezTo>
                    <a:cubicBezTo>
                      <a:pt x="14701" y="20387"/>
                      <a:pt x="13726" y="20450"/>
                      <a:pt x="13311" y="20062"/>
                    </a:cubicBezTo>
                    <a:cubicBezTo>
                      <a:pt x="13259" y="20023"/>
                      <a:pt x="13207" y="19984"/>
                      <a:pt x="13158" y="19945"/>
                    </a:cubicBezTo>
                    <a:cubicBezTo>
                      <a:pt x="13207" y="19859"/>
                      <a:pt x="13263" y="19773"/>
                      <a:pt x="13013" y="19717"/>
                    </a:cubicBezTo>
                    <a:cubicBezTo>
                      <a:pt x="13009" y="19727"/>
                      <a:pt x="13001" y="19738"/>
                      <a:pt x="12998" y="19748"/>
                    </a:cubicBezTo>
                    <a:cubicBezTo>
                      <a:pt x="13001" y="19738"/>
                      <a:pt x="13009" y="19727"/>
                      <a:pt x="13013" y="19717"/>
                    </a:cubicBezTo>
                    <a:cubicBezTo>
                      <a:pt x="13042" y="19685"/>
                      <a:pt x="13072" y="19653"/>
                      <a:pt x="13106" y="19622"/>
                    </a:cubicBezTo>
                    <a:cubicBezTo>
                      <a:pt x="13240" y="19591"/>
                      <a:pt x="13248" y="19561"/>
                      <a:pt x="13110" y="19528"/>
                    </a:cubicBezTo>
                    <a:cubicBezTo>
                      <a:pt x="12953" y="19492"/>
                      <a:pt x="12975" y="19454"/>
                      <a:pt x="13099" y="19413"/>
                    </a:cubicBezTo>
                    <a:cubicBezTo>
                      <a:pt x="13099" y="19145"/>
                      <a:pt x="13095" y="18875"/>
                      <a:pt x="13095" y="18606"/>
                    </a:cubicBezTo>
                    <a:cubicBezTo>
                      <a:pt x="13166" y="18426"/>
                      <a:pt x="13233" y="18247"/>
                      <a:pt x="13304" y="18067"/>
                    </a:cubicBezTo>
                    <a:cubicBezTo>
                      <a:pt x="13300" y="18051"/>
                      <a:pt x="13315" y="18037"/>
                      <a:pt x="13341" y="18025"/>
                    </a:cubicBezTo>
                    <a:cubicBezTo>
                      <a:pt x="13315" y="17966"/>
                      <a:pt x="13285" y="17907"/>
                      <a:pt x="13259" y="17847"/>
                    </a:cubicBezTo>
                    <a:cubicBezTo>
                      <a:pt x="13289" y="17761"/>
                      <a:pt x="13315" y="17676"/>
                      <a:pt x="13345" y="17590"/>
                    </a:cubicBezTo>
                    <a:cubicBezTo>
                      <a:pt x="13345" y="17509"/>
                      <a:pt x="13345" y="17429"/>
                      <a:pt x="13345" y="17347"/>
                    </a:cubicBezTo>
                    <a:cubicBezTo>
                      <a:pt x="13465" y="16443"/>
                      <a:pt x="13580" y="15539"/>
                      <a:pt x="13700" y="14636"/>
                    </a:cubicBezTo>
                    <a:lnTo>
                      <a:pt x="13719" y="14536"/>
                    </a:lnTo>
                    <a:cubicBezTo>
                      <a:pt x="13771" y="14403"/>
                      <a:pt x="13827" y="14270"/>
                      <a:pt x="13879" y="14136"/>
                    </a:cubicBezTo>
                    <a:cubicBezTo>
                      <a:pt x="13980" y="13353"/>
                      <a:pt x="14526" y="12583"/>
                      <a:pt x="14279" y="11791"/>
                    </a:cubicBezTo>
                    <a:cubicBezTo>
                      <a:pt x="13924" y="10882"/>
                      <a:pt x="13566" y="9975"/>
                      <a:pt x="13211" y="9067"/>
                    </a:cubicBezTo>
                    <a:cubicBezTo>
                      <a:pt x="13177" y="9034"/>
                      <a:pt x="13143" y="9000"/>
                      <a:pt x="13110" y="8967"/>
                    </a:cubicBezTo>
                    <a:cubicBezTo>
                      <a:pt x="13132" y="8907"/>
                      <a:pt x="13151" y="8845"/>
                      <a:pt x="13173" y="8785"/>
                    </a:cubicBezTo>
                    <a:cubicBezTo>
                      <a:pt x="13173" y="8785"/>
                      <a:pt x="13173" y="8785"/>
                      <a:pt x="13173" y="8785"/>
                    </a:cubicBezTo>
                    <a:cubicBezTo>
                      <a:pt x="13229" y="8751"/>
                      <a:pt x="13285" y="8718"/>
                      <a:pt x="13341" y="8685"/>
                    </a:cubicBezTo>
                    <a:cubicBezTo>
                      <a:pt x="13483" y="8563"/>
                      <a:pt x="13651" y="8453"/>
                      <a:pt x="13659" y="8303"/>
                    </a:cubicBezTo>
                    <a:cubicBezTo>
                      <a:pt x="13715" y="7235"/>
                      <a:pt x="13543" y="6162"/>
                      <a:pt x="14066" y="5102"/>
                    </a:cubicBezTo>
                    <a:cubicBezTo>
                      <a:pt x="14070" y="4924"/>
                      <a:pt x="13920" y="4701"/>
                      <a:pt x="14656" y="4709"/>
                    </a:cubicBezTo>
                    <a:cubicBezTo>
                      <a:pt x="16207" y="4722"/>
                      <a:pt x="17705" y="4591"/>
                      <a:pt x="19120" y="4363"/>
                    </a:cubicBezTo>
                    <a:cubicBezTo>
                      <a:pt x="19995" y="4220"/>
                      <a:pt x="21332" y="4173"/>
                      <a:pt x="21175" y="3599"/>
                    </a:cubicBezTo>
                    <a:close/>
                    <a:moveTo>
                      <a:pt x="16229" y="1224"/>
                    </a:moveTo>
                    <a:cubicBezTo>
                      <a:pt x="16229" y="1224"/>
                      <a:pt x="16222" y="1225"/>
                      <a:pt x="16214" y="1225"/>
                    </a:cubicBezTo>
                    <a:lnTo>
                      <a:pt x="16229" y="1224"/>
                    </a:lnTo>
                    <a:cubicBezTo>
                      <a:pt x="16229" y="1224"/>
                      <a:pt x="16229" y="1224"/>
                      <a:pt x="16229" y="1224"/>
                    </a:cubicBezTo>
                    <a:close/>
                    <a:moveTo>
                      <a:pt x="4136" y="8907"/>
                    </a:moveTo>
                    <a:cubicBezTo>
                      <a:pt x="3864" y="8694"/>
                      <a:pt x="3591" y="8480"/>
                      <a:pt x="3318" y="8267"/>
                    </a:cubicBezTo>
                    <a:cubicBezTo>
                      <a:pt x="3318" y="8267"/>
                      <a:pt x="3318" y="8267"/>
                      <a:pt x="3318" y="8267"/>
                    </a:cubicBezTo>
                    <a:cubicBezTo>
                      <a:pt x="3053" y="8087"/>
                      <a:pt x="3109" y="7914"/>
                      <a:pt x="3229" y="7739"/>
                    </a:cubicBezTo>
                    <a:cubicBezTo>
                      <a:pt x="3288" y="7680"/>
                      <a:pt x="3348" y="7609"/>
                      <a:pt x="3404" y="7502"/>
                    </a:cubicBezTo>
                    <a:cubicBezTo>
                      <a:pt x="3475" y="7404"/>
                      <a:pt x="3531" y="7304"/>
                      <a:pt x="3528" y="7205"/>
                    </a:cubicBezTo>
                    <a:cubicBezTo>
                      <a:pt x="3550" y="7137"/>
                      <a:pt x="3572" y="7061"/>
                      <a:pt x="3591" y="6974"/>
                    </a:cubicBezTo>
                    <a:cubicBezTo>
                      <a:pt x="4148" y="7129"/>
                      <a:pt x="3968" y="7383"/>
                      <a:pt x="4021" y="7588"/>
                    </a:cubicBezTo>
                    <a:cubicBezTo>
                      <a:pt x="4140" y="8026"/>
                      <a:pt x="4626" y="8462"/>
                      <a:pt x="4136" y="8907"/>
                    </a:cubicBezTo>
                    <a:close/>
                    <a:moveTo>
                      <a:pt x="4331" y="6307"/>
                    </a:moveTo>
                    <a:cubicBezTo>
                      <a:pt x="4278" y="6344"/>
                      <a:pt x="4230" y="6382"/>
                      <a:pt x="4178" y="6420"/>
                    </a:cubicBezTo>
                    <a:cubicBezTo>
                      <a:pt x="4226" y="6382"/>
                      <a:pt x="4278" y="6344"/>
                      <a:pt x="4331" y="6307"/>
                    </a:cubicBezTo>
                    <a:cubicBezTo>
                      <a:pt x="4346" y="6242"/>
                      <a:pt x="4361" y="6178"/>
                      <a:pt x="4376" y="6113"/>
                    </a:cubicBezTo>
                    <a:lnTo>
                      <a:pt x="4376" y="6113"/>
                    </a:lnTo>
                    <a:cubicBezTo>
                      <a:pt x="4361" y="6178"/>
                      <a:pt x="4346" y="6243"/>
                      <a:pt x="4331" y="6307"/>
                    </a:cubicBezTo>
                    <a:close/>
                    <a:moveTo>
                      <a:pt x="6893" y="2851"/>
                    </a:moveTo>
                    <a:cubicBezTo>
                      <a:pt x="6878" y="2893"/>
                      <a:pt x="6860" y="2934"/>
                      <a:pt x="6834" y="2976"/>
                    </a:cubicBezTo>
                    <a:lnTo>
                      <a:pt x="6834" y="2976"/>
                    </a:lnTo>
                    <a:cubicBezTo>
                      <a:pt x="6864" y="2935"/>
                      <a:pt x="6882" y="2893"/>
                      <a:pt x="6893" y="2851"/>
                    </a:cubicBezTo>
                    <a:close/>
                    <a:moveTo>
                      <a:pt x="7241" y="7891"/>
                    </a:moveTo>
                    <a:cubicBezTo>
                      <a:pt x="7342" y="7899"/>
                      <a:pt x="7439" y="7908"/>
                      <a:pt x="7540" y="7915"/>
                    </a:cubicBezTo>
                    <a:cubicBezTo>
                      <a:pt x="7439" y="7908"/>
                      <a:pt x="7342" y="7899"/>
                      <a:pt x="7241" y="7891"/>
                    </a:cubicBezTo>
                    <a:cubicBezTo>
                      <a:pt x="6994" y="7775"/>
                      <a:pt x="6658" y="7769"/>
                      <a:pt x="6329" y="7751"/>
                    </a:cubicBezTo>
                    <a:cubicBezTo>
                      <a:pt x="6658" y="7769"/>
                      <a:pt x="6994" y="7775"/>
                      <a:pt x="7241" y="7891"/>
                    </a:cubicBezTo>
                    <a:close/>
                    <a:moveTo>
                      <a:pt x="5668" y="5446"/>
                    </a:moveTo>
                    <a:cubicBezTo>
                      <a:pt x="5960" y="5519"/>
                      <a:pt x="6169" y="5649"/>
                      <a:pt x="6389" y="5738"/>
                    </a:cubicBezTo>
                    <a:cubicBezTo>
                      <a:pt x="6169" y="5649"/>
                      <a:pt x="5959" y="5520"/>
                      <a:pt x="5668" y="5446"/>
                    </a:cubicBezTo>
                    <a:lnTo>
                      <a:pt x="5668" y="5446"/>
                    </a:lnTo>
                    <a:close/>
                    <a:moveTo>
                      <a:pt x="5982" y="8564"/>
                    </a:moveTo>
                    <a:cubicBezTo>
                      <a:pt x="5967" y="8563"/>
                      <a:pt x="5952" y="8563"/>
                      <a:pt x="5941" y="8561"/>
                    </a:cubicBezTo>
                    <a:cubicBezTo>
                      <a:pt x="5956" y="8563"/>
                      <a:pt x="5971" y="8564"/>
                      <a:pt x="5982" y="8564"/>
                    </a:cubicBezTo>
                    <a:cubicBezTo>
                      <a:pt x="5982" y="8564"/>
                      <a:pt x="5982" y="8564"/>
                      <a:pt x="5982" y="8564"/>
                    </a:cubicBezTo>
                    <a:close/>
                    <a:moveTo>
                      <a:pt x="6012" y="8567"/>
                    </a:moveTo>
                    <a:cubicBezTo>
                      <a:pt x="6034" y="8569"/>
                      <a:pt x="6057" y="8570"/>
                      <a:pt x="6079" y="8572"/>
                    </a:cubicBezTo>
                    <a:cubicBezTo>
                      <a:pt x="6079" y="8572"/>
                      <a:pt x="6079" y="8572"/>
                      <a:pt x="6079" y="8572"/>
                    </a:cubicBezTo>
                    <a:cubicBezTo>
                      <a:pt x="6057" y="8570"/>
                      <a:pt x="6034" y="8569"/>
                      <a:pt x="6012" y="8567"/>
                    </a:cubicBezTo>
                    <a:close/>
                    <a:moveTo>
                      <a:pt x="6079" y="8572"/>
                    </a:moveTo>
                    <a:cubicBezTo>
                      <a:pt x="6079" y="8572"/>
                      <a:pt x="6079" y="8572"/>
                      <a:pt x="6079" y="8572"/>
                    </a:cubicBezTo>
                    <a:cubicBezTo>
                      <a:pt x="6101" y="8573"/>
                      <a:pt x="6124" y="8575"/>
                      <a:pt x="6146" y="8576"/>
                    </a:cubicBezTo>
                    <a:cubicBezTo>
                      <a:pt x="6146" y="8576"/>
                      <a:pt x="6143" y="8576"/>
                      <a:pt x="6143" y="8576"/>
                    </a:cubicBezTo>
                    <a:cubicBezTo>
                      <a:pt x="6124" y="8575"/>
                      <a:pt x="6101" y="8573"/>
                      <a:pt x="6079" y="8572"/>
                    </a:cubicBezTo>
                    <a:close/>
                    <a:moveTo>
                      <a:pt x="6150" y="8576"/>
                    </a:moveTo>
                    <a:cubicBezTo>
                      <a:pt x="6176" y="8578"/>
                      <a:pt x="6199" y="8579"/>
                      <a:pt x="6225" y="8581"/>
                    </a:cubicBezTo>
                    <a:cubicBezTo>
                      <a:pt x="6199" y="8578"/>
                      <a:pt x="6172" y="8576"/>
                      <a:pt x="6150" y="8576"/>
                    </a:cubicBezTo>
                    <a:cubicBezTo>
                      <a:pt x="6150" y="8576"/>
                      <a:pt x="6150" y="8576"/>
                      <a:pt x="6150" y="8576"/>
                    </a:cubicBezTo>
                    <a:close/>
                    <a:moveTo>
                      <a:pt x="6359" y="8587"/>
                    </a:moveTo>
                    <a:cubicBezTo>
                      <a:pt x="6359" y="8587"/>
                      <a:pt x="6363" y="8587"/>
                      <a:pt x="6363" y="8587"/>
                    </a:cubicBezTo>
                    <a:cubicBezTo>
                      <a:pt x="6382" y="8588"/>
                      <a:pt x="6404" y="8590"/>
                      <a:pt x="6423" y="8590"/>
                    </a:cubicBezTo>
                    <a:cubicBezTo>
                      <a:pt x="6423" y="8590"/>
                      <a:pt x="6423" y="8590"/>
                      <a:pt x="6426" y="8590"/>
                    </a:cubicBezTo>
                    <a:cubicBezTo>
                      <a:pt x="6404" y="8590"/>
                      <a:pt x="6382" y="8588"/>
                      <a:pt x="6359" y="8587"/>
                    </a:cubicBezTo>
                    <a:close/>
                    <a:moveTo>
                      <a:pt x="6512" y="8597"/>
                    </a:moveTo>
                    <a:cubicBezTo>
                      <a:pt x="6516" y="8597"/>
                      <a:pt x="6516" y="8597"/>
                      <a:pt x="6512" y="8597"/>
                    </a:cubicBezTo>
                    <a:cubicBezTo>
                      <a:pt x="6535" y="8599"/>
                      <a:pt x="6553" y="8601"/>
                      <a:pt x="6568" y="8602"/>
                    </a:cubicBezTo>
                    <a:cubicBezTo>
                      <a:pt x="6568" y="8602"/>
                      <a:pt x="6568" y="8602"/>
                      <a:pt x="6568" y="8602"/>
                    </a:cubicBezTo>
                    <a:cubicBezTo>
                      <a:pt x="6553" y="8601"/>
                      <a:pt x="6535" y="8599"/>
                      <a:pt x="6512" y="8597"/>
                    </a:cubicBezTo>
                    <a:close/>
                    <a:moveTo>
                      <a:pt x="6662" y="8611"/>
                    </a:moveTo>
                    <a:cubicBezTo>
                      <a:pt x="6662" y="8611"/>
                      <a:pt x="6666" y="8611"/>
                      <a:pt x="6666" y="8611"/>
                    </a:cubicBezTo>
                    <a:cubicBezTo>
                      <a:pt x="6680" y="8613"/>
                      <a:pt x="6692" y="8614"/>
                      <a:pt x="6707" y="8616"/>
                    </a:cubicBezTo>
                    <a:cubicBezTo>
                      <a:pt x="6707" y="8616"/>
                      <a:pt x="6707" y="8616"/>
                      <a:pt x="6707" y="8616"/>
                    </a:cubicBezTo>
                    <a:cubicBezTo>
                      <a:pt x="6695" y="8614"/>
                      <a:pt x="6677" y="8613"/>
                      <a:pt x="6662" y="8611"/>
                    </a:cubicBezTo>
                    <a:close/>
                    <a:moveTo>
                      <a:pt x="6710" y="8617"/>
                    </a:moveTo>
                    <a:cubicBezTo>
                      <a:pt x="6722" y="8619"/>
                      <a:pt x="6729" y="8620"/>
                      <a:pt x="6736" y="8622"/>
                    </a:cubicBezTo>
                    <a:cubicBezTo>
                      <a:pt x="6725" y="8620"/>
                      <a:pt x="6718" y="8619"/>
                      <a:pt x="6710" y="8617"/>
                    </a:cubicBezTo>
                    <a:cubicBezTo>
                      <a:pt x="6710" y="8617"/>
                      <a:pt x="6710" y="8617"/>
                      <a:pt x="6710" y="8617"/>
                    </a:cubicBezTo>
                    <a:close/>
                    <a:moveTo>
                      <a:pt x="8649" y="7322"/>
                    </a:moveTo>
                    <a:cubicBezTo>
                      <a:pt x="8649" y="7322"/>
                      <a:pt x="8649" y="7322"/>
                      <a:pt x="8649" y="7322"/>
                    </a:cubicBezTo>
                    <a:lnTo>
                      <a:pt x="8649" y="7322"/>
                    </a:lnTo>
                    <a:lnTo>
                      <a:pt x="8649" y="7322"/>
                    </a:lnTo>
                    <a:close/>
                    <a:moveTo>
                      <a:pt x="9550" y="3141"/>
                    </a:moveTo>
                    <a:cubicBezTo>
                      <a:pt x="9692" y="3131"/>
                      <a:pt x="9833" y="3124"/>
                      <a:pt x="9975" y="3115"/>
                    </a:cubicBezTo>
                    <a:cubicBezTo>
                      <a:pt x="9833" y="3122"/>
                      <a:pt x="9692" y="3131"/>
                      <a:pt x="9550" y="3141"/>
                    </a:cubicBezTo>
                    <a:cubicBezTo>
                      <a:pt x="9523" y="3157"/>
                      <a:pt x="9494" y="3174"/>
                      <a:pt x="9467" y="3190"/>
                    </a:cubicBezTo>
                    <a:lnTo>
                      <a:pt x="9467" y="3190"/>
                    </a:lnTo>
                    <a:cubicBezTo>
                      <a:pt x="9494" y="3174"/>
                      <a:pt x="9520" y="3157"/>
                      <a:pt x="9550" y="3141"/>
                    </a:cubicBezTo>
                    <a:close/>
                    <a:moveTo>
                      <a:pt x="9400" y="5523"/>
                    </a:moveTo>
                    <a:cubicBezTo>
                      <a:pt x="9419" y="5555"/>
                      <a:pt x="9430" y="5587"/>
                      <a:pt x="9441" y="5618"/>
                    </a:cubicBezTo>
                    <a:cubicBezTo>
                      <a:pt x="9430" y="5585"/>
                      <a:pt x="9415" y="5554"/>
                      <a:pt x="9400" y="5523"/>
                    </a:cubicBezTo>
                    <a:cubicBezTo>
                      <a:pt x="9337" y="5443"/>
                      <a:pt x="9277" y="5365"/>
                      <a:pt x="9217" y="5285"/>
                    </a:cubicBezTo>
                    <a:cubicBezTo>
                      <a:pt x="9273" y="5365"/>
                      <a:pt x="9337" y="5443"/>
                      <a:pt x="9400" y="5523"/>
                    </a:cubicBezTo>
                    <a:close/>
                    <a:moveTo>
                      <a:pt x="9120" y="9171"/>
                    </a:moveTo>
                    <a:lnTo>
                      <a:pt x="9120" y="9171"/>
                    </a:lnTo>
                    <a:cubicBezTo>
                      <a:pt x="9449" y="9192"/>
                      <a:pt x="9781" y="9213"/>
                      <a:pt x="10110" y="9233"/>
                    </a:cubicBezTo>
                    <a:cubicBezTo>
                      <a:pt x="9781" y="9213"/>
                      <a:pt x="9452" y="9192"/>
                      <a:pt x="9120" y="9171"/>
                    </a:cubicBezTo>
                    <a:close/>
                    <a:moveTo>
                      <a:pt x="12915" y="8765"/>
                    </a:moveTo>
                    <a:cubicBezTo>
                      <a:pt x="12893" y="8773"/>
                      <a:pt x="12874" y="8782"/>
                      <a:pt x="12859" y="8792"/>
                    </a:cubicBezTo>
                    <a:cubicBezTo>
                      <a:pt x="12874" y="8782"/>
                      <a:pt x="12893" y="8773"/>
                      <a:pt x="12915" y="8765"/>
                    </a:cubicBezTo>
                    <a:cubicBezTo>
                      <a:pt x="13001" y="8697"/>
                      <a:pt x="13091" y="8631"/>
                      <a:pt x="13177" y="8563"/>
                    </a:cubicBezTo>
                    <a:cubicBezTo>
                      <a:pt x="13087" y="8629"/>
                      <a:pt x="13001" y="8697"/>
                      <a:pt x="12915" y="8765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 dirty="0"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B7BF74C3-D49C-4E02-8CAF-9A3BFC1829CC}"/>
                  </a:ext>
                </a:extLst>
              </p:cNvPr>
              <p:cNvSpPr/>
              <p:nvPr/>
            </p:nvSpPr>
            <p:spPr>
              <a:xfrm>
                <a:off x="1329441" y="3151969"/>
                <a:ext cx="8712" cy="8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944" y="19348"/>
                    </a:moveTo>
                    <a:cubicBezTo>
                      <a:pt x="9443" y="14398"/>
                      <a:pt x="14393" y="9449"/>
                      <a:pt x="18897" y="4499"/>
                    </a:cubicBezTo>
                    <a:cubicBezTo>
                      <a:pt x="18897" y="4499"/>
                      <a:pt x="21600" y="0"/>
                      <a:pt x="21600" y="0"/>
                    </a:cubicBezTo>
                    <a:lnTo>
                      <a:pt x="17551" y="3148"/>
                    </a:lnTo>
                    <a:lnTo>
                      <a:pt x="17551" y="3148"/>
                    </a:lnTo>
                    <a:cubicBezTo>
                      <a:pt x="12602" y="7647"/>
                      <a:pt x="7652" y="12596"/>
                      <a:pt x="2703" y="17101"/>
                    </a:cubicBezTo>
                    <a:lnTo>
                      <a:pt x="2703" y="17101"/>
                    </a:lnTo>
                    <a:cubicBezTo>
                      <a:pt x="2703" y="17101"/>
                      <a:pt x="0" y="21600"/>
                      <a:pt x="0" y="21600"/>
                    </a:cubicBezTo>
                    <a:lnTo>
                      <a:pt x="4944" y="19348"/>
                    </a:lnTo>
                    <a:close/>
                  </a:path>
                </a:pathLst>
              </a:custGeom>
              <a:solidFill>
                <a:srgbClr val="EBEBEB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9" name="Freeform: Shape 10">
                <a:extLst>
                  <a:ext uri="{FF2B5EF4-FFF2-40B4-BE49-F238E27FC236}">
                    <a16:creationId xmlns:a16="http://schemas.microsoft.com/office/drawing/2014/main" id="{72F80AD0-4910-4DA0-BE8A-DF48631DCDDD}"/>
                  </a:ext>
                </a:extLst>
              </p:cNvPr>
              <p:cNvSpPr/>
              <p:nvPr/>
            </p:nvSpPr>
            <p:spPr>
              <a:xfrm>
                <a:off x="948416" y="1083515"/>
                <a:ext cx="968021" cy="1122410"/>
              </a:xfrm>
              <a:custGeom>
                <a:avLst/>
                <a:gdLst>
                  <a:gd name="connsiteX0" fmla="*/ 197225 w 968021"/>
                  <a:gd name="connsiteY0" fmla="*/ 1034226 h 1122410"/>
                  <a:gd name="connsiteX1" fmla="*/ 199041 w 968021"/>
                  <a:gd name="connsiteY1" fmla="*/ 1036039 h 1122410"/>
                  <a:gd name="connsiteX2" fmla="*/ 244582 w 968021"/>
                  <a:gd name="connsiteY2" fmla="*/ 1122410 h 1122410"/>
                  <a:gd name="connsiteX3" fmla="*/ 163293 w 968021"/>
                  <a:gd name="connsiteY3" fmla="*/ 1052369 h 1122410"/>
                  <a:gd name="connsiteX4" fmla="*/ 179989 w 968021"/>
                  <a:gd name="connsiteY4" fmla="*/ 1040758 h 1122410"/>
                  <a:gd name="connsiteX5" fmla="*/ 197225 w 968021"/>
                  <a:gd name="connsiteY5" fmla="*/ 1034226 h 1122410"/>
                  <a:gd name="connsiteX6" fmla="*/ 131905 w 968021"/>
                  <a:gd name="connsiteY6" fmla="*/ 943504 h 1122410"/>
                  <a:gd name="connsiteX7" fmla="*/ 115575 w 968021"/>
                  <a:gd name="connsiteY7" fmla="*/ 1002292 h 1122410"/>
                  <a:gd name="connsiteX8" fmla="*/ 97429 w 968021"/>
                  <a:gd name="connsiteY8" fmla="*/ 1040215 h 1122410"/>
                  <a:gd name="connsiteX9" fmla="*/ 37733 w 968021"/>
                  <a:gd name="connsiteY9" fmla="*/ 964552 h 1122410"/>
                  <a:gd name="connsiteX10" fmla="*/ 60235 w 968021"/>
                  <a:gd name="connsiteY10" fmla="*/ 949490 h 1122410"/>
                  <a:gd name="connsiteX11" fmla="*/ 131905 w 968021"/>
                  <a:gd name="connsiteY11" fmla="*/ 943504 h 1122410"/>
                  <a:gd name="connsiteX12" fmla="*/ 274341 w 968021"/>
                  <a:gd name="connsiteY12" fmla="*/ 894503 h 1122410"/>
                  <a:gd name="connsiteX13" fmla="*/ 324414 w 968021"/>
                  <a:gd name="connsiteY13" fmla="*/ 905214 h 1122410"/>
                  <a:gd name="connsiteX14" fmla="*/ 274341 w 968021"/>
                  <a:gd name="connsiteY14" fmla="*/ 894503 h 1122410"/>
                  <a:gd name="connsiteX15" fmla="*/ 219354 w 968021"/>
                  <a:gd name="connsiteY15" fmla="*/ 453609 h 1122410"/>
                  <a:gd name="connsiteX16" fmla="*/ 235146 w 968021"/>
                  <a:gd name="connsiteY16" fmla="*/ 516012 h 1122410"/>
                  <a:gd name="connsiteX17" fmla="*/ 302639 w 968021"/>
                  <a:gd name="connsiteY17" fmla="*/ 557041 h 1122410"/>
                  <a:gd name="connsiteX18" fmla="*/ 338564 w 968021"/>
                  <a:gd name="connsiteY18" fmla="*/ 592956 h 1122410"/>
                  <a:gd name="connsiteX19" fmla="*/ 334751 w 968021"/>
                  <a:gd name="connsiteY19" fmla="*/ 627611 h 1122410"/>
                  <a:gd name="connsiteX20" fmla="*/ 290659 w 968021"/>
                  <a:gd name="connsiteY20" fmla="*/ 688584 h 1122410"/>
                  <a:gd name="connsiteX21" fmla="*/ 412773 w 968021"/>
                  <a:gd name="connsiteY21" fmla="*/ 747546 h 1122410"/>
                  <a:gd name="connsiteX22" fmla="*/ 378667 w 968021"/>
                  <a:gd name="connsiteY22" fmla="*/ 745923 h 1122410"/>
                  <a:gd name="connsiteX23" fmla="*/ 360338 w 968021"/>
                  <a:gd name="connsiteY23" fmla="*/ 741197 h 1122410"/>
                  <a:gd name="connsiteX24" fmla="*/ 308079 w 968021"/>
                  <a:gd name="connsiteY24" fmla="*/ 773307 h 1122410"/>
                  <a:gd name="connsiteX25" fmla="*/ 279046 w 968021"/>
                  <a:gd name="connsiteY25" fmla="*/ 793640 h 1122410"/>
                  <a:gd name="connsiteX26" fmla="*/ 344370 w 968021"/>
                  <a:gd name="connsiteY26" fmla="*/ 815596 h 1122410"/>
                  <a:gd name="connsiteX27" fmla="*/ 342919 w 968021"/>
                  <a:gd name="connsiteY27" fmla="*/ 817220 h 1122410"/>
                  <a:gd name="connsiteX28" fmla="*/ 344003 w 968021"/>
                  <a:gd name="connsiteY28" fmla="*/ 827568 h 1122410"/>
                  <a:gd name="connsiteX29" fmla="*/ 358887 w 968021"/>
                  <a:gd name="connsiteY29" fmla="*/ 818310 h 1122410"/>
                  <a:gd name="connsiteX30" fmla="*/ 412964 w 968021"/>
                  <a:gd name="connsiteY30" fmla="*/ 863483 h 1122410"/>
                  <a:gd name="connsiteX31" fmla="*/ 412773 w 968021"/>
                  <a:gd name="connsiteY31" fmla="*/ 863677 h 1122410"/>
                  <a:gd name="connsiteX32" fmla="*/ 375764 w 968021"/>
                  <a:gd name="connsiteY32" fmla="*/ 856406 h 1122410"/>
                  <a:gd name="connsiteX33" fmla="*/ 394268 w 968021"/>
                  <a:gd name="connsiteY33" fmla="*/ 895957 h 1122410"/>
                  <a:gd name="connsiteX34" fmla="*/ 397172 w 968021"/>
                  <a:gd name="connsiteY34" fmla="*/ 914302 h 1122410"/>
                  <a:gd name="connsiteX35" fmla="*/ 375764 w 968021"/>
                  <a:gd name="connsiteY35" fmla="*/ 916459 h 1122410"/>
                  <a:gd name="connsiteX36" fmla="*/ 331130 w 968021"/>
                  <a:gd name="connsiteY36" fmla="*/ 904681 h 1122410"/>
                  <a:gd name="connsiteX37" fmla="*/ 405339 w 968021"/>
                  <a:gd name="connsiteY37" fmla="*/ 942583 h 1122410"/>
                  <a:gd name="connsiteX38" fmla="*/ 435281 w 968021"/>
                  <a:gd name="connsiteY38" fmla="*/ 969823 h 1122410"/>
                  <a:gd name="connsiteX39" fmla="*/ 237874 w 968021"/>
                  <a:gd name="connsiteY39" fmla="*/ 940063 h 1122410"/>
                  <a:gd name="connsiteX40" fmla="*/ 224442 w 968021"/>
                  <a:gd name="connsiteY40" fmla="*/ 975251 h 1122410"/>
                  <a:gd name="connsiteX41" fmla="*/ 192506 w 968021"/>
                  <a:gd name="connsiteY41" fmla="*/ 943504 h 1122410"/>
                  <a:gd name="connsiteX42" fmla="*/ 132447 w 968021"/>
                  <a:gd name="connsiteY42" fmla="*/ 944595 h 1122410"/>
                  <a:gd name="connsiteX43" fmla="*/ 90716 w 968021"/>
                  <a:gd name="connsiteY43" fmla="*/ 900852 h 1122410"/>
                  <a:gd name="connsiteX44" fmla="*/ 153488 w 968021"/>
                  <a:gd name="connsiteY44" fmla="*/ 861132 h 1122410"/>
                  <a:gd name="connsiteX45" fmla="*/ 193224 w 968021"/>
                  <a:gd name="connsiteY45" fmla="*/ 938052 h 1122410"/>
                  <a:gd name="connsiteX46" fmla="*/ 187784 w 968021"/>
                  <a:gd name="connsiteY46" fmla="*/ 779487 h 1122410"/>
                  <a:gd name="connsiteX47" fmla="*/ 166919 w 968021"/>
                  <a:gd name="connsiteY47" fmla="*/ 705645 h 1122410"/>
                  <a:gd name="connsiteX48" fmla="*/ 186333 w 968021"/>
                  <a:gd name="connsiteY48" fmla="*/ 655553 h 1122410"/>
                  <a:gd name="connsiteX49" fmla="*/ 202668 w 968021"/>
                  <a:gd name="connsiteY49" fmla="*/ 625430 h 1122410"/>
                  <a:gd name="connsiteX50" fmla="*/ 219354 w 968021"/>
                  <a:gd name="connsiteY50" fmla="*/ 453609 h 1122410"/>
                  <a:gd name="connsiteX51" fmla="*/ 175871 w 968021"/>
                  <a:gd name="connsiteY51" fmla="*/ 308454 h 1122410"/>
                  <a:gd name="connsiteX52" fmla="*/ 101841 w 968021"/>
                  <a:gd name="connsiteY52" fmla="*/ 467775 h 1122410"/>
                  <a:gd name="connsiteX53" fmla="*/ 93499 w 968021"/>
                  <a:gd name="connsiteY53" fmla="*/ 604393 h 1122410"/>
                  <a:gd name="connsiteX54" fmla="*/ 31623 w 968021"/>
                  <a:gd name="connsiteY54" fmla="*/ 651385 h 1122410"/>
                  <a:gd name="connsiteX55" fmla="*/ 74445 w 968021"/>
                  <a:gd name="connsiteY55" fmla="*/ 716155 h 1122410"/>
                  <a:gd name="connsiteX56" fmla="*/ 116908 w 968021"/>
                  <a:gd name="connsiteY56" fmla="*/ 792900 h 1122410"/>
                  <a:gd name="connsiteX57" fmla="*/ 113095 w 968021"/>
                  <a:gd name="connsiteY57" fmla="*/ 819765 h 1122410"/>
                  <a:gd name="connsiteX58" fmla="*/ 87509 w 968021"/>
                  <a:gd name="connsiteY58" fmla="*/ 872022 h 1122410"/>
                  <a:gd name="connsiteX59" fmla="*/ 58119 w 968021"/>
                  <a:gd name="connsiteY59" fmla="*/ 836806 h 1122410"/>
                  <a:gd name="connsiteX60" fmla="*/ 64651 w 968021"/>
                  <a:gd name="connsiteY60" fmla="*/ 793268 h 1122410"/>
                  <a:gd name="connsiteX61" fmla="*/ 84606 w 968021"/>
                  <a:gd name="connsiteY61" fmla="*/ 770423 h 1122410"/>
                  <a:gd name="connsiteX62" fmla="*/ 48133 w 968021"/>
                  <a:gd name="connsiteY62" fmla="*/ 765327 h 1122410"/>
                  <a:gd name="connsiteX63" fmla="*/ 24366 w 968021"/>
                  <a:gd name="connsiteY63" fmla="*/ 791456 h 1122410"/>
                  <a:gd name="connsiteX64" fmla="*/ 42510 w 968021"/>
                  <a:gd name="connsiteY64" fmla="*/ 838816 h 1122410"/>
                  <a:gd name="connsiteX65" fmla="*/ 34168 w 968021"/>
                  <a:gd name="connsiteY65" fmla="*/ 897613 h 1122410"/>
                  <a:gd name="connsiteX66" fmla="*/ 12937 w 968021"/>
                  <a:gd name="connsiteY66" fmla="*/ 918845 h 1122410"/>
                  <a:gd name="connsiteX67" fmla="*/ 12027 w 968021"/>
                  <a:gd name="connsiteY67" fmla="*/ 913381 h 1122410"/>
                  <a:gd name="connsiteX68" fmla="*/ 18559 w 968021"/>
                  <a:gd name="connsiteY68" fmla="*/ 764959 h 1122410"/>
                  <a:gd name="connsiteX69" fmla="*/ 5137 w 968021"/>
                  <a:gd name="connsiteY69" fmla="*/ 631427 h 1122410"/>
                  <a:gd name="connsiteX70" fmla="*/ 75171 w 968021"/>
                  <a:gd name="connsiteY70" fmla="*/ 402807 h 1122410"/>
                  <a:gd name="connsiteX71" fmla="*/ 175871 w 968021"/>
                  <a:gd name="connsiteY71" fmla="*/ 308454 h 1122410"/>
                  <a:gd name="connsiteX72" fmla="*/ 678153 w 968021"/>
                  <a:gd name="connsiteY72" fmla="*/ 235876 h 1122410"/>
                  <a:gd name="connsiteX73" fmla="*/ 743475 w 968021"/>
                  <a:gd name="connsiteY73" fmla="*/ 248577 h 1122410"/>
                  <a:gd name="connsiteX74" fmla="*/ 697751 w 968021"/>
                  <a:gd name="connsiteY74" fmla="*/ 279786 h 1122410"/>
                  <a:gd name="connsiteX75" fmla="*/ 672712 w 968021"/>
                  <a:gd name="connsiteY75" fmla="*/ 299381 h 1122410"/>
                  <a:gd name="connsiteX76" fmla="*/ 672528 w 968021"/>
                  <a:gd name="connsiteY76" fmla="*/ 299199 h 1122410"/>
                  <a:gd name="connsiteX77" fmla="*/ 678153 w 968021"/>
                  <a:gd name="connsiteY77" fmla="*/ 235876 h 1122410"/>
                  <a:gd name="connsiteX78" fmla="*/ 556303 w 968021"/>
                  <a:gd name="connsiteY78" fmla="*/ 217926 h 1122410"/>
                  <a:gd name="connsiteX79" fmla="*/ 666982 w 968021"/>
                  <a:gd name="connsiteY79" fmla="*/ 234255 h 1122410"/>
                  <a:gd name="connsiteX80" fmla="*/ 661722 w 968021"/>
                  <a:gd name="connsiteY80" fmla="*/ 240790 h 1122410"/>
                  <a:gd name="connsiteX81" fmla="*/ 526181 w 968021"/>
                  <a:gd name="connsiteY81" fmla="*/ 343305 h 1122410"/>
                  <a:gd name="connsiteX82" fmla="*/ 542693 w 968021"/>
                  <a:gd name="connsiteY82" fmla="*/ 251859 h 1122410"/>
                  <a:gd name="connsiteX83" fmla="*/ 537973 w 968021"/>
                  <a:gd name="connsiteY83" fmla="*/ 226634 h 1122410"/>
                  <a:gd name="connsiteX84" fmla="*/ 556303 w 968021"/>
                  <a:gd name="connsiteY84" fmla="*/ 217926 h 1122410"/>
                  <a:gd name="connsiteX85" fmla="*/ 875281 w 968021"/>
                  <a:gd name="connsiteY85" fmla="*/ 0 h 1122410"/>
                  <a:gd name="connsiteX86" fmla="*/ 883805 w 968021"/>
                  <a:gd name="connsiteY86" fmla="*/ 21775 h 1122410"/>
                  <a:gd name="connsiteX87" fmla="*/ 868200 w 968021"/>
                  <a:gd name="connsiteY87" fmla="*/ 28852 h 1122410"/>
                  <a:gd name="connsiteX88" fmla="*/ 843894 w 968021"/>
                  <a:gd name="connsiteY88" fmla="*/ 69668 h 1122410"/>
                  <a:gd name="connsiteX89" fmla="*/ 884719 w 968021"/>
                  <a:gd name="connsiteY89" fmla="*/ 71664 h 1122410"/>
                  <a:gd name="connsiteX90" fmla="*/ 914652 w 968021"/>
                  <a:gd name="connsiteY90" fmla="*/ 56253 h 1122410"/>
                  <a:gd name="connsiteX91" fmla="*/ 958924 w 968021"/>
                  <a:gd name="connsiteY91" fmla="*/ 124651 h 1122410"/>
                  <a:gd name="connsiteX92" fmla="*/ 963824 w 968021"/>
                  <a:gd name="connsiteY92" fmla="*/ 144068 h 1122410"/>
                  <a:gd name="connsiteX93" fmla="*/ 904674 w 968021"/>
                  <a:gd name="connsiteY93" fmla="*/ 110679 h 1122410"/>
                  <a:gd name="connsiteX94" fmla="*/ 888155 w 968021"/>
                  <a:gd name="connsiteY94" fmla="*/ 108320 h 1122410"/>
                  <a:gd name="connsiteX95" fmla="*/ 884708 w 968021"/>
                  <a:gd name="connsiteY95" fmla="*/ 132817 h 1122410"/>
                  <a:gd name="connsiteX96" fmla="*/ 912658 w 968021"/>
                  <a:gd name="connsiteY96" fmla="*/ 237145 h 1122410"/>
                  <a:gd name="connsiteX97" fmla="*/ 865303 w 968021"/>
                  <a:gd name="connsiteY97" fmla="*/ 267267 h 1122410"/>
                  <a:gd name="connsiteX98" fmla="*/ 762057 w 968021"/>
                  <a:gd name="connsiteY98" fmla="*/ 248758 h 1122410"/>
                  <a:gd name="connsiteX99" fmla="*/ 847704 w 968021"/>
                  <a:gd name="connsiteY99" fmla="*/ 243133 h 1122410"/>
                  <a:gd name="connsiteX100" fmla="*/ 870556 w 968021"/>
                  <a:gd name="connsiteY100" fmla="*/ 251299 h 1122410"/>
                  <a:gd name="connsiteX101" fmla="*/ 867120 w 968021"/>
                  <a:gd name="connsiteY101" fmla="*/ 226801 h 1122410"/>
                  <a:gd name="connsiteX102" fmla="*/ 821207 w 968021"/>
                  <a:gd name="connsiteY102" fmla="*/ 49720 h 1122410"/>
                  <a:gd name="connsiteX103" fmla="*/ 832462 w 968021"/>
                  <a:gd name="connsiteY103" fmla="*/ 43914 h 1122410"/>
                  <a:gd name="connsiteX104" fmla="*/ 875281 w 968021"/>
                  <a:gd name="connsiteY104" fmla="*/ 0 h 112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968021" h="1122410">
                    <a:moveTo>
                      <a:pt x="197225" y="1034226"/>
                    </a:moveTo>
                    <a:lnTo>
                      <a:pt x="199041" y="1036039"/>
                    </a:lnTo>
                    <a:cubicBezTo>
                      <a:pt x="195952" y="1074509"/>
                      <a:pt x="246580" y="1084671"/>
                      <a:pt x="244582" y="1122410"/>
                    </a:cubicBezTo>
                    <a:cubicBezTo>
                      <a:pt x="210832" y="1106806"/>
                      <a:pt x="190149" y="1076142"/>
                      <a:pt x="163293" y="1052369"/>
                    </a:cubicBezTo>
                    <a:cubicBezTo>
                      <a:pt x="168738" y="1048560"/>
                      <a:pt x="174363" y="1044567"/>
                      <a:pt x="179989" y="1040758"/>
                    </a:cubicBezTo>
                    <a:cubicBezTo>
                      <a:pt x="185792" y="1038582"/>
                      <a:pt x="191418" y="1036402"/>
                      <a:pt x="197225" y="1034226"/>
                    </a:cubicBezTo>
                    <a:close/>
                    <a:moveTo>
                      <a:pt x="131905" y="943504"/>
                    </a:moveTo>
                    <a:cubicBezTo>
                      <a:pt x="126459" y="963101"/>
                      <a:pt x="121017" y="982699"/>
                      <a:pt x="115575" y="1002292"/>
                    </a:cubicBezTo>
                    <a:cubicBezTo>
                      <a:pt x="92165" y="1001383"/>
                      <a:pt x="86181" y="1013543"/>
                      <a:pt x="97429" y="1040215"/>
                    </a:cubicBezTo>
                    <a:cubicBezTo>
                      <a:pt x="62954" y="1019346"/>
                      <a:pt x="48074" y="992674"/>
                      <a:pt x="37733" y="964552"/>
                    </a:cubicBezTo>
                    <a:cubicBezTo>
                      <a:pt x="30837" y="945680"/>
                      <a:pt x="50250" y="950399"/>
                      <a:pt x="60235" y="949490"/>
                    </a:cubicBezTo>
                    <a:cubicBezTo>
                      <a:pt x="84183" y="946952"/>
                      <a:pt x="107953" y="945501"/>
                      <a:pt x="131905" y="943504"/>
                    </a:cubicBezTo>
                    <a:close/>
                    <a:moveTo>
                      <a:pt x="274341" y="894503"/>
                    </a:moveTo>
                    <a:cubicBezTo>
                      <a:pt x="289575" y="899422"/>
                      <a:pt x="310807" y="898332"/>
                      <a:pt x="324414" y="905214"/>
                    </a:cubicBezTo>
                    <a:cubicBezTo>
                      <a:pt x="310807" y="898138"/>
                      <a:pt x="289575" y="899422"/>
                      <a:pt x="274341" y="894503"/>
                    </a:cubicBezTo>
                    <a:close/>
                    <a:moveTo>
                      <a:pt x="219354" y="453609"/>
                    </a:moveTo>
                    <a:cubicBezTo>
                      <a:pt x="234237" y="470840"/>
                      <a:pt x="232052" y="494250"/>
                      <a:pt x="235146" y="516012"/>
                    </a:cubicBezTo>
                    <a:cubicBezTo>
                      <a:pt x="269252" y="509493"/>
                      <a:pt x="285220" y="539423"/>
                      <a:pt x="302639" y="557041"/>
                    </a:cubicBezTo>
                    <a:cubicBezTo>
                      <a:pt x="314253" y="568819"/>
                      <a:pt x="322962" y="583165"/>
                      <a:pt x="338564" y="592956"/>
                    </a:cubicBezTo>
                    <a:cubicBezTo>
                      <a:pt x="355441" y="603667"/>
                      <a:pt x="346731" y="615445"/>
                      <a:pt x="334751" y="627611"/>
                    </a:cubicBezTo>
                    <a:cubicBezTo>
                      <a:pt x="317156" y="645399"/>
                      <a:pt x="284311" y="653202"/>
                      <a:pt x="290659" y="688584"/>
                    </a:cubicBezTo>
                    <a:cubicBezTo>
                      <a:pt x="331305" y="708166"/>
                      <a:pt x="372127" y="727941"/>
                      <a:pt x="412773" y="747546"/>
                    </a:cubicBezTo>
                    <a:cubicBezTo>
                      <a:pt x="401351" y="747013"/>
                      <a:pt x="390089" y="746456"/>
                      <a:pt x="378667" y="745923"/>
                    </a:cubicBezTo>
                    <a:cubicBezTo>
                      <a:pt x="372669" y="744275"/>
                      <a:pt x="366512" y="742821"/>
                      <a:pt x="360338" y="741197"/>
                    </a:cubicBezTo>
                    <a:cubicBezTo>
                      <a:pt x="354356" y="770399"/>
                      <a:pt x="339473" y="787460"/>
                      <a:pt x="308079" y="773307"/>
                    </a:cubicBezTo>
                    <a:cubicBezTo>
                      <a:pt x="284502" y="762596"/>
                      <a:pt x="282859" y="778760"/>
                      <a:pt x="279046" y="793640"/>
                    </a:cubicBezTo>
                    <a:cubicBezTo>
                      <a:pt x="300279" y="802703"/>
                      <a:pt x="326950" y="795263"/>
                      <a:pt x="344370" y="815596"/>
                    </a:cubicBezTo>
                    <a:cubicBezTo>
                      <a:pt x="344370" y="815596"/>
                      <a:pt x="342919" y="817220"/>
                      <a:pt x="342919" y="817220"/>
                    </a:cubicBezTo>
                    <a:cubicBezTo>
                      <a:pt x="343285" y="820661"/>
                      <a:pt x="343652" y="824102"/>
                      <a:pt x="344003" y="827568"/>
                    </a:cubicBezTo>
                    <a:cubicBezTo>
                      <a:pt x="351086" y="827737"/>
                      <a:pt x="358520" y="828828"/>
                      <a:pt x="358887" y="818310"/>
                    </a:cubicBezTo>
                    <a:cubicBezTo>
                      <a:pt x="379210" y="830476"/>
                      <a:pt x="402803" y="838982"/>
                      <a:pt x="412964" y="863483"/>
                    </a:cubicBezTo>
                    <a:lnTo>
                      <a:pt x="412773" y="863677"/>
                    </a:lnTo>
                    <a:cubicBezTo>
                      <a:pt x="398256" y="869105"/>
                      <a:pt x="384825" y="841720"/>
                      <a:pt x="375764" y="856406"/>
                    </a:cubicBezTo>
                    <a:cubicBezTo>
                      <a:pt x="368506" y="868378"/>
                      <a:pt x="384282" y="883815"/>
                      <a:pt x="394268" y="895957"/>
                    </a:cubicBezTo>
                    <a:cubicBezTo>
                      <a:pt x="397714" y="900149"/>
                      <a:pt x="396262" y="908122"/>
                      <a:pt x="397172" y="914302"/>
                    </a:cubicBezTo>
                    <a:cubicBezTo>
                      <a:pt x="390089" y="915199"/>
                      <a:pt x="382480" y="917743"/>
                      <a:pt x="375764" y="916459"/>
                    </a:cubicBezTo>
                    <a:cubicBezTo>
                      <a:pt x="360705" y="913575"/>
                      <a:pt x="345997" y="908655"/>
                      <a:pt x="331130" y="904681"/>
                    </a:cubicBezTo>
                    <a:cubicBezTo>
                      <a:pt x="345104" y="938609"/>
                      <a:pt x="378476" y="933520"/>
                      <a:pt x="405339" y="942583"/>
                    </a:cubicBezTo>
                    <a:cubicBezTo>
                      <a:pt x="417319" y="946776"/>
                      <a:pt x="433463" y="951671"/>
                      <a:pt x="435281" y="969823"/>
                    </a:cubicBezTo>
                    <a:cubicBezTo>
                      <a:pt x="367245" y="974524"/>
                      <a:pt x="303740" y="949321"/>
                      <a:pt x="237874" y="940063"/>
                    </a:cubicBezTo>
                    <a:cubicBezTo>
                      <a:pt x="238416" y="953658"/>
                      <a:pt x="234779" y="965824"/>
                      <a:pt x="224442" y="975251"/>
                    </a:cubicBezTo>
                    <a:cubicBezTo>
                      <a:pt x="201392" y="977069"/>
                      <a:pt x="205938" y="951308"/>
                      <a:pt x="192506" y="943504"/>
                    </a:cubicBezTo>
                    <a:cubicBezTo>
                      <a:pt x="172550" y="943868"/>
                      <a:pt x="152403" y="944231"/>
                      <a:pt x="132447" y="944595"/>
                    </a:cubicBezTo>
                    <a:cubicBezTo>
                      <a:pt x="138253" y="911200"/>
                      <a:pt x="92710" y="926637"/>
                      <a:pt x="90716" y="900852"/>
                    </a:cubicBezTo>
                    <a:cubicBezTo>
                      <a:pt x="120291" y="901216"/>
                      <a:pt x="136435" y="880544"/>
                      <a:pt x="153488" y="861132"/>
                    </a:cubicBezTo>
                    <a:cubicBezTo>
                      <a:pt x="166744" y="886723"/>
                      <a:pt x="179984" y="912484"/>
                      <a:pt x="193224" y="938052"/>
                    </a:cubicBezTo>
                    <a:cubicBezTo>
                      <a:pt x="216993" y="884348"/>
                      <a:pt x="193416" y="831906"/>
                      <a:pt x="187784" y="779487"/>
                    </a:cubicBezTo>
                    <a:cubicBezTo>
                      <a:pt x="185248" y="754792"/>
                      <a:pt x="193958" y="724330"/>
                      <a:pt x="166919" y="705645"/>
                    </a:cubicBezTo>
                    <a:cubicBezTo>
                      <a:pt x="173444" y="688948"/>
                      <a:pt x="179808" y="672250"/>
                      <a:pt x="186333" y="655553"/>
                    </a:cubicBezTo>
                    <a:cubicBezTo>
                      <a:pt x="191773" y="645569"/>
                      <a:pt x="197212" y="635414"/>
                      <a:pt x="202668" y="625430"/>
                    </a:cubicBezTo>
                    <a:cubicBezTo>
                      <a:pt x="208283" y="568286"/>
                      <a:pt x="213739" y="510947"/>
                      <a:pt x="219354" y="453609"/>
                    </a:cubicBezTo>
                    <a:close/>
                    <a:moveTo>
                      <a:pt x="175871" y="308454"/>
                    </a:moveTo>
                    <a:cubicBezTo>
                      <a:pt x="151920" y="361787"/>
                      <a:pt x="113279" y="407874"/>
                      <a:pt x="101841" y="467775"/>
                    </a:cubicBezTo>
                    <a:cubicBezTo>
                      <a:pt x="93132" y="513295"/>
                      <a:pt x="83338" y="557938"/>
                      <a:pt x="93499" y="604393"/>
                    </a:cubicBezTo>
                    <a:cubicBezTo>
                      <a:pt x="44329" y="580981"/>
                      <a:pt x="32533" y="587322"/>
                      <a:pt x="31623" y="651385"/>
                    </a:cubicBezTo>
                    <a:cubicBezTo>
                      <a:pt x="31265" y="676608"/>
                      <a:pt x="12578" y="723402"/>
                      <a:pt x="74445" y="716155"/>
                    </a:cubicBezTo>
                    <a:cubicBezTo>
                      <a:pt x="118718" y="710890"/>
                      <a:pt x="139223" y="751343"/>
                      <a:pt x="116908" y="792900"/>
                    </a:cubicBezTo>
                    <a:cubicBezTo>
                      <a:pt x="112186" y="801449"/>
                      <a:pt x="99847" y="808696"/>
                      <a:pt x="113095" y="819765"/>
                    </a:cubicBezTo>
                    <a:cubicBezTo>
                      <a:pt x="97670" y="833919"/>
                      <a:pt x="130330" y="871286"/>
                      <a:pt x="87509" y="872022"/>
                    </a:cubicBezTo>
                    <a:cubicBezTo>
                      <a:pt x="88418" y="851329"/>
                      <a:pt x="69915" y="846799"/>
                      <a:pt x="58119" y="836806"/>
                    </a:cubicBezTo>
                    <a:cubicBezTo>
                      <a:pt x="60296" y="822312"/>
                      <a:pt x="42152" y="803799"/>
                      <a:pt x="64651" y="793268"/>
                    </a:cubicBezTo>
                    <a:cubicBezTo>
                      <a:pt x="75713" y="788200"/>
                      <a:pt x="93499" y="788370"/>
                      <a:pt x="84606" y="770423"/>
                    </a:cubicBezTo>
                    <a:cubicBezTo>
                      <a:pt x="77164" y="755532"/>
                      <a:pt x="60655" y="761704"/>
                      <a:pt x="48133" y="765327"/>
                    </a:cubicBezTo>
                    <a:cubicBezTo>
                      <a:pt x="35620" y="768781"/>
                      <a:pt x="25091" y="777132"/>
                      <a:pt x="24366" y="791456"/>
                    </a:cubicBezTo>
                    <a:cubicBezTo>
                      <a:pt x="23456" y="809404"/>
                      <a:pt x="19469" y="829191"/>
                      <a:pt x="42510" y="838816"/>
                    </a:cubicBezTo>
                    <a:cubicBezTo>
                      <a:pt x="36713" y="858038"/>
                      <a:pt x="27277" y="875816"/>
                      <a:pt x="34168" y="897613"/>
                    </a:cubicBezTo>
                    <a:cubicBezTo>
                      <a:pt x="39432" y="914117"/>
                      <a:pt x="28362" y="919921"/>
                      <a:pt x="12937" y="918845"/>
                    </a:cubicBezTo>
                    <a:cubicBezTo>
                      <a:pt x="12578" y="917005"/>
                      <a:pt x="12395" y="915193"/>
                      <a:pt x="12027" y="913381"/>
                    </a:cubicBezTo>
                    <a:cubicBezTo>
                      <a:pt x="14030" y="863841"/>
                      <a:pt x="13662" y="814131"/>
                      <a:pt x="18559" y="764959"/>
                    </a:cubicBezTo>
                    <a:cubicBezTo>
                      <a:pt x="23098" y="719241"/>
                      <a:pt x="-13008" y="680769"/>
                      <a:pt x="5137" y="631427"/>
                    </a:cubicBezTo>
                    <a:cubicBezTo>
                      <a:pt x="32533" y="556664"/>
                      <a:pt x="49042" y="478108"/>
                      <a:pt x="75171" y="402807"/>
                    </a:cubicBezTo>
                    <a:cubicBezTo>
                      <a:pt x="91505" y="356182"/>
                      <a:pt x="141943" y="339650"/>
                      <a:pt x="175871" y="308454"/>
                    </a:cubicBezTo>
                    <a:close/>
                    <a:moveTo>
                      <a:pt x="678153" y="235876"/>
                    </a:moveTo>
                    <a:cubicBezTo>
                      <a:pt x="699927" y="240048"/>
                      <a:pt x="721701" y="244402"/>
                      <a:pt x="743475" y="248577"/>
                    </a:cubicBezTo>
                    <a:cubicBezTo>
                      <a:pt x="734404" y="267808"/>
                      <a:pt x="733496" y="297385"/>
                      <a:pt x="697751" y="279786"/>
                    </a:cubicBezTo>
                    <a:cubicBezTo>
                      <a:pt x="693577" y="277789"/>
                      <a:pt x="681238" y="292487"/>
                      <a:pt x="672712" y="299381"/>
                    </a:cubicBezTo>
                    <a:lnTo>
                      <a:pt x="672528" y="299199"/>
                    </a:lnTo>
                    <a:cubicBezTo>
                      <a:pt x="665634" y="277243"/>
                      <a:pt x="691401" y="258373"/>
                      <a:pt x="678153" y="235876"/>
                    </a:cubicBezTo>
                    <a:close/>
                    <a:moveTo>
                      <a:pt x="556303" y="217926"/>
                    </a:moveTo>
                    <a:cubicBezTo>
                      <a:pt x="589144" y="254213"/>
                      <a:pt x="631417" y="222101"/>
                      <a:pt x="666982" y="234255"/>
                    </a:cubicBezTo>
                    <a:cubicBezTo>
                      <a:pt x="665163" y="236616"/>
                      <a:pt x="663169" y="240972"/>
                      <a:pt x="661722" y="240790"/>
                    </a:cubicBezTo>
                    <a:cubicBezTo>
                      <a:pt x="583153" y="230990"/>
                      <a:pt x="562287" y="292139"/>
                      <a:pt x="526181" y="343305"/>
                    </a:cubicBezTo>
                    <a:cubicBezTo>
                      <a:pt x="531442" y="312637"/>
                      <a:pt x="535978" y="281975"/>
                      <a:pt x="542693" y="251859"/>
                    </a:cubicBezTo>
                    <a:cubicBezTo>
                      <a:pt x="544870" y="241513"/>
                      <a:pt x="554309" y="232441"/>
                      <a:pt x="537973" y="226634"/>
                    </a:cubicBezTo>
                    <a:cubicBezTo>
                      <a:pt x="544329" y="223551"/>
                      <a:pt x="555032" y="216475"/>
                      <a:pt x="556303" y="217926"/>
                    </a:cubicBezTo>
                    <a:close/>
                    <a:moveTo>
                      <a:pt x="875281" y="0"/>
                    </a:moveTo>
                    <a:cubicBezTo>
                      <a:pt x="878364" y="7077"/>
                      <a:pt x="881085" y="14335"/>
                      <a:pt x="883805" y="21775"/>
                    </a:cubicBezTo>
                    <a:cubicBezTo>
                      <a:pt x="878541" y="24134"/>
                      <a:pt x="873100" y="25949"/>
                      <a:pt x="868200" y="28852"/>
                    </a:cubicBezTo>
                    <a:cubicBezTo>
                      <a:pt x="852958" y="37925"/>
                      <a:pt x="830822" y="40466"/>
                      <a:pt x="843894" y="69668"/>
                    </a:cubicBezTo>
                    <a:cubicBezTo>
                      <a:pt x="858409" y="101969"/>
                      <a:pt x="871647" y="75838"/>
                      <a:pt x="884719" y="71664"/>
                    </a:cubicBezTo>
                    <a:cubicBezTo>
                      <a:pt x="895236" y="68230"/>
                      <a:pt x="904674" y="61516"/>
                      <a:pt x="914652" y="56253"/>
                    </a:cubicBezTo>
                    <a:cubicBezTo>
                      <a:pt x="946039" y="68217"/>
                      <a:pt x="986324" y="74386"/>
                      <a:pt x="958924" y="124651"/>
                    </a:cubicBezTo>
                    <a:cubicBezTo>
                      <a:pt x="960554" y="131184"/>
                      <a:pt x="962194" y="137535"/>
                      <a:pt x="963824" y="144068"/>
                    </a:cubicBezTo>
                    <a:cubicBezTo>
                      <a:pt x="938605" y="142797"/>
                      <a:pt x="909211" y="150056"/>
                      <a:pt x="904674" y="110679"/>
                    </a:cubicBezTo>
                    <a:cubicBezTo>
                      <a:pt x="903760" y="102513"/>
                      <a:pt x="894146" y="103602"/>
                      <a:pt x="888155" y="108320"/>
                    </a:cubicBezTo>
                    <a:cubicBezTo>
                      <a:pt x="879268" y="115215"/>
                      <a:pt x="875281" y="124470"/>
                      <a:pt x="884708" y="132817"/>
                    </a:cubicBezTo>
                    <a:cubicBezTo>
                      <a:pt x="917736" y="161488"/>
                      <a:pt x="909024" y="200865"/>
                      <a:pt x="912658" y="237145"/>
                    </a:cubicBezTo>
                    <a:cubicBezTo>
                      <a:pt x="916832" y="279244"/>
                      <a:pt x="886349" y="279970"/>
                      <a:pt x="865303" y="267267"/>
                    </a:cubicBezTo>
                    <a:cubicBezTo>
                      <a:pt x="831549" y="246762"/>
                      <a:pt x="797618" y="248214"/>
                      <a:pt x="762057" y="248758"/>
                    </a:cubicBezTo>
                    <a:cubicBezTo>
                      <a:pt x="789094" y="225894"/>
                      <a:pt x="818664" y="236963"/>
                      <a:pt x="847704" y="243133"/>
                    </a:cubicBezTo>
                    <a:cubicBezTo>
                      <a:pt x="855502" y="244948"/>
                      <a:pt x="862936" y="248577"/>
                      <a:pt x="870556" y="251299"/>
                    </a:cubicBezTo>
                    <a:cubicBezTo>
                      <a:pt x="869477" y="243133"/>
                      <a:pt x="867296" y="234967"/>
                      <a:pt x="867120" y="226801"/>
                    </a:cubicBezTo>
                    <a:cubicBezTo>
                      <a:pt x="866030" y="164028"/>
                      <a:pt x="839170" y="108138"/>
                      <a:pt x="821207" y="49720"/>
                    </a:cubicBezTo>
                    <a:cubicBezTo>
                      <a:pt x="825018" y="47906"/>
                      <a:pt x="828828" y="45910"/>
                      <a:pt x="832462" y="43914"/>
                    </a:cubicBezTo>
                    <a:cubicBezTo>
                      <a:pt x="850601" y="33752"/>
                      <a:pt x="865666" y="18328"/>
                      <a:pt x="875281" y="0"/>
                    </a:cubicBezTo>
                    <a:close/>
                  </a:path>
                </a:pathLst>
              </a:custGeom>
              <a:solidFill>
                <a:srgbClr val="C0C0C0"/>
              </a:solidFill>
              <a:ln w="12700">
                <a:miter lim="400000"/>
              </a:ln>
            </p:spPr>
            <p:txBody>
              <a:bodyPr wrap="square" lIns="38100" tIns="38100" rIns="38100" bIns="38100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10" name="Shape">
                <a:extLst>
                  <a:ext uri="{FF2B5EF4-FFF2-40B4-BE49-F238E27FC236}">
                    <a16:creationId xmlns:a16="http://schemas.microsoft.com/office/drawing/2014/main" id="{F135FC43-87FF-46F2-B14F-D78E414A773B}"/>
                  </a:ext>
                </a:extLst>
              </p:cNvPr>
              <p:cNvSpPr/>
              <p:nvPr/>
            </p:nvSpPr>
            <p:spPr>
              <a:xfrm>
                <a:off x="1057277" y="2027022"/>
                <a:ext cx="668235" cy="1508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6" h="21537" extrusionOk="0">
                    <a:moveTo>
                      <a:pt x="19869" y="19849"/>
                    </a:moveTo>
                    <a:cubicBezTo>
                      <a:pt x="18705" y="19675"/>
                      <a:pt x="17217" y="19784"/>
                      <a:pt x="16584" y="19118"/>
                    </a:cubicBezTo>
                    <a:cubicBezTo>
                      <a:pt x="16504" y="19051"/>
                      <a:pt x="16424" y="18984"/>
                      <a:pt x="16350" y="18916"/>
                    </a:cubicBezTo>
                    <a:cubicBezTo>
                      <a:pt x="16424" y="18769"/>
                      <a:pt x="16509" y="18621"/>
                      <a:pt x="16127" y="18525"/>
                    </a:cubicBezTo>
                    <a:cubicBezTo>
                      <a:pt x="16122" y="18543"/>
                      <a:pt x="16110" y="18561"/>
                      <a:pt x="16104" y="18579"/>
                    </a:cubicBezTo>
                    <a:cubicBezTo>
                      <a:pt x="16110" y="18561"/>
                      <a:pt x="16122" y="18543"/>
                      <a:pt x="16127" y="18525"/>
                    </a:cubicBezTo>
                    <a:cubicBezTo>
                      <a:pt x="16173" y="18471"/>
                      <a:pt x="16218" y="18416"/>
                      <a:pt x="16270" y="18362"/>
                    </a:cubicBezTo>
                    <a:cubicBezTo>
                      <a:pt x="16475" y="18310"/>
                      <a:pt x="16487" y="18258"/>
                      <a:pt x="16276" y="18201"/>
                    </a:cubicBezTo>
                    <a:cubicBezTo>
                      <a:pt x="16036" y="18139"/>
                      <a:pt x="16070" y="18074"/>
                      <a:pt x="16258" y="18004"/>
                    </a:cubicBezTo>
                    <a:cubicBezTo>
                      <a:pt x="16258" y="17543"/>
                      <a:pt x="16253" y="17079"/>
                      <a:pt x="16253" y="16618"/>
                    </a:cubicBezTo>
                    <a:cubicBezTo>
                      <a:pt x="16361" y="16310"/>
                      <a:pt x="16464" y="16002"/>
                      <a:pt x="16572" y="15694"/>
                    </a:cubicBezTo>
                    <a:cubicBezTo>
                      <a:pt x="16566" y="15665"/>
                      <a:pt x="16589" y="15642"/>
                      <a:pt x="16629" y="15621"/>
                    </a:cubicBezTo>
                    <a:cubicBezTo>
                      <a:pt x="16589" y="15520"/>
                      <a:pt x="16544" y="15419"/>
                      <a:pt x="16504" y="15315"/>
                    </a:cubicBezTo>
                    <a:cubicBezTo>
                      <a:pt x="16549" y="15168"/>
                      <a:pt x="16589" y="15023"/>
                      <a:pt x="16635" y="14875"/>
                    </a:cubicBezTo>
                    <a:cubicBezTo>
                      <a:pt x="16635" y="14735"/>
                      <a:pt x="16635" y="14598"/>
                      <a:pt x="16635" y="14458"/>
                    </a:cubicBezTo>
                    <a:cubicBezTo>
                      <a:pt x="16817" y="12906"/>
                      <a:pt x="16994" y="11354"/>
                      <a:pt x="17177" y="9803"/>
                    </a:cubicBezTo>
                    <a:cubicBezTo>
                      <a:pt x="17188" y="9746"/>
                      <a:pt x="17200" y="9689"/>
                      <a:pt x="17205" y="9632"/>
                    </a:cubicBezTo>
                    <a:cubicBezTo>
                      <a:pt x="17285" y="9404"/>
                      <a:pt x="17371" y="9176"/>
                      <a:pt x="17451" y="8945"/>
                    </a:cubicBezTo>
                    <a:cubicBezTo>
                      <a:pt x="17605" y="7601"/>
                      <a:pt x="18437" y="6280"/>
                      <a:pt x="18061" y="4919"/>
                    </a:cubicBezTo>
                    <a:cubicBezTo>
                      <a:pt x="17519" y="3360"/>
                      <a:pt x="16971" y="1803"/>
                      <a:pt x="16430" y="244"/>
                    </a:cubicBezTo>
                    <a:cubicBezTo>
                      <a:pt x="16304" y="238"/>
                      <a:pt x="16179" y="236"/>
                      <a:pt x="16047" y="231"/>
                    </a:cubicBezTo>
                    <a:lnTo>
                      <a:pt x="16036" y="238"/>
                    </a:lnTo>
                    <a:cubicBezTo>
                      <a:pt x="15922" y="290"/>
                      <a:pt x="15808" y="345"/>
                      <a:pt x="15694" y="396"/>
                    </a:cubicBezTo>
                    <a:cubicBezTo>
                      <a:pt x="15471" y="433"/>
                      <a:pt x="15249" y="469"/>
                      <a:pt x="15026" y="508"/>
                    </a:cubicBezTo>
                    <a:cubicBezTo>
                      <a:pt x="13931" y="767"/>
                      <a:pt x="12819" y="718"/>
                      <a:pt x="11707" y="531"/>
                    </a:cubicBezTo>
                    <a:cubicBezTo>
                      <a:pt x="11205" y="495"/>
                      <a:pt x="10697" y="459"/>
                      <a:pt x="10195" y="425"/>
                    </a:cubicBezTo>
                    <a:cubicBezTo>
                      <a:pt x="8057" y="492"/>
                      <a:pt x="6060" y="132"/>
                      <a:pt x="3990" y="0"/>
                    </a:cubicBezTo>
                    <a:cubicBezTo>
                      <a:pt x="4007" y="194"/>
                      <a:pt x="3893" y="368"/>
                      <a:pt x="3568" y="503"/>
                    </a:cubicBezTo>
                    <a:cubicBezTo>
                      <a:pt x="4315" y="971"/>
                      <a:pt x="5062" y="1440"/>
                      <a:pt x="5815" y="1909"/>
                    </a:cubicBezTo>
                    <a:cubicBezTo>
                      <a:pt x="5889" y="2186"/>
                      <a:pt x="5473" y="2337"/>
                      <a:pt x="5085" y="2495"/>
                    </a:cubicBezTo>
                    <a:cubicBezTo>
                      <a:pt x="4720" y="2604"/>
                      <a:pt x="4355" y="2715"/>
                      <a:pt x="3990" y="2824"/>
                    </a:cubicBezTo>
                    <a:lnTo>
                      <a:pt x="4001" y="2819"/>
                    </a:lnTo>
                    <a:cubicBezTo>
                      <a:pt x="3944" y="2842"/>
                      <a:pt x="3881" y="2865"/>
                      <a:pt x="3824" y="2888"/>
                    </a:cubicBezTo>
                    <a:cubicBezTo>
                      <a:pt x="3813" y="2914"/>
                      <a:pt x="3807" y="2940"/>
                      <a:pt x="3801" y="2969"/>
                    </a:cubicBezTo>
                    <a:cubicBezTo>
                      <a:pt x="3277" y="3054"/>
                      <a:pt x="3083" y="2813"/>
                      <a:pt x="2718" y="2743"/>
                    </a:cubicBezTo>
                    <a:cubicBezTo>
                      <a:pt x="2632" y="2824"/>
                      <a:pt x="2541" y="2901"/>
                      <a:pt x="2455" y="2982"/>
                    </a:cubicBezTo>
                    <a:cubicBezTo>
                      <a:pt x="2518" y="3153"/>
                      <a:pt x="2581" y="3326"/>
                      <a:pt x="2644" y="3497"/>
                    </a:cubicBezTo>
                    <a:cubicBezTo>
                      <a:pt x="3140" y="4010"/>
                      <a:pt x="2723" y="4549"/>
                      <a:pt x="2877" y="5072"/>
                    </a:cubicBezTo>
                    <a:cubicBezTo>
                      <a:pt x="2872" y="6098"/>
                      <a:pt x="2872" y="7121"/>
                      <a:pt x="2866" y="8147"/>
                    </a:cubicBezTo>
                    <a:cubicBezTo>
                      <a:pt x="2501" y="9059"/>
                      <a:pt x="2136" y="9971"/>
                      <a:pt x="1771" y="10883"/>
                    </a:cubicBezTo>
                    <a:cubicBezTo>
                      <a:pt x="1697" y="11049"/>
                      <a:pt x="1628" y="11212"/>
                      <a:pt x="1554" y="11378"/>
                    </a:cubicBezTo>
                    <a:cubicBezTo>
                      <a:pt x="1531" y="11461"/>
                      <a:pt x="1509" y="11543"/>
                      <a:pt x="1480" y="11626"/>
                    </a:cubicBezTo>
                    <a:cubicBezTo>
                      <a:pt x="1423" y="11727"/>
                      <a:pt x="1366" y="11826"/>
                      <a:pt x="1315" y="11927"/>
                    </a:cubicBezTo>
                    <a:cubicBezTo>
                      <a:pt x="659" y="13810"/>
                      <a:pt x="893" y="15717"/>
                      <a:pt x="556" y="17608"/>
                    </a:cubicBezTo>
                    <a:cubicBezTo>
                      <a:pt x="488" y="17890"/>
                      <a:pt x="413" y="18170"/>
                      <a:pt x="345" y="18452"/>
                    </a:cubicBezTo>
                    <a:cubicBezTo>
                      <a:pt x="379" y="18608"/>
                      <a:pt x="413" y="18761"/>
                      <a:pt x="448" y="18914"/>
                    </a:cubicBezTo>
                    <a:cubicBezTo>
                      <a:pt x="442" y="18952"/>
                      <a:pt x="442" y="18991"/>
                      <a:pt x="436" y="19030"/>
                    </a:cubicBezTo>
                    <a:cubicBezTo>
                      <a:pt x="710" y="19209"/>
                      <a:pt x="294" y="19338"/>
                      <a:pt x="282" y="19494"/>
                    </a:cubicBezTo>
                    <a:cubicBezTo>
                      <a:pt x="254" y="19877"/>
                      <a:pt x="-482" y="20380"/>
                      <a:pt x="545" y="20618"/>
                    </a:cubicBezTo>
                    <a:cubicBezTo>
                      <a:pt x="2467" y="21061"/>
                      <a:pt x="4395" y="21556"/>
                      <a:pt x="6676" y="21535"/>
                    </a:cubicBezTo>
                    <a:cubicBezTo>
                      <a:pt x="7497" y="21527"/>
                      <a:pt x="8615" y="21600"/>
                      <a:pt x="8946" y="21287"/>
                    </a:cubicBezTo>
                    <a:cubicBezTo>
                      <a:pt x="9271" y="20981"/>
                      <a:pt x="8376" y="20818"/>
                      <a:pt x="7651" y="20797"/>
                    </a:cubicBezTo>
                    <a:cubicBezTo>
                      <a:pt x="7629" y="20797"/>
                      <a:pt x="7600" y="20781"/>
                      <a:pt x="7583" y="20771"/>
                    </a:cubicBezTo>
                    <a:cubicBezTo>
                      <a:pt x="6568" y="20025"/>
                      <a:pt x="5763" y="19258"/>
                      <a:pt x="6391" y="18346"/>
                    </a:cubicBezTo>
                    <a:cubicBezTo>
                      <a:pt x="6248" y="17888"/>
                      <a:pt x="6111" y="17429"/>
                      <a:pt x="5969" y="16971"/>
                    </a:cubicBezTo>
                    <a:lnTo>
                      <a:pt x="5929" y="16950"/>
                    </a:lnTo>
                    <a:lnTo>
                      <a:pt x="5952" y="16924"/>
                    </a:lnTo>
                    <a:cubicBezTo>
                      <a:pt x="5866" y="16849"/>
                      <a:pt x="5781" y="16774"/>
                      <a:pt x="5701" y="16701"/>
                    </a:cubicBezTo>
                    <a:cubicBezTo>
                      <a:pt x="4959" y="16004"/>
                      <a:pt x="5889" y="15390"/>
                      <a:pt x="6191" y="14751"/>
                    </a:cubicBezTo>
                    <a:cubicBezTo>
                      <a:pt x="7155" y="12712"/>
                      <a:pt x="8176" y="10681"/>
                      <a:pt x="9186" y="8647"/>
                    </a:cubicBezTo>
                    <a:cubicBezTo>
                      <a:pt x="9243" y="8531"/>
                      <a:pt x="9397" y="8425"/>
                      <a:pt x="9505" y="8316"/>
                    </a:cubicBezTo>
                    <a:cubicBezTo>
                      <a:pt x="9614" y="8080"/>
                      <a:pt x="9728" y="7847"/>
                      <a:pt x="9842" y="7598"/>
                    </a:cubicBezTo>
                    <a:cubicBezTo>
                      <a:pt x="10201" y="7668"/>
                      <a:pt x="10287" y="7767"/>
                      <a:pt x="10224" y="7899"/>
                    </a:cubicBezTo>
                    <a:cubicBezTo>
                      <a:pt x="10235" y="8220"/>
                      <a:pt x="10241" y="8544"/>
                      <a:pt x="10252" y="8865"/>
                    </a:cubicBezTo>
                    <a:cubicBezTo>
                      <a:pt x="10292" y="9404"/>
                      <a:pt x="10332" y="9945"/>
                      <a:pt x="10372" y="10484"/>
                    </a:cubicBezTo>
                    <a:cubicBezTo>
                      <a:pt x="10840" y="11093"/>
                      <a:pt x="10161" y="11668"/>
                      <a:pt x="10116" y="12261"/>
                    </a:cubicBezTo>
                    <a:cubicBezTo>
                      <a:pt x="10059" y="12992"/>
                      <a:pt x="10087" y="13722"/>
                      <a:pt x="10081" y="14450"/>
                    </a:cubicBezTo>
                    <a:cubicBezTo>
                      <a:pt x="10081" y="14652"/>
                      <a:pt x="10081" y="14854"/>
                      <a:pt x="10076" y="15056"/>
                    </a:cubicBezTo>
                    <a:cubicBezTo>
                      <a:pt x="9750" y="15473"/>
                      <a:pt x="10555" y="15883"/>
                      <a:pt x="10110" y="16300"/>
                    </a:cubicBezTo>
                    <a:cubicBezTo>
                      <a:pt x="10036" y="16489"/>
                      <a:pt x="9962" y="16681"/>
                      <a:pt x="9887" y="16870"/>
                    </a:cubicBezTo>
                    <a:cubicBezTo>
                      <a:pt x="9819" y="16898"/>
                      <a:pt x="9756" y="16924"/>
                      <a:pt x="9688" y="16953"/>
                    </a:cubicBezTo>
                    <a:cubicBezTo>
                      <a:pt x="9625" y="17118"/>
                      <a:pt x="9562" y="17287"/>
                      <a:pt x="9494" y="17453"/>
                    </a:cubicBezTo>
                    <a:cubicBezTo>
                      <a:pt x="9522" y="17489"/>
                      <a:pt x="9551" y="17525"/>
                      <a:pt x="9579" y="17561"/>
                    </a:cubicBezTo>
                    <a:cubicBezTo>
                      <a:pt x="9557" y="17714"/>
                      <a:pt x="9540" y="17870"/>
                      <a:pt x="9517" y="18022"/>
                    </a:cubicBezTo>
                    <a:cubicBezTo>
                      <a:pt x="9443" y="18136"/>
                      <a:pt x="9374" y="18248"/>
                      <a:pt x="9300" y="18362"/>
                    </a:cubicBezTo>
                    <a:cubicBezTo>
                      <a:pt x="9300" y="18390"/>
                      <a:pt x="9306" y="18416"/>
                      <a:pt x="9323" y="18442"/>
                    </a:cubicBezTo>
                    <a:cubicBezTo>
                      <a:pt x="9346" y="18699"/>
                      <a:pt x="9505" y="18971"/>
                      <a:pt x="9357" y="19206"/>
                    </a:cubicBezTo>
                    <a:cubicBezTo>
                      <a:pt x="9015" y="19771"/>
                      <a:pt x="9425" y="19973"/>
                      <a:pt x="10675" y="20033"/>
                    </a:cubicBezTo>
                    <a:cubicBezTo>
                      <a:pt x="11587" y="20077"/>
                      <a:pt x="12620" y="19906"/>
                      <a:pt x="13315" y="20028"/>
                    </a:cubicBezTo>
                    <a:cubicBezTo>
                      <a:pt x="15175" y="20349"/>
                      <a:pt x="17063" y="20465"/>
                      <a:pt x="19002" y="20530"/>
                    </a:cubicBezTo>
                    <a:cubicBezTo>
                      <a:pt x="19316" y="20515"/>
                      <a:pt x="19629" y="20502"/>
                      <a:pt x="19943" y="20486"/>
                    </a:cubicBezTo>
                    <a:cubicBezTo>
                      <a:pt x="20126" y="20455"/>
                      <a:pt x="20308" y="20424"/>
                      <a:pt x="20491" y="20395"/>
                    </a:cubicBezTo>
                    <a:cubicBezTo>
                      <a:pt x="20736" y="20354"/>
                      <a:pt x="21118" y="20336"/>
                      <a:pt x="20975" y="20170"/>
                    </a:cubicBezTo>
                    <a:cubicBezTo>
                      <a:pt x="20776" y="19958"/>
                      <a:pt x="20308" y="19914"/>
                      <a:pt x="19869" y="198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68CB611B-FBE4-41BD-A49F-A7D19638B5A6}"/>
                  </a:ext>
                </a:extLst>
              </p:cNvPr>
              <p:cNvSpPr/>
              <p:nvPr/>
            </p:nvSpPr>
            <p:spPr>
              <a:xfrm>
                <a:off x="1329441" y="3151971"/>
                <a:ext cx="7621" cy="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62" y="21600"/>
                    </a:moveTo>
                    <a:cubicBezTo>
                      <a:pt x="7704" y="16074"/>
                      <a:pt x="13362" y="10549"/>
                      <a:pt x="18511" y="5023"/>
                    </a:cubicBezTo>
                    <a:cubicBezTo>
                      <a:pt x="18511" y="5023"/>
                      <a:pt x="21600" y="0"/>
                      <a:pt x="21600" y="0"/>
                    </a:cubicBezTo>
                    <a:lnTo>
                      <a:pt x="16972" y="3514"/>
                    </a:lnTo>
                    <a:lnTo>
                      <a:pt x="16972" y="3514"/>
                    </a:lnTo>
                    <a:cubicBezTo>
                      <a:pt x="11315" y="8537"/>
                      <a:pt x="5657" y="14063"/>
                      <a:pt x="0" y="19092"/>
                    </a:cubicBezTo>
                    <a:lnTo>
                      <a:pt x="256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12" name="Shape">
                <a:extLst>
                  <a:ext uri="{FF2B5EF4-FFF2-40B4-BE49-F238E27FC236}">
                    <a16:creationId xmlns:a16="http://schemas.microsoft.com/office/drawing/2014/main" id="{D080D94B-DB81-487F-BDF1-037A3D65D389}"/>
                  </a:ext>
                </a:extLst>
              </p:cNvPr>
              <p:cNvSpPr/>
              <p:nvPr/>
            </p:nvSpPr>
            <p:spPr>
              <a:xfrm>
                <a:off x="1220576" y="956506"/>
                <a:ext cx="366817" cy="1084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4" h="21352" extrusionOk="0">
                    <a:moveTo>
                      <a:pt x="1106" y="6486"/>
                    </a:moveTo>
                    <a:cubicBezTo>
                      <a:pt x="1759" y="6671"/>
                      <a:pt x="2402" y="6853"/>
                      <a:pt x="3055" y="7039"/>
                    </a:cubicBezTo>
                    <a:cubicBezTo>
                      <a:pt x="3128" y="6939"/>
                      <a:pt x="3179" y="6843"/>
                      <a:pt x="3221" y="6743"/>
                    </a:cubicBezTo>
                    <a:cubicBezTo>
                      <a:pt x="3179" y="6843"/>
                      <a:pt x="3128" y="6939"/>
                      <a:pt x="3055" y="7039"/>
                    </a:cubicBezTo>
                    <a:cubicBezTo>
                      <a:pt x="3843" y="7221"/>
                      <a:pt x="4621" y="7400"/>
                      <a:pt x="5409" y="7582"/>
                    </a:cubicBezTo>
                    <a:cubicBezTo>
                      <a:pt x="6342" y="7871"/>
                      <a:pt x="7286" y="8160"/>
                      <a:pt x="8219" y="8453"/>
                    </a:cubicBezTo>
                    <a:cubicBezTo>
                      <a:pt x="7618" y="10053"/>
                      <a:pt x="8769" y="11567"/>
                      <a:pt x="10158" y="13067"/>
                    </a:cubicBezTo>
                    <a:cubicBezTo>
                      <a:pt x="10542" y="13659"/>
                      <a:pt x="10106" y="14320"/>
                      <a:pt x="10449" y="14838"/>
                    </a:cubicBezTo>
                    <a:cubicBezTo>
                      <a:pt x="11423" y="16284"/>
                      <a:pt x="12948" y="17687"/>
                      <a:pt x="13560" y="19169"/>
                    </a:cubicBezTo>
                    <a:cubicBezTo>
                      <a:pt x="13705" y="19144"/>
                      <a:pt x="13840" y="19123"/>
                      <a:pt x="13985" y="19098"/>
                    </a:cubicBezTo>
                    <a:cubicBezTo>
                      <a:pt x="13891" y="19137"/>
                      <a:pt x="13798" y="19180"/>
                      <a:pt x="13705" y="19219"/>
                    </a:cubicBezTo>
                    <a:cubicBezTo>
                      <a:pt x="13321" y="19526"/>
                      <a:pt x="13497" y="19805"/>
                      <a:pt x="14016" y="20073"/>
                    </a:cubicBezTo>
                    <a:cubicBezTo>
                      <a:pt x="14140" y="20190"/>
                      <a:pt x="14254" y="20308"/>
                      <a:pt x="14379" y="20430"/>
                    </a:cubicBezTo>
                    <a:cubicBezTo>
                      <a:pt x="14617" y="20537"/>
                      <a:pt x="14845" y="20644"/>
                      <a:pt x="15084" y="20751"/>
                    </a:cubicBezTo>
                    <a:cubicBezTo>
                      <a:pt x="15312" y="20830"/>
                      <a:pt x="15540" y="20905"/>
                      <a:pt x="15768" y="20983"/>
                    </a:cubicBezTo>
                    <a:cubicBezTo>
                      <a:pt x="15883" y="21015"/>
                      <a:pt x="15986" y="21051"/>
                      <a:pt x="16100" y="21083"/>
                    </a:cubicBezTo>
                    <a:cubicBezTo>
                      <a:pt x="16754" y="21172"/>
                      <a:pt x="17407" y="21262"/>
                      <a:pt x="18060" y="21351"/>
                    </a:cubicBezTo>
                    <a:cubicBezTo>
                      <a:pt x="19325" y="21376"/>
                      <a:pt x="19304" y="20940"/>
                      <a:pt x="19927" y="20733"/>
                    </a:cubicBezTo>
                    <a:cubicBezTo>
                      <a:pt x="20165" y="20573"/>
                      <a:pt x="20414" y="20415"/>
                      <a:pt x="20653" y="20255"/>
                    </a:cubicBezTo>
                    <a:cubicBezTo>
                      <a:pt x="21057" y="19969"/>
                      <a:pt x="21026" y="19687"/>
                      <a:pt x="20798" y="19376"/>
                    </a:cubicBezTo>
                    <a:cubicBezTo>
                      <a:pt x="18734" y="16602"/>
                      <a:pt x="16443" y="13849"/>
                      <a:pt x="13695" y="11142"/>
                    </a:cubicBezTo>
                    <a:cubicBezTo>
                      <a:pt x="13508" y="11056"/>
                      <a:pt x="13332" y="10974"/>
                      <a:pt x="13145" y="10888"/>
                    </a:cubicBezTo>
                    <a:cubicBezTo>
                      <a:pt x="12647" y="10592"/>
                      <a:pt x="12139" y="10296"/>
                      <a:pt x="11641" y="9999"/>
                    </a:cubicBezTo>
                    <a:cubicBezTo>
                      <a:pt x="10241" y="9571"/>
                      <a:pt x="11112" y="8707"/>
                      <a:pt x="9070" y="8400"/>
                    </a:cubicBezTo>
                    <a:cubicBezTo>
                      <a:pt x="9433" y="8143"/>
                      <a:pt x="9806" y="7889"/>
                      <a:pt x="10169" y="7632"/>
                    </a:cubicBezTo>
                    <a:cubicBezTo>
                      <a:pt x="10304" y="7564"/>
                      <a:pt x="10439" y="7496"/>
                      <a:pt x="10573" y="7428"/>
                    </a:cubicBezTo>
                    <a:cubicBezTo>
                      <a:pt x="10967" y="7407"/>
                      <a:pt x="11361" y="7389"/>
                      <a:pt x="11755" y="7368"/>
                    </a:cubicBezTo>
                    <a:cubicBezTo>
                      <a:pt x="11838" y="7382"/>
                      <a:pt x="11921" y="7393"/>
                      <a:pt x="12004" y="7400"/>
                    </a:cubicBezTo>
                    <a:cubicBezTo>
                      <a:pt x="12896" y="7350"/>
                      <a:pt x="13736" y="7268"/>
                      <a:pt x="13964" y="6911"/>
                    </a:cubicBezTo>
                    <a:cubicBezTo>
                      <a:pt x="14327" y="6657"/>
                      <a:pt x="14037" y="6475"/>
                      <a:pt x="14234" y="6204"/>
                    </a:cubicBezTo>
                    <a:cubicBezTo>
                      <a:pt x="14379" y="6004"/>
                      <a:pt x="14306" y="5825"/>
                      <a:pt x="14265" y="5750"/>
                    </a:cubicBezTo>
                    <a:cubicBezTo>
                      <a:pt x="14296" y="5739"/>
                      <a:pt x="14338" y="5725"/>
                      <a:pt x="14369" y="5714"/>
                    </a:cubicBezTo>
                    <a:cubicBezTo>
                      <a:pt x="14669" y="5721"/>
                      <a:pt x="15395" y="5725"/>
                      <a:pt x="15540" y="5604"/>
                    </a:cubicBezTo>
                    <a:cubicBezTo>
                      <a:pt x="15737" y="5450"/>
                      <a:pt x="14804" y="4797"/>
                      <a:pt x="14680" y="4382"/>
                    </a:cubicBezTo>
                    <a:cubicBezTo>
                      <a:pt x="14555" y="3968"/>
                      <a:pt x="14732" y="3704"/>
                      <a:pt x="14991" y="3333"/>
                    </a:cubicBezTo>
                    <a:cubicBezTo>
                      <a:pt x="15157" y="3097"/>
                      <a:pt x="15333" y="2690"/>
                      <a:pt x="15437" y="2422"/>
                    </a:cubicBezTo>
                    <a:cubicBezTo>
                      <a:pt x="16007" y="2390"/>
                      <a:pt x="16495" y="2272"/>
                      <a:pt x="16847" y="2054"/>
                    </a:cubicBezTo>
                    <a:cubicBezTo>
                      <a:pt x="17449" y="1690"/>
                      <a:pt x="16930" y="1347"/>
                      <a:pt x="16028" y="1111"/>
                    </a:cubicBezTo>
                    <a:cubicBezTo>
                      <a:pt x="15064" y="858"/>
                      <a:pt x="14016" y="644"/>
                      <a:pt x="13010" y="412"/>
                    </a:cubicBezTo>
                    <a:cubicBezTo>
                      <a:pt x="12388" y="347"/>
                      <a:pt x="11766" y="280"/>
                      <a:pt x="11133" y="222"/>
                    </a:cubicBezTo>
                    <a:cubicBezTo>
                      <a:pt x="8095" y="-42"/>
                      <a:pt x="4953" y="-224"/>
                      <a:pt x="2475" y="601"/>
                    </a:cubicBezTo>
                    <a:cubicBezTo>
                      <a:pt x="-543" y="1608"/>
                      <a:pt x="-273" y="2908"/>
                      <a:pt x="546" y="4204"/>
                    </a:cubicBezTo>
                    <a:cubicBezTo>
                      <a:pt x="1468" y="4947"/>
                      <a:pt x="2018" y="5696"/>
                      <a:pt x="1106" y="6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13" name="Shape">
                <a:extLst>
                  <a:ext uri="{FF2B5EF4-FFF2-40B4-BE49-F238E27FC236}">
                    <a16:creationId xmlns:a16="http://schemas.microsoft.com/office/drawing/2014/main" id="{A3F318A1-789A-4E36-9AD5-270CA7C504F3}"/>
                  </a:ext>
                </a:extLst>
              </p:cNvPr>
              <p:cNvSpPr/>
              <p:nvPr/>
            </p:nvSpPr>
            <p:spPr>
              <a:xfrm>
                <a:off x="1619751" y="974650"/>
                <a:ext cx="201222" cy="157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8" h="19956" extrusionOk="0">
                    <a:moveTo>
                      <a:pt x="13930" y="5250"/>
                    </a:moveTo>
                    <a:cubicBezTo>
                      <a:pt x="13517" y="4790"/>
                      <a:pt x="13103" y="4330"/>
                      <a:pt x="12689" y="3871"/>
                    </a:cubicBezTo>
                    <a:cubicBezTo>
                      <a:pt x="12689" y="3871"/>
                      <a:pt x="12689" y="3871"/>
                      <a:pt x="12689" y="3871"/>
                    </a:cubicBezTo>
                    <a:cubicBezTo>
                      <a:pt x="9794" y="3021"/>
                      <a:pt x="7895" y="-1644"/>
                      <a:pt x="4211" y="608"/>
                    </a:cubicBezTo>
                    <a:cubicBezTo>
                      <a:pt x="-752" y="3595"/>
                      <a:pt x="113" y="9225"/>
                      <a:pt x="0" y="14418"/>
                    </a:cubicBezTo>
                    <a:cubicBezTo>
                      <a:pt x="2670" y="15062"/>
                      <a:pt x="5320" y="15705"/>
                      <a:pt x="7990" y="16371"/>
                    </a:cubicBezTo>
                    <a:cubicBezTo>
                      <a:pt x="7745" y="15935"/>
                      <a:pt x="7557" y="15544"/>
                      <a:pt x="7426" y="15153"/>
                    </a:cubicBezTo>
                    <a:cubicBezTo>
                      <a:pt x="7557" y="15544"/>
                      <a:pt x="7726" y="15957"/>
                      <a:pt x="7990" y="16371"/>
                    </a:cubicBezTo>
                    <a:cubicBezTo>
                      <a:pt x="9362" y="15912"/>
                      <a:pt x="10715" y="15452"/>
                      <a:pt x="12088" y="14970"/>
                    </a:cubicBezTo>
                    <a:lnTo>
                      <a:pt x="12088" y="14970"/>
                    </a:lnTo>
                    <a:cubicBezTo>
                      <a:pt x="12765" y="16808"/>
                      <a:pt x="12577" y="19496"/>
                      <a:pt x="15114" y="19405"/>
                    </a:cubicBezTo>
                    <a:cubicBezTo>
                      <a:pt x="15152" y="19588"/>
                      <a:pt x="15209" y="19772"/>
                      <a:pt x="15246" y="19956"/>
                    </a:cubicBezTo>
                    <a:cubicBezTo>
                      <a:pt x="15641" y="19703"/>
                      <a:pt x="16036" y="19474"/>
                      <a:pt x="16411" y="19221"/>
                    </a:cubicBezTo>
                    <a:cubicBezTo>
                      <a:pt x="18291" y="17957"/>
                      <a:pt x="19833" y="15981"/>
                      <a:pt x="20848" y="13660"/>
                    </a:cubicBezTo>
                    <a:cubicBezTo>
                      <a:pt x="19495" y="9845"/>
                      <a:pt x="17652" y="6559"/>
                      <a:pt x="13930" y="5250"/>
                    </a:cubicBezTo>
                    <a:close/>
                    <a:moveTo>
                      <a:pt x="12238" y="14901"/>
                    </a:moveTo>
                    <a:cubicBezTo>
                      <a:pt x="12238" y="14901"/>
                      <a:pt x="12201" y="14924"/>
                      <a:pt x="12163" y="14924"/>
                    </a:cubicBezTo>
                    <a:lnTo>
                      <a:pt x="12238" y="14901"/>
                    </a:lnTo>
                    <a:cubicBezTo>
                      <a:pt x="12238" y="14901"/>
                      <a:pt x="12238" y="14901"/>
                      <a:pt x="12238" y="149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2D764D4E-F2C0-4594-BCD9-660A07580E87}"/>
                </a:ext>
              </a:extLst>
            </p:cNvPr>
            <p:cNvGrpSpPr/>
            <p:nvPr/>
          </p:nvGrpSpPr>
          <p:grpSpPr>
            <a:xfrm>
              <a:off x="10334811" y="2233780"/>
              <a:ext cx="1197794" cy="1534448"/>
              <a:chOff x="10334811" y="1819896"/>
              <a:chExt cx="1197794" cy="1534448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F5B9B925-B3F8-405B-AB8A-6710AF874C37}"/>
                  </a:ext>
                </a:extLst>
              </p:cNvPr>
              <p:cNvSpPr/>
              <p:nvPr/>
            </p:nvSpPr>
            <p:spPr>
              <a:xfrm>
                <a:off x="10334811" y="1819896"/>
                <a:ext cx="1197794" cy="1534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9" h="21573" extrusionOk="0">
                    <a:moveTo>
                      <a:pt x="21558" y="2683"/>
                    </a:moveTo>
                    <a:cubicBezTo>
                      <a:pt x="21561" y="2601"/>
                      <a:pt x="21417" y="2532"/>
                      <a:pt x="21459" y="2406"/>
                    </a:cubicBezTo>
                    <a:cubicBezTo>
                      <a:pt x="21476" y="2353"/>
                      <a:pt x="21376" y="2273"/>
                      <a:pt x="21318" y="2213"/>
                    </a:cubicBezTo>
                    <a:cubicBezTo>
                      <a:pt x="21235" y="2133"/>
                      <a:pt x="21141" y="2060"/>
                      <a:pt x="21047" y="1979"/>
                    </a:cubicBezTo>
                    <a:cubicBezTo>
                      <a:pt x="21159" y="1759"/>
                      <a:pt x="20950" y="1631"/>
                      <a:pt x="20795" y="1479"/>
                    </a:cubicBezTo>
                    <a:cubicBezTo>
                      <a:pt x="20756" y="1507"/>
                      <a:pt x="20724" y="1532"/>
                      <a:pt x="20674" y="1569"/>
                    </a:cubicBezTo>
                    <a:cubicBezTo>
                      <a:pt x="20639" y="1512"/>
                      <a:pt x="20618" y="1461"/>
                      <a:pt x="20583" y="1420"/>
                    </a:cubicBezTo>
                    <a:cubicBezTo>
                      <a:pt x="20542" y="1372"/>
                      <a:pt x="20489" y="1326"/>
                      <a:pt x="20433" y="1287"/>
                    </a:cubicBezTo>
                    <a:cubicBezTo>
                      <a:pt x="20386" y="1255"/>
                      <a:pt x="20324" y="1232"/>
                      <a:pt x="20271" y="1207"/>
                    </a:cubicBezTo>
                    <a:cubicBezTo>
                      <a:pt x="20227" y="1184"/>
                      <a:pt x="20189" y="1156"/>
                      <a:pt x="20142" y="1140"/>
                    </a:cubicBezTo>
                    <a:cubicBezTo>
                      <a:pt x="19834" y="1039"/>
                      <a:pt x="19534" y="927"/>
                      <a:pt x="19217" y="851"/>
                    </a:cubicBezTo>
                    <a:cubicBezTo>
                      <a:pt x="19029" y="808"/>
                      <a:pt x="18814" y="826"/>
                      <a:pt x="18611" y="819"/>
                    </a:cubicBezTo>
                    <a:cubicBezTo>
                      <a:pt x="18599" y="819"/>
                      <a:pt x="18591" y="828"/>
                      <a:pt x="18579" y="831"/>
                    </a:cubicBezTo>
                    <a:cubicBezTo>
                      <a:pt x="18370" y="874"/>
                      <a:pt x="18173" y="948"/>
                      <a:pt x="17947" y="918"/>
                    </a:cubicBezTo>
                    <a:cubicBezTo>
                      <a:pt x="17906" y="913"/>
                      <a:pt x="17856" y="934"/>
                      <a:pt x="17812" y="948"/>
                    </a:cubicBezTo>
                    <a:cubicBezTo>
                      <a:pt x="17677" y="993"/>
                      <a:pt x="17548" y="1053"/>
                      <a:pt x="17407" y="1087"/>
                    </a:cubicBezTo>
                    <a:cubicBezTo>
                      <a:pt x="17224" y="1133"/>
                      <a:pt x="17004" y="1126"/>
                      <a:pt x="16857" y="1207"/>
                    </a:cubicBezTo>
                    <a:cubicBezTo>
                      <a:pt x="16690" y="1298"/>
                      <a:pt x="16569" y="1236"/>
                      <a:pt x="16428" y="1216"/>
                    </a:cubicBezTo>
                    <a:cubicBezTo>
                      <a:pt x="16275" y="1193"/>
                      <a:pt x="16125" y="1161"/>
                      <a:pt x="15973" y="1138"/>
                    </a:cubicBezTo>
                    <a:cubicBezTo>
                      <a:pt x="15879" y="1124"/>
                      <a:pt x="15852" y="1083"/>
                      <a:pt x="15832" y="1012"/>
                    </a:cubicBezTo>
                    <a:cubicBezTo>
                      <a:pt x="15785" y="833"/>
                      <a:pt x="15714" y="659"/>
                      <a:pt x="15649" y="484"/>
                    </a:cubicBezTo>
                    <a:cubicBezTo>
                      <a:pt x="15641" y="464"/>
                      <a:pt x="15599" y="434"/>
                      <a:pt x="15573" y="434"/>
                    </a:cubicBezTo>
                    <a:cubicBezTo>
                      <a:pt x="15253" y="418"/>
                      <a:pt x="15006" y="225"/>
                      <a:pt x="14671" y="228"/>
                    </a:cubicBezTo>
                    <a:cubicBezTo>
                      <a:pt x="14445" y="230"/>
                      <a:pt x="14215" y="170"/>
                      <a:pt x="13992" y="131"/>
                    </a:cubicBezTo>
                    <a:cubicBezTo>
                      <a:pt x="13360" y="28"/>
                      <a:pt x="12726" y="-27"/>
                      <a:pt x="12082" y="14"/>
                    </a:cubicBezTo>
                    <a:cubicBezTo>
                      <a:pt x="11853" y="30"/>
                      <a:pt x="11624" y="65"/>
                      <a:pt x="11395" y="88"/>
                    </a:cubicBezTo>
                    <a:cubicBezTo>
                      <a:pt x="10913" y="133"/>
                      <a:pt x="10460" y="248"/>
                      <a:pt x="10034" y="422"/>
                    </a:cubicBezTo>
                    <a:cubicBezTo>
                      <a:pt x="9455" y="661"/>
                      <a:pt x="8879" y="902"/>
                      <a:pt x="8315" y="1156"/>
                    </a:cubicBezTo>
                    <a:cubicBezTo>
                      <a:pt x="7874" y="1356"/>
                      <a:pt x="7434" y="1562"/>
                      <a:pt x="7031" y="1803"/>
                    </a:cubicBezTo>
                    <a:cubicBezTo>
                      <a:pt x="6496" y="2121"/>
                      <a:pt x="5997" y="2475"/>
                      <a:pt x="5480" y="2814"/>
                    </a:cubicBezTo>
                    <a:cubicBezTo>
                      <a:pt x="4901" y="3192"/>
                      <a:pt x="4384" y="3619"/>
                      <a:pt x="3875" y="4055"/>
                    </a:cubicBezTo>
                    <a:cubicBezTo>
                      <a:pt x="3567" y="4318"/>
                      <a:pt x="3255" y="4577"/>
                      <a:pt x="2938" y="4836"/>
                    </a:cubicBezTo>
                    <a:cubicBezTo>
                      <a:pt x="2738" y="4997"/>
                      <a:pt x="2512" y="5139"/>
                      <a:pt x="2333" y="5311"/>
                    </a:cubicBezTo>
                    <a:cubicBezTo>
                      <a:pt x="2089" y="5543"/>
                      <a:pt x="1868" y="5793"/>
                      <a:pt x="1654" y="6043"/>
                    </a:cubicBezTo>
                    <a:cubicBezTo>
                      <a:pt x="1466" y="6260"/>
                      <a:pt x="1278" y="6483"/>
                      <a:pt x="1122" y="6717"/>
                    </a:cubicBezTo>
                    <a:cubicBezTo>
                      <a:pt x="963" y="6957"/>
                      <a:pt x="852" y="7214"/>
                      <a:pt x="711" y="7462"/>
                    </a:cubicBezTo>
                    <a:cubicBezTo>
                      <a:pt x="484" y="7861"/>
                      <a:pt x="255" y="8258"/>
                      <a:pt x="23" y="8652"/>
                    </a:cubicBezTo>
                    <a:cubicBezTo>
                      <a:pt x="-21" y="8725"/>
                      <a:pt x="-3" y="8764"/>
                      <a:pt x="85" y="8803"/>
                    </a:cubicBezTo>
                    <a:cubicBezTo>
                      <a:pt x="288" y="8890"/>
                      <a:pt x="484" y="8984"/>
                      <a:pt x="687" y="9072"/>
                    </a:cubicBezTo>
                    <a:cubicBezTo>
                      <a:pt x="861" y="9147"/>
                      <a:pt x="1037" y="9216"/>
                      <a:pt x="1225" y="9294"/>
                    </a:cubicBezTo>
                    <a:cubicBezTo>
                      <a:pt x="1181" y="9351"/>
                      <a:pt x="1125" y="9404"/>
                      <a:pt x="1096" y="9464"/>
                    </a:cubicBezTo>
                    <a:cubicBezTo>
                      <a:pt x="1016" y="9617"/>
                      <a:pt x="890" y="9691"/>
                      <a:pt x="722" y="9709"/>
                    </a:cubicBezTo>
                    <a:cubicBezTo>
                      <a:pt x="843" y="9837"/>
                      <a:pt x="1022" y="10062"/>
                      <a:pt x="1287" y="10450"/>
                    </a:cubicBezTo>
                    <a:cubicBezTo>
                      <a:pt x="1945" y="11410"/>
                      <a:pt x="4231" y="11816"/>
                      <a:pt x="4918" y="11919"/>
                    </a:cubicBezTo>
                    <a:cubicBezTo>
                      <a:pt x="5606" y="12023"/>
                      <a:pt x="6443" y="12440"/>
                      <a:pt x="6443" y="12440"/>
                    </a:cubicBezTo>
                    <a:cubicBezTo>
                      <a:pt x="6443" y="12440"/>
                      <a:pt x="7354" y="12073"/>
                      <a:pt x="8130" y="11525"/>
                    </a:cubicBezTo>
                    <a:cubicBezTo>
                      <a:pt x="8136" y="11518"/>
                      <a:pt x="8145" y="11514"/>
                      <a:pt x="8151" y="11507"/>
                    </a:cubicBezTo>
                    <a:cubicBezTo>
                      <a:pt x="8453" y="11238"/>
                      <a:pt x="8750" y="10966"/>
                      <a:pt x="9053" y="10697"/>
                    </a:cubicBezTo>
                    <a:cubicBezTo>
                      <a:pt x="9085" y="10667"/>
                      <a:pt x="9156" y="10638"/>
                      <a:pt x="9197" y="10647"/>
                    </a:cubicBezTo>
                    <a:cubicBezTo>
                      <a:pt x="9549" y="10723"/>
                      <a:pt x="9899" y="10810"/>
                      <a:pt x="10252" y="10888"/>
                    </a:cubicBezTo>
                    <a:cubicBezTo>
                      <a:pt x="10434" y="10927"/>
                      <a:pt x="10622" y="10963"/>
                      <a:pt x="10810" y="10984"/>
                    </a:cubicBezTo>
                    <a:cubicBezTo>
                      <a:pt x="11295" y="11039"/>
                      <a:pt x="11785" y="11057"/>
                      <a:pt x="12247" y="11202"/>
                    </a:cubicBezTo>
                    <a:cubicBezTo>
                      <a:pt x="12276" y="11211"/>
                      <a:pt x="12308" y="11227"/>
                      <a:pt x="12329" y="11245"/>
                    </a:cubicBezTo>
                    <a:cubicBezTo>
                      <a:pt x="12417" y="11337"/>
                      <a:pt x="12494" y="11436"/>
                      <a:pt x="12588" y="11520"/>
                    </a:cubicBezTo>
                    <a:cubicBezTo>
                      <a:pt x="12638" y="11564"/>
                      <a:pt x="12643" y="11598"/>
                      <a:pt x="12617" y="11644"/>
                    </a:cubicBezTo>
                    <a:cubicBezTo>
                      <a:pt x="12579" y="11709"/>
                      <a:pt x="12523" y="11773"/>
                      <a:pt x="12508" y="11842"/>
                    </a:cubicBezTo>
                    <a:cubicBezTo>
                      <a:pt x="12426" y="12185"/>
                      <a:pt x="12247" y="12509"/>
                      <a:pt x="12220" y="12869"/>
                    </a:cubicBezTo>
                    <a:cubicBezTo>
                      <a:pt x="12185" y="13401"/>
                      <a:pt x="12150" y="13928"/>
                      <a:pt x="12241" y="14460"/>
                    </a:cubicBezTo>
                    <a:cubicBezTo>
                      <a:pt x="12308" y="14850"/>
                      <a:pt x="12347" y="15244"/>
                      <a:pt x="12270" y="15641"/>
                    </a:cubicBezTo>
                    <a:cubicBezTo>
                      <a:pt x="12250" y="15744"/>
                      <a:pt x="12282" y="15857"/>
                      <a:pt x="12294" y="15964"/>
                    </a:cubicBezTo>
                    <a:cubicBezTo>
                      <a:pt x="12297" y="15999"/>
                      <a:pt x="12302" y="16031"/>
                      <a:pt x="12305" y="16065"/>
                    </a:cubicBezTo>
                    <a:cubicBezTo>
                      <a:pt x="12314" y="16200"/>
                      <a:pt x="12323" y="16336"/>
                      <a:pt x="12326" y="16471"/>
                    </a:cubicBezTo>
                    <a:cubicBezTo>
                      <a:pt x="12329" y="16535"/>
                      <a:pt x="12332" y="16604"/>
                      <a:pt x="12311" y="16666"/>
                    </a:cubicBezTo>
                    <a:cubicBezTo>
                      <a:pt x="12220" y="16959"/>
                      <a:pt x="12132" y="17253"/>
                      <a:pt x="12026" y="17542"/>
                    </a:cubicBezTo>
                    <a:cubicBezTo>
                      <a:pt x="11929" y="17812"/>
                      <a:pt x="11888" y="18081"/>
                      <a:pt x="11912" y="18363"/>
                    </a:cubicBezTo>
                    <a:cubicBezTo>
                      <a:pt x="11920" y="18457"/>
                      <a:pt x="11850" y="18560"/>
                      <a:pt x="11800" y="18652"/>
                    </a:cubicBezTo>
                    <a:cubicBezTo>
                      <a:pt x="11782" y="18681"/>
                      <a:pt x="11712" y="18693"/>
                      <a:pt x="11665" y="18714"/>
                    </a:cubicBezTo>
                    <a:cubicBezTo>
                      <a:pt x="11647" y="18723"/>
                      <a:pt x="11624" y="18737"/>
                      <a:pt x="11618" y="18753"/>
                    </a:cubicBezTo>
                    <a:cubicBezTo>
                      <a:pt x="11547" y="18943"/>
                      <a:pt x="11459" y="19131"/>
                      <a:pt x="11412" y="19326"/>
                    </a:cubicBezTo>
                    <a:cubicBezTo>
                      <a:pt x="11362" y="19530"/>
                      <a:pt x="11300" y="19743"/>
                      <a:pt x="11459" y="19943"/>
                    </a:cubicBezTo>
                    <a:cubicBezTo>
                      <a:pt x="11468" y="19954"/>
                      <a:pt x="11465" y="19972"/>
                      <a:pt x="11462" y="19988"/>
                    </a:cubicBezTo>
                    <a:cubicBezTo>
                      <a:pt x="11447" y="20119"/>
                      <a:pt x="11430" y="20252"/>
                      <a:pt x="11415" y="20390"/>
                    </a:cubicBezTo>
                    <a:cubicBezTo>
                      <a:pt x="11424" y="20394"/>
                      <a:pt x="11444" y="20404"/>
                      <a:pt x="11462" y="20415"/>
                    </a:cubicBezTo>
                    <a:cubicBezTo>
                      <a:pt x="11503" y="20443"/>
                      <a:pt x="11544" y="20470"/>
                      <a:pt x="11586" y="20500"/>
                    </a:cubicBezTo>
                    <a:cubicBezTo>
                      <a:pt x="11547" y="20532"/>
                      <a:pt x="11512" y="20573"/>
                      <a:pt x="11465" y="20596"/>
                    </a:cubicBezTo>
                    <a:cubicBezTo>
                      <a:pt x="11412" y="20621"/>
                      <a:pt x="11406" y="20644"/>
                      <a:pt x="11409" y="20692"/>
                    </a:cubicBezTo>
                    <a:cubicBezTo>
                      <a:pt x="11418" y="20830"/>
                      <a:pt x="11492" y="20972"/>
                      <a:pt x="11368" y="21101"/>
                    </a:cubicBezTo>
                    <a:cubicBezTo>
                      <a:pt x="11350" y="21119"/>
                      <a:pt x="11345" y="21149"/>
                      <a:pt x="11348" y="21172"/>
                    </a:cubicBezTo>
                    <a:cubicBezTo>
                      <a:pt x="11356" y="21305"/>
                      <a:pt x="11368" y="21440"/>
                      <a:pt x="11377" y="21573"/>
                    </a:cubicBezTo>
                    <a:lnTo>
                      <a:pt x="11377" y="21573"/>
                    </a:lnTo>
                    <a:lnTo>
                      <a:pt x="11377" y="21573"/>
                    </a:lnTo>
                    <a:lnTo>
                      <a:pt x="13008" y="21573"/>
                    </a:lnTo>
                    <a:lnTo>
                      <a:pt x="13008" y="21307"/>
                    </a:lnTo>
                    <a:cubicBezTo>
                      <a:pt x="13008" y="21307"/>
                      <a:pt x="13766" y="21376"/>
                      <a:pt x="14453" y="21463"/>
                    </a:cubicBezTo>
                    <a:cubicBezTo>
                      <a:pt x="15144" y="21550"/>
                      <a:pt x="18223" y="21573"/>
                      <a:pt x="18223" y="21573"/>
                    </a:cubicBezTo>
                    <a:cubicBezTo>
                      <a:pt x="18494" y="21513"/>
                      <a:pt x="18746" y="21463"/>
                      <a:pt x="18996" y="21396"/>
                    </a:cubicBezTo>
                    <a:cubicBezTo>
                      <a:pt x="19123" y="21362"/>
                      <a:pt x="19243" y="21307"/>
                      <a:pt x="19355" y="21250"/>
                    </a:cubicBezTo>
                    <a:cubicBezTo>
                      <a:pt x="19457" y="21195"/>
                      <a:pt x="19452" y="21153"/>
                      <a:pt x="19372" y="21080"/>
                    </a:cubicBezTo>
                    <a:cubicBezTo>
                      <a:pt x="19352" y="21062"/>
                      <a:pt x="19340" y="21036"/>
                      <a:pt x="19334" y="21013"/>
                    </a:cubicBezTo>
                    <a:cubicBezTo>
                      <a:pt x="19305" y="20906"/>
                      <a:pt x="19199" y="20842"/>
                      <a:pt x="19084" y="20821"/>
                    </a:cubicBezTo>
                    <a:cubicBezTo>
                      <a:pt x="18835" y="20628"/>
                      <a:pt x="17430" y="20426"/>
                      <a:pt x="17430" y="20426"/>
                    </a:cubicBezTo>
                    <a:cubicBezTo>
                      <a:pt x="17874" y="20358"/>
                      <a:pt x="18291" y="20255"/>
                      <a:pt x="18688" y="20105"/>
                    </a:cubicBezTo>
                    <a:cubicBezTo>
                      <a:pt x="18905" y="20023"/>
                      <a:pt x="18905" y="19995"/>
                      <a:pt x="18802" y="19833"/>
                    </a:cubicBezTo>
                    <a:cubicBezTo>
                      <a:pt x="18714" y="19693"/>
                      <a:pt x="18567" y="19640"/>
                      <a:pt x="18394" y="19606"/>
                    </a:cubicBezTo>
                    <a:cubicBezTo>
                      <a:pt x="18115" y="19551"/>
                      <a:pt x="17838" y="19583"/>
                      <a:pt x="17562" y="19601"/>
                    </a:cubicBezTo>
                    <a:cubicBezTo>
                      <a:pt x="17218" y="19599"/>
                      <a:pt x="16781" y="19567"/>
                      <a:pt x="16384" y="19530"/>
                    </a:cubicBezTo>
                    <a:cubicBezTo>
                      <a:pt x="16366" y="19523"/>
                      <a:pt x="16346" y="19516"/>
                      <a:pt x="16328" y="19512"/>
                    </a:cubicBezTo>
                    <a:cubicBezTo>
                      <a:pt x="16219" y="19477"/>
                      <a:pt x="16122" y="19440"/>
                      <a:pt x="16073" y="19351"/>
                    </a:cubicBezTo>
                    <a:cubicBezTo>
                      <a:pt x="16061" y="19328"/>
                      <a:pt x="16040" y="19308"/>
                      <a:pt x="16017" y="19291"/>
                    </a:cubicBezTo>
                    <a:cubicBezTo>
                      <a:pt x="15917" y="19230"/>
                      <a:pt x="15858" y="19133"/>
                      <a:pt x="15732" y="19097"/>
                    </a:cubicBezTo>
                    <a:cubicBezTo>
                      <a:pt x="15708" y="19090"/>
                      <a:pt x="15679" y="19069"/>
                      <a:pt x="15676" y="19051"/>
                    </a:cubicBezTo>
                    <a:cubicBezTo>
                      <a:pt x="15667" y="18996"/>
                      <a:pt x="15638" y="18977"/>
                      <a:pt x="15561" y="18970"/>
                    </a:cubicBezTo>
                    <a:cubicBezTo>
                      <a:pt x="15514" y="18966"/>
                      <a:pt x="15476" y="18906"/>
                      <a:pt x="15435" y="18872"/>
                    </a:cubicBezTo>
                    <a:cubicBezTo>
                      <a:pt x="15479" y="18851"/>
                      <a:pt x="15517" y="18826"/>
                      <a:pt x="15564" y="18815"/>
                    </a:cubicBezTo>
                    <a:cubicBezTo>
                      <a:pt x="15629" y="18801"/>
                      <a:pt x="15699" y="18801"/>
                      <a:pt x="15764" y="18792"/>
                    </a:cubicBezTo>
                    <a:cubicBezTo>
                      <a:pt x="16011" y="18757"/>
                      <a:pt x="16258" y="18730"/>
                      <a:pt x="16502" y="18684"/>
                    </a:cubicBezTo>
                    <a:cubicBezTo>
                      <a:pt x="16640" y="18659"/>
                      <a:pt x="16669" y="18597"/>
                      <a:pt x="16657" y="18487"/>
                    </a:cubicBezTo>
                    <a:cubicBezTo>
                      <a:pt x="16619" y="18122"/>
                      <a:pt x="16572" y="17755"/>
                      <a:pt x="16554" y="17391"/>
                    </a:cubicBezTo>
                    <a:cubicBezTo>
                      <a:pt x="16540" y="17118"/>
                      <a:pt x="16566" y="16843"/>
                      <a:pt x="16569" y="16570"/>
                    </a:cubicBezTo>
                    <a:cubicBezTo>
                      <a:pt x="16587" y="15139"/>
                      <a:pt x="16601" y="13708"/>
                      <a:pt x="16625" y="12277"/>
                    </a:cubicBezTo>
                    <a:cubicBezTo>
                      <a:pt x="16631" y="11821"/>
                      <a:pt x="16657" y="11362"/>
                      <a:pt x="16672" y="10906"/>
                    </a:cubicBezTo>
                    <a:cubicBezTo>
                      <a:pt x="16675" y="10844"/>
                      <a:pt x="16704" y="10810"/>
                      <a:pt x="16769" y="10780"/>
                    </a:cubicBezTo>
                    <a:cubicBezTo>
                      <a:pt x="16960" y="10690"/>
                      <a:pt x="17148" y="10596"/>
                      <a:pt x="17348" y="10500"/>
                    </a:cubicBezTo>
                    <a:cubicBezTo>
                      <a:pt x="17439" y="10564"/>
                      <a:pt x="17536" y="10633"/>
                      <a:pt x="17633" y="10702"/>
                    </a:cubicBezTo>
                    <a:cubicBezTo>
                      <a:pt x="17871" y="10872"/>
                      <a:pt x="18141" y="10888"/>
                      <a:pt x="18379" y="10739"/>
                    </a:cubicBezTo>
                    <a:cubicBezTo>
                      <a:pt x="18464" y="10686"/>
                      <a:pt x="18517" y="10700"/>
                      <a:pt x="18561" y="10757"/>
                    </a:cubicBezTo>
                    <a:cubicBezTo>
                      <a:pt x="18588" y="10794"/>
                      <a:pt x="18600" y="10844"/>
                      <a:pt x="18594" y="10885"/>
                    </a:cubicBezTo>
                    <a:cubicBezTo>
                      <a:pt x="18564" y="11080"/>
                      <a:pt x="18635" y="11259"/>
                      <a:pt x="18805" y="11392"/>
                    </a:cubicBezTo>
                    <a:cubicBezTo>
                      <a:pt x="18946" y="11502"/>
                      <a:pt x="18955" y="11621"/>
                      <a:pt x="18958" y="11757"/>
                    </a:cubicBezTo>
                    <a:cubicBezTo>
                      <a:pt x="18961" y="11887"/>
                      <a:pt x="18970" y="12018"/>
                      <a:pt x="18993" y="12144"/>
                    </a:cubicBezTo>
                    <a:cubicBezTo>
                      <a:pt x="19014" y="12257"/>
                      <a:pt x="19114" y="12323"/>
                      <a:pt x="19225" y="12328"/>
                    </a:cubicBezTo>
                    <a:cubicBezTo>
                      <a:pt x="19340" y="12332"/>
                      <a:pt x="19475" y="12259"/>
                      <a:pt x="19516" y="12165"/>
                    </a:cubicBezTo>
                    <a:cubicBezTo>
                      <a:pt x="19543" y="12108"/>
                      <a:pt x="19557" y="12046"/>
                      <a:pt x="19584" y="11977"/>
                    </a:cubicBezTo>
                    <a:cubicBezTo>
                      <a:pt x="19628" y="12020"/>
                      <a:pt x="19693" y="12055"/>
                      <a:pt x="19699" y="12096"/>
                    </a:cubicBezTo>
                    <a:cubicBezTo>
                      <a:pt x="19710" y="12169"/>
                      <a:pt x="19716" y="12259"/>
                      <a:pt x="19675" y="12323"/>
                    </a:cubicBezTo>
                    <a:cubicBezTo>
                      <a:pt x="19602" y="12435"/>
                      <a:pt x="19555" y="12557"/>
                      <a:pt x="19411" y="12644"/>
                    </a:cubicBezTo>
                    <a:cubicBezTo>
                      <a:pt x="19258" y="12736"/>
                      <a:pt x="19275" y="12871"/>
                      <a:pt x="19416" y="12963"/>
                    </a:cubicBezTo>
                    <a:cubicBezTo>
                      <a:pt x="19325" y="13204"/>
                      <a:pt x="19378" y="13291"/>
                      <a:pt x="19596" y="13254"/>
                    </a:cubicBezTo>
                    <a:cubicBezTo>
                      <a:pt x="19681" y="13382"/>
                      <a:pt x="19748" y="13392"/>
                      <a:pt x="19884" y="13293"/>
                    </a:cubicBezTo>
                    <a:cubicBezTo>
                      <a:pt x="19984" y="13220"/>
                      <a:pt x="20069" y="13123"/>
                      <a:pt x="20186" y="13075"/>
                    </a:cubicBezTo>
                    <a:cubicBezTo>
                      <a:pt x="20395" y="12988"/>
                      <a:pt x="20460" y="12832"/>
                      <a:pt x="20545" y="12688"/>
                    </a:cubicBezTo>
                    <a:cubicBezTo>
                      <a:pt x="20598" y="12598"/>
                      <a:pt x="20615" y="12497"/>
                      <a:pt x="20645" y="12401"/>
                    </a:cubicBezTo>
                    <a:cubicBezTo>
                      <a:pt x="20668" y="12323"/>
                      <a:pt x="20689" y="12245"/>
                      <a:pt x="20700" y="12165"/>
                    </a:cubicBezTo>
                    <a:cubicBezTo>
                      <a:pt x="20706" y="12126"/>
                      <a:pt x="20677" y="12085"/>
                      <a:pt x="20686" y="12046"/>
                    </a:cubicBezTo>
                    <a:cubicBezTo>
                      <a:pt x="20733" y="11842"/>
                      <a:pt x="20706" y="11640"/>
                      <a:pt x="20659" y="11438"/>
                    </a:cubicBezTo>
                    <a:cubicBezTo>
                      <a:pt x="20639" y="11344"/>
                      <a:pt x="20653" y="11248"/>
                      <a:pt x="20639" y="11151"/>
                    </a:cubicBezTo>
                    <a:cubicBezTo>
                      <a:pt x="20630" y="11073"/>
                      <a:pt x="20621" y="10991"/>
                      <a:pt x="20580" y="10920"/>
                    </a:cubicBezTo>
                    <a:cubicBezTo>
                      <a:pt x="20530" y="10837"/>
                      <a:pt x="20439" y="10771"/>
                      <a:pt x="20380" y="10688"/>
                    </a:cubicBezTo>
                    <a:cubicBezTo>
                      <a:pt x="20169" y="10395"/>
                      <a:pt x="19966" y="10094"/>
                      <a:pt x="19751" y="9801"/>
                    </a:cubicBezTo>
                    <a:cubicBezTo>
                      <a:pt x="19581" y="9565"/>
                      <a:pt x="19352" y="9377"/>
                      <a:pt x="19023" y="9271"/>
                    </a:cubicBezTo>
                    <a:cubicBezTo>
                      <a:pt x="18902" y="9232"/>
                      <a:pt x="18770" y="9191"/>
                      <a:pt x="18682" y="9120"/>
                    </a:cubicBezTo>
                    <a:cubicBezTo>
                      <a:pt x="18591" y="9049"/>
                      <a:pt x="18500" y="8994"/>
                      <a:pt x="18385" y="8945"/>
                    </a:cubicBezTo>
                    <a:cubicBezTo>
                      <a:pt x="18109" y="8831"/>
                      <a:pt x="17850" y="8693"/>
                      <a:pt x="17583" y="8565"/>
                    </a:cubicBezTo>
                    <a:cubicBezTo>
                      <a:pt x="17351" y="8450"/>
                      <a:pt x="17122" y="8333"/>
                      <a:pt x="16886" y="8219"/>
                    </a:cubicBezTo>
                    <a:cubicBezTo>
                      <a:pt x="16601" y="8081"/>
                      <a:pt x="16299" y="7966"/>
                      <a:pt x="16034" y="7810"/>
                    </a:cubicBezTo>
                    <a:cubicBezTo>
                      <a:pt x="15685" y="7602"/>
                      <a:pt x="15361" y="7366"/>
                      <a:pt x="15032" y="7136"/>
                    </a:cubicBezTo>
                    <a:cubicBezTo>
                      <a:pt x="14988" y="7107"/>
                      <a:pt x="14962" y="7054"/>
                      <a:pt x="14950" y="7008"/>
                    </a:cubicBezTo>
                    <a:cubicBezTo>
                      <a:pt x="14935" y="6939"/>
                      <a:pt x="14947" y="6868"/>
                      <a:pt x="14935" y="6799"/>
                    </a:cubicBezTo>
                    <a:cubicBezTo>
                      <a:pt x="14927" y="6749"/>
                      <a:pt x="14891" y="6698"/>
                      <a:pt x="14882" y="6648"/>
                    </a:cubicBezTo>
                    <a:cubicBezTo>
                      <a:pt x="14859" y="6506"/>
                      <a:pt x="14835" y="6364"/>
                      <a:pt x="14824" y="6221"/>
                    </a:cubicBezTo>
                    <a:cubicBezTo>
                      <a:pt x="14812" y="6059"/>
                      <a:pt x="14797" y="5893"/>
                      <a:pt x="14809" y="5731"/>
                    </a:cubicBezTo>
                    <a:cubicBezTo>
                      <a:pt x="14821" y="5598"/>
                      <a:pt x="14877" y="5469"/>
                      <a:pt x="14906" y="5339"/>
                    </a:cubicBezTo>
                    <a:cubicBezTo>
                      <a:pt x="14938" y="5187"/>
                      <a:pt x="14962" y="5036"/>
                      <a:pt x="14994" y="4864"/>
                    </a:cubicBezTo>
                    <a:cubicBezTo>
                      <a:pt x="15109" y="5102"/>
                      <a:pt x="15476" y="5208"/>
                      <a:pt x="15699" y="5086"/>
                    </a:cubicBezTo>
                    <a:cubicBezTo>
                      <a:pt x="15829" y="5015"/>
                      <a:pt x="15829" y="5015"/>
                      <a:pt x="15923" y="5116"/>
                    </a:cubicBezTo>
                    <a:cubicBezTo>
                      <a:pt x="16081" y="5286"/>
                      <a:pt x="16081" y="5286"/>
                      <a:pt x="16275" y="5242"/>
                    </a:cubicBezTo>
                    <a:cubicBezTo>
                      <a:pt x="16334" y="5398"/>
                      <a:pt x="16425" y="5439"/>
                      <a:pt x="16631" y="5405"/>
                    </a:cubicBezTo>
                    <a:cubicBezTo>
                      <a:pt x="16690" y="5396"/>
                      <a:pt x="16748" y="5384"/>
                      <a:pt x="16807" y="5373"/>
                    </a:cubicBezTo>
                    <a:cubicBezTo>
                      <a:pt x="16895" y="5357"/>
                      <a:pt x="16936" y="5373"/>
                      <a:pt x="16948" y="5453"/>
                    </a:cubicBezTo>
                    <a:cubicBezTo>
                      <a:pt x="16963" y="5559"/>
                      <a:pt x="16986" y="5676"/>
                      <a:pt x="17121" y="5724"/>
                    </a:cubicBezTo>
                    <a:cubicBezTo>
                      <a:pt x="17268" y="5777"/>
                      <a:pt x="17383" y="5694"/>
                      <a:pt x="17500" y="5634"/>
                    </a:cubicBezTo>
                    <a:cubicBezTo>
                      <a:pt x="17736" y="5511"/>
                      <a:pt x="17971" y="5389"/>
                      <a:pt x="18215" y="5277"/>
                    </a:cubicBezTo>
                    <a:cubicBezTo>
                      <a:pt x="18265" y="5254"/>
                      <a:pt x="18367" y="5251"/>
                      <a:pt x="18408" y="5279"/>
                    </a:cubicBezTo>
                    <a:cubicBezTo>
                      <a:pt x="18502" y="5339"/>
                      <a:pt x="18576" y="5341"/>
                      <a:pt x="18693" y="5311"/>
                    </a:cubicBezTo>
                    <a:cubicBezTo>
                      <a:pt x="19137" y="5203"/>
                      <a:pt x="19569" y="5084"/>
                      <a:pt x="19960" y="4885"/>
                    </a:cubicBezTo>
                    <a:cubicBezTo>
                      <a:pt x="20025" y="4850"/>
                      <a:pt x="20048" y="4882"/>
                      <a:pt x="20060" y="4921"/>
                    </a:cubicBezTo>
                    <a:cubicBezTo>
                      <a:pt x="20089" y="5004"/>
                      <a:pt x="20104" y="5091"/>
                      <a:pt x="20142" y="5171"/>
                    </a:cubicBezTo>
                    <a:cubicBezTo>
                      <a:pt x="20163" y="5215"/>
                      <a:pt x="20224" y="5249"/>
                      <a:pt x="20266" y="5286"/>
                    </a:cubicBezTo>
                    <a:cubicBezTo>
                      <a:pt x="20307" y="5251"/>
                      <a:pt x="20348" y="5217"/>
                      <a:pt x="20389" y="5183"/>
                    </a:cubicBezTo>
                    <a:cubicBezTo>
                      <a:pt x="20395" y="5178"/>
                      <a:pt x="20401" y="5176"/>
                      <a:pt x="20407" y="5171"/>
                    </a:cubicBezTo>
                    <a:cubicBezTo>
                      <a:pt x="20468" y="5185"/>
                      <a:pt x="20645" y="5153"/>
                      <a:pt x="20712" y="5112"/>
                    </a:cubicBezTo>
                    <a:cubicBezTo>
                      <a:pt x="20721" y="5105"/>
                      <a:pt x="20730" y="5100"/>
                      <a:pt x="20733" y="5093"/>
                    </a:cubicBezTo>
                    <a:cubicBezTo>
                      <a:pt x="20824" y="4963"/>
                      <a:pt x="20912" y="4830"/>
                      <a:pt x="20983" y="4690"/>
                    </a:cubicBezTo>
                    <a:cubicBezTo>
                      <a:pt x="21068" y="4520"/>
                      <a:pt x="21127" y="4343"/>
                      <a:pt x="21203" y="4171"/>
                    </a:cubicBezTo>
                    <a:cubicBezTo>
                      <a:pt x="21223" y="4123"/>
                      <a:pt x="21270" y="4082"/>
                      <a:pt x="21291" y="4034"/>
                    </a:cubicBezTo>
                    <a:cubicBezTo>
                      <a:pt x="21320" y="3967"/>
                      <a:pt x="21341" y="3896"/>
                      <a:pt x="21350" y="3825"/>
                    </a:cubicBezTo>
                    <a:cubicBezTo>
                      <a:pt x="21359" y="3759"/>
                      <a:pt x="21394" y="3736"/>
                      <a:pt x="21459" y="3750"/>
                    </a:cubicBezTo>
                    <a:cubicBezTo>
                      <a:pt x="21479" y="3534"/>
                      <a:pt x="21494" y="3328"/>
                      <a:pt x="21517" y="3119"/>
                    </a:cubicBezTo>
                    <a:cubicBezTo>
                      <a:pt x="21520" y="3087"/>
                      <a:pt x="21550" y="3057"/>
                      <a:pt x="21579" y="3009"/>
                    </a:cubicBezTo>
                    <a:cubicBezTo>
                      <a:pt x="21538" y="2920"/>
                      <a:pt x="21482" y="2814"/>
                      <a:pt x="21558" y="26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 dirty="0"/>
              </a:p>
            </p:txBody>
          </p:sp>
          <p:sp>
            <p:nvSpPr>
              <p:cNvPr id="16" name="Freeform: Shape 17">
                <a:extLst>
                  <a:ext uri="{FF2B5EF4-FFF2-40B4-BE49-F238E27FC236}">
                    <a16:creationId xmlns:a16="http://schemas.microsoft.com/office/drawing/2014/main" id="{07A01A0D-076A-488C-9247-F5B598E36927}"/>
                  </a:ext>
                </a:extLst>
              </p:cNvPr>
              <p:cNvSpPr/>
              <p:nvPr/>
            </p:nvSpPr>
            <p:spPr>
              <a:xfrm>
                <a:off x="11199241" y="1901447"/>
                <a:ext cx="166794" cy="700461"/>
              </a:xfrm>
              <a:custGeom>
                <a:avLst/>
                <a:gdLst>
                  <a:gd name="connsiteX0" fmla="*/ 122165 w 166794"/>
                  <a:gd name="connsiteY0" fmla="*/ 554542 h 700461"/>
                  <a:gd name="connsiteX1" fmla="*/ 147284 w 166794"/>
                  <a:gd name="connsiteY1" fmla="*/ 567756 h 700461"/>
                  <a:gd name="connsiteX2" fmla="*/ 158867 w 166794"/>
                  <a:gd name="connsiteY2" fmla="*/ 573136 h 700461"/>
                  <a:gd name="connsiteX3" fmla="*/ 165880 w 166794"/>
                  <a:gd name="connsiteY3" fmla="*/ 603635 h 700461"/>
                  <a:gd name="connsiteX4" fmla="*/ 144513 w 166794"/>
                  <a:gd name="connsiteY4" fmla="*/ 651589 h 700461"/>
                  <a:gd name="connsiteX5" fmla="*/ 130487 w 166794"/>
                  <a:gd name="connsiteY5" fmla="*/ 681433 h 700461"/>
                  <a:gd name="connsiteX6" fmla="*/ 149896 w 166794"/>
                  <a:gd name="connsiteY6" fmla="*/ 691054 h 700461"/>
                  <a:gd name="connsiteX7" fmla="*/ 118413 w 166794"/>
                  <a:gd name="connsiteY7" fmla="*/ 699699 h 700461"/>
                  <a:gd name="connsiteX8" fmla="*/ 95252 w 166794"/>
                  <a:gd name="connsiteY8" fmla="*/ 677192 h 700461"/>
                  <a:gd name="connsiteX9" fmla="*/ 77637 w 166794"/>
                  <a:gd name="connsiteY9" fmla="*/ 671648 h 700461"/>
                  <a:gd name="connsiteX10" fmla="*/ 65241 w 166794"/>
                  <a:gd name="connsiteY10" fmla="*/ 665778 h 700461"/>
                  <a:gd name="connsiteX11" fmla="*/ 70133 w 166794"/>
                  <a:gd name="connsiteY11" fmla="*/ 656150 h 700461"/>
                  <a:gd name="connsiteX12" fmla="*/ 84487 w 166794"/>
                  <a:gd name="connsiteY12" fmla="*/ 645554 h 700461"/>
                  <a:gd name="connsiteX13" fmla="*/ 80576 w 166794"/>
                  <a:gd name="connsiteY13" fmla="*/ 643918 h 700461"/>
                  <a:gd name="connsiteX14" fmla="*/ 111400 w 166794"/>
                  <a:gd name="connsiteY14" fmla="*/ 613419 h 700461"/>
                  <a:gd name="connsiteX15" fmla="*/ 122165 w 166794"/>
                  <a:gd name="connsiteY15" fmla="*/ 554542 h 700461"/>
                  <a:gd name="connsiteX16" fmla="*/ 12396 w 166794"/>
                  <a:gd name="connsiteY16" fmla="*/ 0 h 700461"/>
                  <a:gd name="connsiteX17" fmla="*/ 56762 w 166794"/>
                  <a:gd name="connsiteY17" fmla="*/ 11091 h 700461"/>
                  <a:gd name="connsiteX18" fmla="*/ 0 w 166794"/>
                  <a:gd name="connsiteY18" fmla="*/ 143365 h 700461"/>
                  <a:gd name="connsiteX19" fmla="*/ 12396 w 166794"/>
                  <a:gd name="connsiteY19" fmla="*/ 0 h 70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6794" h="700461">
                    <a:moveTo>
                      <a:pt x="122165" y="554542"/>
                    </a:moveTo>
                    <a:cubicBezTo>
                      <a:pt x="122165" y="554542"/>
                      <a:pt x="142392" y="565308"/>
                      <a:pt x="147284" y="567756"/>
                    </a:cubicBezTo>
                    <a:cubicBezTo>
                      <a:pt x="152339" y="570197"/>
                      <a:pt x="154788" y="570197"/>
                      <a:pt x="158867" y="573136"/>
                    </a:cubicBezTo>
                    <a:cubicBezTo>
                      <a:pt x="162941" y="576075"/>
                      <a:pt x="169141" y="587980"/>
                      <a:pt x="165880" y="603635"/>
                    </a:cubicBezTo>
                    <a:cubicBezTo>
                      <a:pt x="162619" y="619290"/>
                      <a:pt x="149569" y="647348"/>
                      <a:pt x="144513" y="651589"/>
                    </a:cubicBezTo>
                    <a:cubicBezTo>
                      <a:pt x="143537" y="663166"/>
                      <a:pt x="130487" y="681433"/>
                      <a:pt x="130487" y="681433"/>
                    </a:cubicBezTo>
                    <a:cubicBezTo>
                      <a:pt x="136033" y="683390"/>
                      <a:pt x="149896" y="691054"/>
                      <a:pt x="149896" y="691054"/>
                    </a:cubicBezTo>
                    <a:cubicBezTo>
                      <a:pt x="145326" y="699699"/>
                      <a:pt x="126408" y="701820"/>
                      <a:pt x="118413" y="699699"/>
                    </a:cubicBezTo>
                    <a:cubicBezTo>
                      <a:pt x="110423" y="697579"/>
                      <a:pt x="99822" y="682735"/>
                      <a:pt x="95252" y="677192"/>
                    </a:cubicBezTo>
                    <a:cubicBezTo>
                      <a:pt x="90687" y="671648"/>
                      <a:pt x="77637" y="671648"/>
                      <a:pt x="77637" y="671648"/>
                    </a:cubicBezTo>
                    <a:lnTo>
                      <a:pt x="65241" y="665778"/>
                    </a:lnTo>
                    <a:cubicBezTo>
                      <a:pt x="65241" y="665778"/>
                      <a:pt x="65732" y="662028"/>
                      <a:pt x="70133" y="656150"/>
                    </a:cubicBezTo>
                    <a:cubicBezTo>
                      <a:pt x="73394" y="651909"/>
                      <a:pt x="80898" y="647511"/>
                      <a:pt x="84487" y="645554"/>
                    </a:cubicBezTo>
                    <a:cubicBezTo>
                      <a:pt x="82043" y="644573"/>
                      <a:pt x="80576" y="643918"/>
                      <a:pt x="80576" y="643918"/>
                    </a:cubicBezTo>
                    <a:cubicBezTo>
                      <a:pt x="80576" y="643918"/>
                      <a:pt x="97046" y="636418"/>
                      <a:pt x="111400" y="613419"/>
                    </a:cubicBezTo>
                    <a:cubicBezTo>
                      <a:pt x="125917" y="590421"/>
                      <a:pt x="127875" y="571506"/>
                      <a:pt x="122165" y="554542"/>
                    </a:cubicBezTo>
                    <a:close/>
                    <a:moveTo>
                      <a:pt x="12396" y="0"/>
                    </a:moveTo>
                    <a:lnTo>
                      <a:pt x="56762" y="11091"/>
                    </a:lnTo>
                    <a:cubicBezTo>
                      <a:pt x="35884" y="91501"/>
                      <a:pt x="0" y="143365"/>
                      <a:pt x="0" y="143365"/>
                    </a:cubicBezTo>
                    <a:cubicBezTo>
                      <a:pt x="14845" y="97694"/>
                      <a:pt x="12396" y="0"/>
                      <a:pt x="12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>
                <a:miter lim="400000"/>
              </a:ln>
            </p:spPr>
            <p:txBody>
              <a:bodyPr wrap="square" lIns="38100" tIns="38100" rIns="38100" bIns="38100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grpSp>
          <p:nvGrpSpPr>
            <p:cNvPr id="17" name="Group 29">
              <a:extLst>
                <a:ext uri="{FF2B5EF4-FFF2-40B4-BE49-F238E27FC236}">
                  <a16:creationId xmlns:a16="http://schemas.microsoft.com/office/drawing/2014/main" id="{7D05B341-5F7D-4C6D-9B8D-C3B772F7ECEE}"/>
                </a:ext>
              </a:extLst>
            </p:cNvPr>
            <p:cNvGrpSpPr/>
            <p:nvPr/>
          </p:nvGrpSpPr>
          <p:grpSpPr>
            <a:xfrm>
              <a:off x="838200" y="4044603"/>
              <a:ext cx="1222298" cy="2559695"/>
              <a:chOff x="1003032" y="3630719"/>
              <a:chExt cx="1222298" cy="2559695"/>
            </a:xfrm>
          </p:grpSpPr>
          <p:sp>
            <p:nvSpPr>
              <p:cNvPr id="18" name="Shape">
                <a:extLst>
                  <a:ext uri="{FF2B5EF4-FFF2-40B4-BE49-F238E27FC236}">
                    <a16:creationId xmlns:a16="http://schemas.microsoft.com/office/drawing/2014/main" id="{E6F13409-817F-4159-B3A6-BA752ACC351F}"/>
                  </a:ext>
                </a:extLst>
              </p:cNvPr>
              <p:cNvSpPr/>
              <p:nvPr/>
            </p:nvSpPr>
            <p:spPr>
              <a:xfrm>
                <a:off x="1003032" y="3630719"/>
                <a:ext cx="1222298" cy="2559695"/>
              </a:xfrm>
              <a:custGeom>
                <a:avLst/>
                <a:gdLst>
                  <a:gd name="connsiteX0" fmla="*/ 21317 w 21347"/>
                  <a:gd name="connsiteY0" fmla="*/ 19526 h 21563"/>
                  <a:gd name="connsiteX1" fmla="*/ 20743 w 21347"/>
                  <a:gd name="connsiteY1" fmla="*/ 19439 h 21563"/>
                  <a:gd name="connsiteX2" fmla="*/ 18891 w 21347"/>
                  <a:gd name="connsiteY2" fmla="*/ 19788 h 21563"/>
                  <a:gd name="connsiteX3" fmla="*/ 18647 w 21347"/>
                  <a:gd name="connsiteY3" fmla="*/ 19787 h 21563"/>
                  <a:gd name="connsiteX4" fmla="*/ 18558 w 21347"/>
                  <a:gd name="connsiteY4" fmla="*/ 19785 h 21563"/>
                  <a:gd name="connsiteX5" fmla="*/ 17791 w 21347"/>
                  <a:gd name="connsiteY5" fmla="*/ 19741 h 21563"/>
                  <a:gd name="connsiteX6" fmla="*/ 17708 w 21347"/>
                  <a:gd name="connsiteY6" fmla="*/ 19735 h 21563"/>
                  <a:gd name="connsiteX7" fmla="*/ 16849 w 21347"/>
                  <a:gd name="connsiteY7" fmla="*/ 19717 h 21563"/>
                  <a:gd name="connsiteX8" fmla="*/ 17708 w 21347"/>
                  <a:gd name="connsiteY8" fmla="*/ 19735 h 21563"/>
                  <a:gd name="connsiteX9" fmla="*/ 17496 w 21347"/>
                  <a:gd name="connsiteY9" fmla="*/ 19712 h 21563"/>
                  <a:gd name="connsiteX10" fmla="*/ 16640 w 21347"/>
                  <a:gd name="connsiteY10" fmla="*/ 19590 h 21563"/>
                  <a:gd name="connsiteX11" fmla="*/ 16183 w 21347"/>
                  <a:gd name="connsiteY11" fmla="*/ 19316 h 21563"/>
                  <a:gd name="connsiteX12" fmla="*/ 15923 w 21347"/>
                  <a:gd name="connsiteY12" fmla="*/ 19224 h 21563"/>
                  <a:gd name="connsiteX13" fmla="*/ 15438 w 21347"/>
                  <a:gd name="connsiteY13" fmla="*/ 19192 h 21563"/>
                  <a:gd name="connsiteX14" fmla="*/ 15317 w 21347"/>
                  <a:gd name="connsiteY14" fmla="*/ 19084 h 21563"/>
                  <a:gd name="connsiteX15" fmla="*/ 15355 w 21347"/>
                  <a:gd name="connsiteY15" fmla="*/ 18928 h 21563"/>
                  <a:gd name="connsiteX16" fmla="*/ 15317 w 21347"/>
                  <a:gd name="connsiteY16" fmla="*/ 18752 h 21563"/>
                  <a:gd name="connsiteX17" fmla="*/ 14639 w 21347"/>
                  <a:gd name="connsiteY17" fmla="*/ 17498 h 21563"/>
                  <a:gd name="connsiteX18" fmla="*/ 14617 w 21347"/>
                  <a:gd name="connsiteY18" fmla="*/ 17440 h 21563"/>
                  <a:gd name="connsiteX19" fmla="*/ 14617 w 21347"/>
                  <a:gd name="connsiteY19" fmla="*/ 17440 h 21563"/>
                  <a:gd name="connsiteX20" fmla="*/ 14379 w 21347"/>
                  <a:gd name="connsiteY20" fmla="*/ 17189 h 21563"/>
                  <a:gd name="connsiteX21" fmla="*/ 14344 w 21347"/>
                  <a:gd name="connsiteY21" fmla="*/ 17149 h 21563"/>
                  <a:gd name="connsiteX22" fmla="*/ 14030 w 21347"/>
                  <a:gd name="connsiteY22" fmla="*/ 16853 h 21563"/>
                  <a:gd name="connsiteX23" fmla="*/ 13970 w 21347"/>
                  <a:gd name="connsiteY23" fmla="*/ 16763 h 21563"/>
                  <a:gd name="connsiteX24" fmla="*/ 13285 w 21347"/>
                  <a:gd name="connsiteY24" fmla="*/ 16152 h 21563"/>
                  <a:gd name="connsiteX25" fmla="*/ 13282 w 21347"/>
                  <a:gd name="connsiteY25" fmla="*/ 15996 h 21563"/>
                  <a:gd name="connsiteX26" fmla="*/ 13206 w 21347"/>
                  <a:gd name="connsiteY26" fmla="*/ 15606 h 21563"/>
                  <a:gd name="connsiteX27" fmla="*/ 13202 w 21347"/>
                  <a:gd name="connsiteY27" fmla="*/ 15493 h 21563"/>
                  <a:gd name="connsiteX28" fmla="*/ 13247 w 21347"/>
                  <a:gd name="connsiteY28" fmla="*/ 15570 h 21563"/>
                  <a:gd name="connsiteX29" fmla="*/ 13535 w 21347"/>
                  <a:gd name="connsiteY29" fmla="*/ 15551 h 21563"/>
                  <a:gd name="connsiteX30" fmla="*/ 14588 w 21347"/>
                  <a:gd name="connsiteY30" fmla="*/ 15443 h 21563"/>
                  <a:gd name="connsiteX31" fmla="*/ 19478 w 21347"/>
                  <a:gd name="connsiteY31" fmla="*/ 14935 h 21563"/>
                  <a:gd name="connsiteX32" fmla="*/ 20175 w 21347"/>
                  <a:gd name="connsiteY32" fmla="*/ 14412 h 21563"/>
                  <a:gd name="connsiteX33" fmla="*/ 19310 w 21347"/>
                  <a:gd name="connsiteY33" fmla="*/ 12580 h 21563"/>
                  <a:gd name="connsiteX34" fmla="*/ 19252 w 21347"/>
                  <a:gd name="connsiteY34" fmla="*/ 12481 h 21563"/>
                  <a:gd name="connsiteX35" fmla="*/ 19233 w 21347"/>
                  <a:gd name="connsiteY35" fmla="*/ 12442 h 21563"/>
                  <a:gd name="connsiteX36" fmla="*/ 19202 w 21347"/>
                  <a:gd name="connsiteY36" fmla="*/ 12436 h 21563"/>
                  <a:gd name="connsiteX37" fmla="*/ 19233 w 21347"/>
                  <a:gd name="connsiteY37" fmla="*/ 12442 h 21563"/>
                  <a:gd name="connsiteX38" fmla="*/ 19211 w 21347"/>
                  <a:gd name="connsiteY38" fmla="*/ 12403 h 21563"/>
                  <a:gd name="connsiteX39" fmla="*/ 19202 w 21347"/>
                  <a:gd name="connsiteY39" fmla="*/ 12365 h 21563"/>
                  <a:gd name="connsiteX40" fmla="*/ 19170 w 21347"/>
                  <a:gd name="connsiteY40" fmla="*/ 12305 h 21563"/>
                  <a:gd name="connsiteX41" fmla="*/ 19081 w 21347"/>
                  <a:gd name="connsiteY41" fmla="*/ 12110 h 21563"/>
                  <a:gd name="connsiteX42" fmla="*/ 18881 w 21347"/>
                  <a:gd name="connsiteY42" fmla="*/ 11700 h 21563"/>
                  <a:gd name="connsiteX43" fmla="*/ 18869 w 21347"/>
                  <a:gd name="connsiteY43" fmla="*/ 11642 h 21563"/>
                  <a:gd name="connsiteX44" fmla="*/ 18869 w 21347"/>
                  <a:gd name="connsiteY44" fmla="*/ 11642 h 21563"/>
                  <a:gd name="connsiteX45" fmla="*/ 18847 w 21347"/>
                  <a:gd name="connsiteY45" fmla="*/ 11602 h 21563"/>
                  <a:gd name="connsiteX46" fmla="*/ 18726 w 21347"/>
                  <a:gd name="connsiteY46" fmla="*/ 11450 h 21563"/>
                  <a:gd name="connsiteX47" fmla="*/ 18523 w 21347"/>
                  <a:gd name="connsiteY47" fmla="*/ 11406 h 21563"/>
                  <a:gd name="connsiteX48" fmla="*/ 16941 w 21347"/>
                  <a:gd name="connsiteY48" fmla="*/ 11544 h 21563"/>
                  <a:gd name="connsiteX49" fmla="*/ 16820 w 21347"/>
                  <a:gd name="connsiteY49" fmla="*/ 11552 h 21563"/>
                  <a:gd name="connsiteX50" fmla="*/ 15758 w 21347"/>
                  <a:gd name="connsiteY50" fmla="*/ 11447 h 21563"/>
                  <a:gd name="connsiteX51" fmla="*/ 15685 w 21347"/>
                  <a:gd name="connsiteY51" fmla="*/ 11427 h 21563"/>
                  <a:gd name="connsiteX52" fmla="*/ 16040 w 21347"/>
                  <a:gd name="connsiteY52" fmla="*/ 11369 h 21563"/>
                  <a:gd name="connsiteX53" fmla="*/ 15942 w 21347"/>
                  <a:gd name="connsiteY53" fmla="*/ 11291 h 21563"/>
                  <a:gd name="connsiteX54" fmla="*/ 14249 w 21347"/>
                  <a:gd name="connsiteY54" fmla="*/ 10602 h 21563"/>
                  <a:gd name="connsiteX55" fmla="*/ 13469 w 21347"/>
                  <a:gd name="connsiteY55" fmla="*/ 9933 h 21563"/>
                  <a:gd name="connsiteX56" fmla="*/ 12695 w 21347"/>
                  <a:gd name="connsiteY56" fmla="*/ 9067 h 21563"/>
                  <a:gd name="connsiteX57" fmla="*/ 12001 w 21347"/>
                  <a:gd name="connsiteY57" fmla="*/ 8122 h 21563"/>
                  <a:gd name="connsiteX58" fmla="*/ 11988 w 21347"/>
                  <a:gd name="connsiteY58" fmla="*/ 8082 h 21563"/>
                  <a:gd name="connsiteX59" fmla="*/ 11963 w 21347"/>
                  <a:gd name="connsiteY59" fmla="*/ 8006 h 21563"/>
                  <a:gd name="connsiteX60" fmla="*/ 11947 w 21347"/>
                  <a:gd name="connsiteY60" fmla="*/ 7945 h 21563"/>
                  <a:gd name="connsiteX61" fmla="*/ 11814 w 21347"/>
                  <a:gd name="connsiteY61" fmla="*/ 7496 h 21563"/>
                  <a:gd name="connsiteX62" fmla="*/ 11810 w 21347"/>
                  <a:gd name="connsiteY62" fmla="*/ 7438 h 21563"/>
                  <a:gd name="connsiteX63" fmla="*/ 11810 w 21347"/>
                  <a:gd name="connsiteY63" fmla="*/ 7397 h 21563"/>
                  <a:gd name="connsiteX64" fmla="*/ 11804 w 21347"/>
                  <a:gd name="connsiteY64" fmla="*/ 7300 h 21563"/>
                  <a:gd name="connsiteX65" fmla="*/ 11798 w 21347"/>
                  <a:gd name="connsiteY65" fmla="*/ 7227 h 21563"/>
                  <a:gd name="connsiteX66" fmla="*/ 11221 w 21347"/>
                  <a:gd name="connsiteY66" fmla="*/ 5083 h 21563"/>
                  <a:gd name="connsiteX67" fmla="*/ 9981 w 21347"/>
                  <a:gd name="connsiteY67" fmla="*/ 3880 h 21563"/>
                  <a:gd name="connsiteX68" fmla="*/ 9464 w 21347"/>
                  <a:gd name="connsiteY68" fmla="*/ 3651 h 21563"/>
                  <a:gd name="connsiteX69" fmla="*/ 9401 w 21347"/>
                  <a:gd name="connsiteY69" fmla="*/ 3637 h 21563"/>
                  <a:gd name="connsiteX70" fmla="*/ 9401 w 21347"/>
                  <a:gd name="connsiteY70" fmla="*/ 3636 h 21563"/>
                  <a:gd name="connsiteX71" fmla="*/ 9401 w 21347"/>
                  <a:gd name="connsiteY71" fmla="*/ 3637 h 21563"/>
                  <a:gd name="connsiteX72" fmla="*/ 9337 w 21347"/>
                  <a:gd name="connsiteY72" fmla="*/ 3592 h 21563"/>
                  <a:gd name="connsiteX73" fmla="*/ 9255 w 21347"/>
                  <a:gd name="connsiteY73" fmla="*/ 3552 h 21563"/>
                  <a:gd name="connsiteX74" fmla="*/ 8846 w 21347"/>
                  <a:gd name="connsiteY74" fmla="*/ 3162 h 21563"/>
                  <a:gd name="connsiteX75" fmla="*/ 8836 w 21347"/>
                  <a:gd name="connsiteY75" fmla="*/ 3157 h 21563"/>
                  <a:gd name="connsiteX76" fmla="*/ 8839 w 21347"/>
                  <a:gd name="connsiteY76" fmla="*/ 3151 h 21563"/>
                  <a:gd name="connsiteX77" fmla="*/ 8811 w 21347"/>
                  <a:gd name="connsiteY77" fmla="*/ 2932 h 21563"/>
                  <a:gd name="connsiteX78" fmla="*/ 9724 w 21347"/>
                  <a:gd name="connsiteY78" fmla="*/ 2768 h 21563"/>
                  <a:gd name="connsiteX79" fmla="*/ 9867 w 21347"/>
                  <a:gd name="connsiteY79" fmla="*/ 2707 h 21563"/>
                  <a:gd name="connsiteX80" fmla="*/ 9984 w 21347"/>
                  <a:gd name="connsiteY80" fmla="*/ 1924 h 21563"/>
                  <a:gd name="connsiteX81" fmla="*/ 9971 w 21347"/>
                  <a:gd name="connsiteY81" fmla="*/ 1896 h 21563"/>
                  <a:gd name="connsiteX82" fmla="*/ 10067 w 21347"/>
                  <a:gd name="connsiteY82" fmla="*/ 1869 h 21563"/>
                  <a:gd name="connsiteX83" fmla="*/ 10276 w 21347"/>
                  <a:gd name="connsiteY83" fmla="*/ 1828 h 21563"/>
                  <a:gd name="connsiteX84" fmla="*/ 10067 w 21347"/>
                  <a:gd name="connsiteY84" fmla="*/ 1511 h 21563"/>
                  <a:gd name="connsiteX85" fmla="*/ 9908 w 21347"/>
                  <a:gd name="connsiteY85" fmla="*/ 1288 h 21563"/>
                  <a:gd name="connsiteX86" fmla="*/ 9902 w 21347"/>
                  <a:gd name="connsiteY86" fmla="*/ 1160 h 21563"/>
                  <a:gd name="connsiteX87" fmla="*/ 9543 w 21347"/>
                  <a:gd name="connsiteY87" fmla="*/ 526 h 21563"/>
                  <a:gd name="connsiteX88" fmla="*/ 9210 w 21347"/>
                  <a:gd name="connsiteY88" fmla="*/ 329 h 21563"/>
                  <a:gd name="connsiteX89" fmla="*/ 8570 w 21347"/>
                  <a:gd name="connsiteY89" fmla="*/ 149 h 21563"/>
                  <a:gd name="connsiteX90" fmla="*/ 7672 w 21347"/>
                  <a:gd name="connsiteY90" fmla="*/ 19 h 21563"/>
                  <a:gd name="connsiteX91" fmla="*/ 5878 w 21347"/>
                  <a:gd name="connsiteY91" fmla="*/ 184 h 21563"/>
                  <a:gd name="connsiteX92" fmla="*/ 4942 w 21347"/>
                  <a:gd name="connsiteY92" fmla="*/ 678 h 21563"/>
                  <a:gd name="connsiteX93" fmla="*/ 5104 w 21347"/>
                  <a:gd name="connsiteY93" fmla="*/ 696 h 21563"/>
                  <a:gd name="connsiteX94" fmla="*/ 5202 w 21347"/>
                  <a:gd name="connsiteY94" fmla="*/ 646 h 21563"/>
                  <a:gd name="connsiteX95" fmla="*/ 5104 w 21347"/>
                  <a:gd name="connsiteY95" fmla="*/ 696 h 21563"/>
                  <a:gd name="connsiteX96" fmla="*/ 4942 w 21347"/>
                  <a:gd name="connsiteY96" fmla="*/ 678 h 21563"/>
                  <a:gd name="connsiteX97" fmla="*/ 4749 w 21347"/>
                  <a:gd name="connsiteY97" fmla="*/ 1305 h 21563"/>
                  <a:gd name="connsiteX98" fmla="*/ 5925 w 21347"/>
                  <a:gd name="connsiteY98" fmla="*/ 2428 h 21563"/>
                  <a:gd name="connsiteX99" fmla="*/ 5932 w 21347"/>
                  <a:gd name="connsiteY99" fmla="*/ 2817 h 21563"/>
                  <a:gd name="connsiteX100" fmla="*/ 5748 w 21347"/>
                  <a:gd name="connsiteY100" fmla="*/ 2912 h 21563"/>
                  <a:gd name="connsiteX101" fmla="*/ 4489 w 21347"/>
                  <a:gd name="connsiteY101" fmla="*/ 3476 h 21563"/>
                  <a:gd name="connsiteX102" fmla="*/ 3005 w 21347"/>
                  <a:gd name="connsiteY102" fmla="*/ 4255 h 21563"/>
                  <a:gd name="connsiteX103" fmla="*/ 2888 w 21347"/>
                  <a:gd name="connsiteY103" fmla="*/ 4529 h 21563"/>
                  <a:gd name="connsiteX104" fmla="*/ 2650 w 21347"/>
                  <a:gd name="connsiteY104" fmla="*/ 4766 h 21563"/>
                  <a:gd name="connsiteX105" fmla="*/ 2314 w 21347"/>
                  <a:gd name="connsiteY105" fmla="*/ 5447 h 21563"/>
                  <a:gd name="connsiteX106" fmla="*/ 2032 w 21347"/>
                  <a:gd name="connsiteY106" fmla="*/ 5876 h 21563"/>
                  <a:gd name="connsiteX107" fmla="*/ 1420 w 21347"/>
                  <a:gd name="connsiteY107" fmla="*/ 7080 h 21563"/>
                  <a:gd name="connsiteX108" fmla="*/ 1271 w 21347"/>
                  <a:gd name="connsiteY108" fmla="*/ 7853 h 21563"/>
                  <a:gd name="connsiteX109" fmla="*/ 2663 w 21347"/>
                  <a:gd name="connsiteY109" fmla="*/ 8559 h 21563"/>
                  <a:gd name="connsiteX110" fmla="*/ 2330 w 21347"/>
                  <a:gd name="connsiteY110" fmla="*/ 8286 h 21563"/>
                  <a:gd name="connsiteX111" fmla="*/ 2663 w 21347"/>
                  <a:gd name="connsiteY111" fmla="*/ 8559 h 21563"/>
                  <a:gd name="connsiteX112" fmla="*/ 2666 w 21347"/>
                  <a:gd name="connsiteY112" fmla="*/ 8559 h 21563"/>
                  <a:gd name="connsiteX113" fmla="*/ 2884 w 21347"/>
                  <a:gd name="connsiteY113" fmla="*/ 8663 h 21563"/>
                  <a:gd name="connsiteX114" fmla="*/ 2913 w 21347"/>
                  <a:gd name="connsiteY114" fmla="*/ 8672 h 21563"/>
                  <a:gd name="connsiteX115" fmla="*/ 3306 w 21347"/>
                  <a:gd name="connsiteY115" fmla="*/ 8963 h 21563"/>
                  <a:gd name="connsiteX116" fmla="*/ 2498 w 21347"/>
                  <a:gd name="connsiteY116" fmla="*/ 11467 h 21563"/>
                  <a:gd name="connsiteX117" fmla="*/ 2602 w 21347"/>
                  <a:gd name="connsiteY117" fmla="*/ 11535 h 21563"/>
                  <a:gd name="connsiteX118" fmla="*/ 3544 w 21347"/>
                  <a:gd name="connsiteY118" fmla="*/ 11698 h 21563"/>
                  <a:gd name="connsiteX119" fmla="*/ 3528 w 21347"/>
                  <a:gd name="connsiteY119" fmla="*/ 12587 h 21563"/>
                  <a:gd name="connsiteX120" fmla="*/ 3347 w 21347"/>
                  <a:gd name="connsiteY120" fmla="*/ 13639 h 21563"/>
                  <a:gd name="connsiteX121" fmla="*/ 2792 w 21347"/>
                  <a:gd name="connsiteY121" fmla="*/ 14806 h 21563"/>
                  <a:gd name="connsiteX122" fmla="*/ 2682 w 21347"/>
                  <a:gd name="connsiteY122" fmla="*/ 14925 h 21563"/>
                  <a:gd name="connsiteX123" fmla="*/ 2307 w 21347"/>
                  <a:gd name="connsiteY123" fmla="*/ 15688 h 21563"/>
                  <a:gd name="connsiteX124" fmla="*/ 1575 w 21347"/>
                  <a:gd name="connsiteY124" fmla="*/ 17073 h 21563"/>
                  <a:gd name="connsiteX125" fmla="*/ 1150 w 21347"/>
                  <a:gd name="connsiteY125" fmla="*/ 18874 h 21563"/>
                  <a:gd name="connsiteX126" fmla="*/ 1134 w 21347"/>
                  <a:gd name="connsiteY126" fmla="*/ 18951 h 21563"/>
                  <a:gd name="connsiteX127" fmla="*/ 849 w 21347"/>
                  <a:gd name="connsiteY127" fmla="*/ 19869 h 21563"/>
                  <a:gd name="connsiteX128" fmla="*/ 842 w 21347"/>
                  <a:gd name="connsiteY128" fmla="*/ 19921 h 21563"/>
                  <a:gd name="connsiteX129" fmla="*/ 598 w 21347"/>
                  <a:gd name="connsiteY129" fmla="*/ 19945 h 21563"/>
                  <a:gd name="connsiteX130" fmla="*/ 364 w 21347"/>
                  <a:gd name="connsiteY130" fmla="*/ 20084 h 21563"/>
                  <a:gd name="connsiteX131" fmla="*/ 126 w 21347"/>
                  <a:gd name="connsiteY131" fmla="*/ 21183 h 21563"/>
                  <a:gd name="connsiteX132" fmla="*/ 1248 w 21347"/>
                  <a:gd name="connsiteY132" fmla="*/ 21254 h 21563"/>
                  <a:gd name="connsiteX133" fmla="*/ 1369 w 21347"/>
                  <a:gd name="connsiteY133" fmla="*/ 21260 h 21563"/>
                  <a:gd name="connsiteX134" fmla="*/ 1664 w 21347"/>
                  <a:gd name="connsiteY134" fmla="*/ 21263 h 21563"/>
                  <a:gd name="connsiteX135" fmla="*/ 2022 w 21347"/>
                  <a:gd name="connsiteY135" fmla="*/ 21275 h 21563"/>
                  <a:gd name="connsiteX136" fmla="*/ 2101 w 21347"/>
                  <a:gd name="connsiteY136" fmla="*/ 21255 h 21563"/>
                  <a:gd name="connsiteX137" fmla="*/ 2101 w 21347"/>
                  <a:gd name="connsiteY137" fmla="*/ 21255 h 21563"/>
                  <a:gd name="connsiteX138" fmla="*/ 2180 w 21347"/>
                  <a:gd name="connsiteY138" fmla="*/ 21260 h 21563"/>
                  <a:gd name="connsiteX139" fmla="*/ 2101 w 21347"/>
                  <a:gd name="connsiteY139" fmla="*/ 21255 h 21563"/>
                  <a:gd name="connsiteX140" fmla="*/ 2022 w 21347"/>
                  <a:gd name="connsiteY140" fmla="*/ 21275 h 21563"/>
                  <a:gd name="connsiteX141" fmla="*/ 2390 w 21347"/>
                  <a:gd name="connsiteY141" fmla="*/ 21305 h 21563"/>
                  <a:gd name="connsiteX142" fmla="*/ 2507 w 21347"/>
                  <a:gd name="connsiteY142" fmla="*/ 21318 h 21563"/>
                  <a:gd name="connsiteX143" fmla="*/ 2713 w 21347"/>
                  <a:gd name="connsiteY143" fmla="*/ 21331 h 21563"/>
                  <a:gd name="connsiteX144" fmla="*/ 6845 w 21347"/>
                  <a:gd name="connsiteY144" fmla="*/ 21353 h 21563"/>
                  <a:gd name="connsiteX145" fmla="*/ 7067 w 21347"/>
                  <a:gd name="connsiteY145" fmla="*/ 21258 h 21563"/>
                  <a:gd name="connsiteX146" fmla="*/ 7292 w 21347"/>
                  <a:gd name="connsiteY146" fmla="*/ 21148 h 21563"/>
                  <a:gd name="connsiteX147" fmla="*/ 7168 w 21347"/>
                  <a:gd name="connsiteY147" fmla="*/ 21096 h 21563"/>
                  <a:gd name="connsiteX148" fmla="*/ 7127 w 21347"/>
                  <a:gd name="connsiteY148" fmla="*/ 21052 h 21563"/>
                  <a:gd name="connsiteX149" fmla="*/ 6915 w 21347"/>
                  <a:gd name="connsiteY149" fmla="*/ 20920 h 21563"/>
                  <a:gd name="connsiteX150" fmla="*/ 6902 w 21347"/>
                  <a:gd name="connsiteY150" fmla="*/ 20921 h 21563"/>
                  <a:gd name="connsiteX151" fmla="*/ 6899 w 21347"/>
                  <a:gd name="connsiteY151" fmla="*/ 20917 h 21563"/>
                  <a:gd name="connsiteX152" fmla="*/ 5729 w 21347"/>
                  <a:gd name="connsiteY152" fmla="*/ 20746 h 21563"/>
                  <a:gd name="connsiteX153" fmla="*/ 4086 w 21347"/>
                  <a:gd name="connsiteY153" fmla="*/ 20142 h 21563"/>
                  <a:gd name="connsiteX154" fmla="*/ 3994 w 21347"/>
                  <a:gd name="connsiteY154" fmla="*/ 20023 h 21563"/>
                  <a:gd name="connsiteX155" fmla="*/ 3962 w 21347"/>
                  <a:gd name="connsiteY155" fmla="*/ 19988 h 21563"/>
                  <a:gd name="connsiteX156" fmla="*/ 3078 w 21347"/>
                  <a:gd name="connsiteY156" fmla="*/ 19833 h 21563"/>
                  <a:gd name="connsiteX157" fmla="*/ 2992 w 21347"/>
                  <a:gd name="connsiteY157" fmla="*/ 19813 h 21563"/>
                  <a:gd name="connsiteX158" fmla="*/ 3078 w 21347"/>
                  <a:gd name="connsiteY158" fmla="*/ 19833 h 21563"/>
                  <a:gd name="connsiteX159" fmla="*/ 3962 w 21347"/>
                  <a:gd name="connsiteY159" fmla="*/ 19988 h 21563"/>
                  <a:gd name="connsiteX160" fmla="*/ 3918 w 21347"/>
                  <a:gd name="connsiteY160" fmla="*/ 19900 h 21563"/>
                  <a:gd name="connsiteX161" fmla="*/ 3823 w 21347"/>
                  <a:gd name="connsiteY161" fmla="*/ 19829 h 21563"/>
                  <a:gd name="connsiteX162" fmla="*/ 3804 w 21347"/>
                  <a:gd name="connsiteY162" fmla="*/ 19813 h 21563"/>
                  <a:gd name="connsiteX163" fmla="*/ 3763 w 21347"/>
                  <a:gd name="connsiteY163" fmla="*/ 19772 h 21563"/>
                  <a:gd name="connsiteX164" fmla="*/ 3731 w 21347"/>
                  <a:gd name="connsiteY164" fmla="*/ 19636 h 21563"/>
                  <a:gd name="connsiteX165" fmla="*/ 3740 w 21347"/>
                  <a:gd name="connsiteY165" fmla="*/ 19615 h 21563"/>
                  <a:gd name="connsiteX166" fmla="*/ 3766 w 21347"/>
                  <a:gd name="connsiteY166" fmla="*/ 19599 h 21563"/>
                  <a:gd name="connsiteX167" fmla="*/ 4092 w 21347"/>
                  <a:gd name="connsiteY167" fmla="*/ 19247 h 21563"/>
                  <a:gd name="connsiteX168" fmla="*/ 4124 w 21347"/>
                  <a:gd name="connsiteY168" fmla="*/ 19224 h 21563"/>
                  <a:gd name="connsiteX169" fmla="*/ 4178 w 21347"/>
                  <a:gd name="connsiteY169" fmla="*/ 19186 h 21563"/>
                  <a:gd name="connsiteX170" fmla="*/ 4178 w 21347"/>
                  <a:gd name="connsiteY170" fmla="*/ 19186 h 21563"/>
                  <a:gd name="connsiteX171" fmla="*/ 4280 w 21347"/>
                  <a:gd name="connsiteY171" fmla="*/ 19063 h 21563"/>
                  <a:gd name="connsiteX172" fmla="*/ 5002 w 21347"/>
                  <a:gd name="connsiteY172" fmla="*/ 17250 h 21563"/>
                  <a:gd name="connsiteX173" fmla="*/ 6502 w 21347"/>
                  <a:gd name="connsiteY173" fmla="*/ 15042 h 21563"/>
                  <a:gd name="connsiteX174" fmla="*/ 7828 w 21347"/>
                  <a:gd name="connsiteY174" fmla="*/ 13278 h 21563"/>
                  <a:gd name="connsiteX175" fmla="*/ 7958 w 21347"/>
                  <a:gd name="connsiteY175" fmla="*/ 13331 h 21563"/>
                  <a:gd name="connsiteX176" fmla="*/ 8107 w 21347"/>
                  <a:gd name="connsiteY176" fmla="*/ 13558 h 21563"/>
                  <a:gd name="connsiteX177" fmla="*/ 8272 w 21347"/>
                  <a:gd name="connsiteY177" fmla="*/ 13798 h 21563"/>
                  <a:gd name="connsiteX178" fmla="*/ 8868 w 21347"/>
                  <a:gd name="connsiteY178" fmla="*/ 14865 h 21563"/>
                  <a:gd name="connsiteX179" fmla="*/ 9033 w 21347"/>
                  <a:gd name="connsiteY179" fmla="*/ 15095 h 21563"/>
                  <a:gd name="connsiteX180" fmla="*/ 9074 w 21347"/>
                  <a:gd name="connsiteY180" fmla="*/ 15158 h 21563"/>
                  <a:gd name="connsiteX181" fmla="*/ 9838 w 21347"/>
                  <a:gd name="connsiteY181" fmla="*/ 16292 h 21563"/>
                  <a:gd name="connsiteX182" fmla="*/ 10672 w 21347"/>
                  <a:gd name="connsiteY182" fmla="*/ 17680 h 21563"/>
                  <a:gd name="connsiteX183" fmla="*/ 10685 w 21347"/>
                  <a:gd name="connsiteY183" fmla="*/ 17719 h 21563"/>
                  <a:gd name="connsiteX184" fmla="*/ 10713 w 21347"/>
                  <a:gd name="connsiteY184" fmla="*/ 17759 h 21563"/>
                  <a:gd name="connsiteX185" fmla="*/ 10850 w 21347"/>
                  <a:gd name="connsiteY185" fmla="*/ 17986 h 21563"/>
                  <a:gd name="connsiteX186" fmla="*/ 11116 w 21347"/>
                  <a:gd name="connsiteY186" fmla="*/ 18056 h 21563"/>
                  <a:gd name="connsiteX187" fmla="*/ 11731 w 21347"/>
                  <a:gd name="connsiteY187" fmla="*/ 18582 h 21563"/>
                  <a:gd name="connsiteX188" fmla="*/ 12619 w 21347"/>
                  <a:gd name="connsiteY188" fmla="*/ 19188 h 21563"/>
                  <a:gd name="connsiteX189" fmla="*/ 11731 w 21347"/>
                  <a:gd name="connsiteY189" fmla="*/ 18582 h 21563"/>
                  <a:gd name="connsiteX190" fmla="*/ 11116 w 21347"/>
                  <a:gd name="connsiteY190" fmla="*/ 18056 h 21563"/>
                  <a:gd name="connsiteX191" fmla="*/ 10850 w 21347"/>
                  <a:gd name="connsiteY191" fmla="*/ 17986 h 21563"/>
                  <a:gd name="connsiteX192" fmla="*/ 11335 w 21347"/>
                  <a:gd name="connsiteY192" fmla="*/ 18697 h 21563"/>
                  <a:gd name="connsiteX193" fmla="*/ 12698 w 21347"/>
                  <a:gd name="connsiteY193" fmla="*/ 20613 h 21563"/>
                  <a:gd name="connsiteX194" fmla="*/ 12888 w 21347"/>
                  <a:gd name="connsiteY194" fmla="*/ 20648 h 21563"/>
                  <a:gd name="connsiteX195" fmla="*/ 13767 w 21347"/>
                  <a:gd name="connsiteY195" fmla="*/ 20479 h 21563"/>
                  <a:gd name="connsiteX196" fmla="*/ 13989 w 21347"/>
                  <a:gd name="connsiteY196" fmla="*/ 20389 h 21563"/>
                  <a:gd name="connsiteX197" fmla="*/ 13767 w 21347"/>
                  <a:gd name="connsiteY197" fmla="*/ 20479 h 21563"/>
                  <a:gd name="connsiteX198" fmla="*/ 13849 w 21347"/>
                  <a:gd name="connsiteY198" fmla="*/ 20535 h 21563"/>
                  <a:gd name="connsiteX199" fmla="*/ 14055 w 21347"/>
                  <a:gd name="connsiteY199" fmla="*/ 20984 h 21563"/>
                  <a:gd name="connsiteX200" fmla="*/ 14255 w 21347"/>
                  <a:gd name="connsiteY200" fmla="*/ 21083 h 21563"/>
                  <a:gd name="connsiteX201" fmla="*/ 14252 w 21347"/>
                  <a:gd name="connsiteY201" fmla="*/ 21084 h 21563"/>
                  <a:gd name="connsiteX202" fmla="*/ 14325 w 21347"/>
                  <a:gd name="connsiteY202" fmla="*/ 21235 h 21563"/>
                  <a:gd name="connsiteX203" fmla="*/ 14347 w 21347"/>
                  <a:gd name="connsiteY203" fmla="*/ 21275 h 21563"/>
                  <a:gd name="connsiteX204" fmla="*/ 14420 w 21347"/>
                  <a:gd name="connsiteY204" fmla="*/ 21374 h 21563"/>
                  <a:gd name="connsiteX205" fmla="*/ 14429 w 21347"/>
                  <a:gd name="connsiteY205" fmla="*/ 21414 h 21563"/>
                  <a:gd name="connsiteX206" fmla="*/ 14468 w 21347"/>
                  <a:gd name="connsiteY206" fmla="*/ 21462 h 21563"/>
                  <a:gd name="connsiteX207" fmla="*/ 14385 w 21347"/>
                  <a:gd name="connsiteY207" fmla="*/ 21563 h 21563"/>
                  <a:gd name="connsiteX208" fmla="*/ 14743 w 21347"/>
                  <a:gd name="connsiteY208" fmla="*/ 21473 h 21563"/>
                  <a:gd name="connsiteX209" fmla="*/ 14864 w 21347"/>
                  <a:gd name="connsiteY209" fmla="*/ 21496 h 21563"/>
                  <a:gd name="connsiteX210" fmla="*/ 15165 w 21347"/>
                  <a:gd name="connsiteY210" fmla="*/ 21485 h 21563"/>
                  <a:gd name="connsiteX211" fmla="*/ 15476 w 21347"/>
                  <a:gd name="connsiteY211" fmla="*/ 21467 h 21563"/>
                  <a:gd name="connsiteX212" fmla="*/ 15717 w 21347"/>
                  <a:gd name="connsiteY212" fmla="*/ 21467 h 21563"/>
                  <a:gd name="connsiteX213" fmla="*/ 16097 w 21347"/>
                  <a:gd name="connsiteY213" fmla="*/ 21403 h 21563"/>
                  <a:gd name="connsiteX214" fmla="*/ 15802 w 21347"/>
                  <a:gd name="connsiteY214" fmla="*/ 21379 h 21563"/>
                  <a:gd name="connsiteX215" fmla="*/ 15799 w 21347"/>
                  <a:gd name="connsiteY215" fmla="*/ 21322 h 21563"/>
                  <a:gd name="connsiteX216" fmla="*/ 16351 w 21347"/>
                  <a:gd name="connsiteY216" fmla="*/ 21241 h 21563"/>
                  <a:gd name="connsiteX217" fmla="*/ 16674 w 21347"/>
                  <a:gd name="connsiteY217" fmla="*/ 21000 h 21563"/>
                  <a:gd name="connsiteX218" fmla="*/ 16846 w 21347"/>
                  <a:gd name="connsiteY218" fmla="*/ 20907 h 21563"/>
                  <a:gd name="connsiteX219" fmla="*/ 17867 w 21347"/>
                  <a:gd name="connsiteY219" fmla="*/ 20761 h 21563"/>
                  <a:gd name="connsiteX220" fmla="*/ 18859 w 21347"/>
                  <a:gd name="connsiteY220" fmla="*/ 20537 h 21563"/>
                  <a:gd name="connsiteX221" fmla="*/ 19693 w 21347"/>
                  <a:gd name="connsiteY221" fmla="*/ 20273 h 21563"/>
                  <a:gd name="connsiteX222" fmla="*/ 19944 w 21347"/>
                  <a:gd name="connsiteY222" fmla="*/ 20183 h 21563"/>
                  <a:gd name="connsiteX223" fmla="*/ 19944 w 21347"/>
                  <a:gd name="connsiteY223" fmla="*/ 20183 h 21563"/>
                  <a:gd name="connsiteX224" fmla="*/ 21177 w 21347"/>
                  <a:gd name="connsiteY224" fmla="*/ 19657 h 21563"/>
                  <a:gd name="connsiteX225" fmla="*/ 21317 w 21347"/>
                  <a:gd name="connsiteY225" fmla="*/ 19526 h 21563"/>
                  <a:gd name="connsiteX226" fmla="*/ 13390 w 21347"/>
                  <a:gd name="connsiteY226" fmla="*/ 11703 h 21563"/>
                  <a:gd name="connsiteX227" fmla="*/ 13390 w 21347"/>
                  <a:gd name="connsiteY227" fmla="*/ 11703 h 21563"/>
                  <a:gd name="connsiteX228" fmla="*/ 13589 w 21347"/>
                  <a:gd name="connsiteY228" fmla="*/ 11781 h 21563"/>
                  <a:gd name="connsiteX229" fmla="*/ 13973 w 21347"/>
                  <a:gd name="connsiteY229" fmla="*/ 11791 h 21563"/>
                  <a:gd name="connsiteX230" fmla="*/ 14135 w 21347"/>
                  <a:gd name="connsiteY230" fmla="*/ 11767 h 21563"/>
                  <a:gd name="connsiteX231" fmla="*/ 14832 w 21347"/>
                  <a:gd name="connsiteY231" fmla="*/ 11633 h 21563"/>
                  <a:gd name="connsiteX232" fmla="*/ 15118 w 21347"/>
                  <a:gd name="connsiteY232" fmla="*/ 11615 h 21563"/>
                  <a:gd name="connsiteX233" fmla="*/ 15600 w 21347"/>
                  <a:gd name="connsiteY233" fmla="*/ 11520 h 21563"/>
                  <a:gd name="connsiteX234" fmla="*/ 16088 w 21347"/>
                  <a:gd name="connsiteY234" fmla="*/ 11598 h 21563"/>
                  <a:gd name="connsiteX235" fmla="*/ 15993 w 21347"/>
                  <a:gd name="connsiteY235" fmla="*/ 11683 h 21563"/>
                  <a:gd name="connsiteX236" fmla="*/ 14823 w 21347"/>
                  <a:gd name="connsiteY236" fmla="*/ 11819 h 21563"/>
                  <a:gd name="connsiteX237" fmla="*/ 14823 w 21347"/>
                  <a:gd name="connsiteY237" fmla="*/ 11819 h 21563"/>
                  <a:gd name="connsiteX238" fmla="*/ 14585 w 21347"/>
                  <a:gd name="connsiteY238" fmla="*/ 11842 h 21563"/>
                  <a:gd name="connsiteX239" fmla="*/ 14499 w 21347"/>
                  <a:gd name="connsiteY239" fmla="*/ 11852 h 21563"/>
                  <a:gd name="connsiteX240" fmla="*/ 12625 w 21347"/>
                  <a:gd name="connsiteY240" fmla="*/ 12043 h 21563"/>
                  <a:gd name="connsiteX241" fmla="*/ 12394 w 21347"/>
                  <a:gd name="connsiteY241" fmla="*/ 12016 h 21563"/>
                  <a:gd name="connsiteX242" fmla="*/ 13183 w 21347"/>
                  <a:gd name="connsiteY242" fmla="*/ 11705 h 21563"/>
                  <a:gd name="connsiteX243" fmla="*/ 13390 w 21347"/>
                  <a:gd name="connsiteY243" fmla="*/ 11703 h 21563"/>
                  <a:gd name="connsiteX244" fmla="*/ 11731 w 21347"/>
                  <a:gd name="connsiteY244" fmla="*/ 11503 h 21563"/>
                  <a:gd name="connsiteX245" fmla="*/ 11760 w 21347"/>
                  <a:gd name="connsiteY245" fmla="*/ 11470 h 21563"/>
                  <a:gd name="connsiteX246" fmla="*/ 11985 w 21347"/>
                  <a:gd name="connsiteY246" fmla="*/ 11502 h 21563"/>
                  <a:gd name="connsiteX247" fmla="*/ 12086 w 21347"/>
                  <a:gd name="connsiteY247" fmla="*/ 11346 h 21563"/>
                  <a:gd name="connsiteX248" fmla="*/ 12147 w 21347"/>
                  <a:gd name="connsiteY248" fmla="*/ 11188 h 21563"/>
                  <a:gd name="connsiteX249" fmla="*/ 12470 w 21347"/>
                  <a:gd name="connsiteY249" fmla="*/ 11146 h 21563"/>
                  <a:gd name="connsiteX250" fmla="*/ 13193 w 21347"/>
                  <a:gd name="connsiteY250" fmla="*/ 11569 h 21563"/>
                  <a:gd name="connsiteX251" fmla="*/ 13098 w 21347"/>
                  <a:gd name="connsiteY251" fmla="*/ 11656 h 21563"/>
                  <a:gd name="connsiteX252" fmla="*/ 12334 w 21347"/>
                  <a:gd name="connsiteY252" fmla="*/ 11968 h 21563"/>
                  <a:gd name="connsiteX253" fmla="*/ 12010 w 21347"/>
                  <a:gd name="connsiteY253" fmla="*/ 12002 h 21563"/>
                  <a:gd name="connsiteX254" fmla="*/ 11925 w 21347"/>
                  <a:gd name="connsiteY254" fmla="*/ 11933 h 21563"/>
                  <a:gd name="connsiteX255" fmla="*/ 11782 w 21347"/>
                  <a:gd name="connsiteY255" fmla="*/ 11601 h 21563"/>
                  <a:gd name="connsiteX256" fmla="*/ 11731 w 21347"/>
                  <a:gd name="connsiteY256" fmla="*/ 11503 h 21563"/>
                  <a:gd name="connsiteX0" fmla="*/ 21317 w 21347"/>
                  <a:gd name="connsiteY0" fmla="*/ 19526 h 21496"/>
                  <a:gd name="connsiteX1" fmla="*/ 20743 w 21347"/>
                  <a:gd name="connsiteY1" fmla="*/ 19439 h 21496"/>
                  <a:gd name="connsiteX2" fmla="*/ 18891 w 21347"/>
                  <a:gd name="connsiteY2" fmla="*/ 19788 h 21496"/>
                  <a:gd name="connsiteX3" fmla="*/ 18647 w 21347"/>
                  <a:gd name="connsiteY3" fmla="*/ 19787 h 21496"/>
                  <a:gd name="connsiteX4" fmla="*/ 18558 w 21347"/>
                  <a:gd name="connsiteY4" fmla="*/ 19785 h 21496"/>
                  <a:gd name="connsiteX5" fmla="*/ 17791 w 21347"/>
                  <a:gd name="connsiteY5" fmla="*/ 19741 h 21496"/>
                  <a:gd name="connsiteX6" fmla="*/ 17708 w 21347"/>
                  <a:gd name="connsiteY6" fmla="*/ 19735 h 21496"/>
                  <a:gd name="connsiteX7" fmla="*/ 16849 w 21347"/>
                  <a:gd name="connsiteY7" fmla="*/ 19717 h 21496"/>
                  <a:gd name="connsiteX8" fmla="*/ 17708 w 21347"/>
                  <a:gd name="connsiteY8" fmla="*/ 19735 h 21496"/>
                  <a:gd name="connsiteX9" fmla="*/ 17496 w 21347"/>
                  <a:gd name="connsiteY9" fmla="*/ 19712 h 21496"/>
                  <a:gd name="connsiteX10" fmla="*/ 16640 w 21347"/>
                  <a:gd name="connsiteY10" fmla="*/ 19590 h 21496"/>
                  <a:gd name="connsiteX11" fmla="*/ 16183 w 21347"/>
                  <a:gd name="connsiteY11" fmla="*/ 19316 h 21496"/>
                  <a:gd name="connsiteX12" fmla="*/ 15923 w 21347"/>
                  <a:gd name="connsiteY12" fmla="*/ 19224 h 21496"/>
                  <a:gd name="connsiteX13" fmla="*/ 15438 w 21347"/>
                  <a:gd name="connsiteY13" fmla="*/ 19192 h 21496"/>
                  <a:gd name="connsiteX14" fmla="*/ 15317 w 21347"/>
                  <a:gd name="connsiteY14" fmla="*/ 19084 h 21496"/>
                  <a:gd name="connsiteX15" fmla="*/ 15355 w 21347"/>
                  <a:gd name="connsiteY15" fmla="*/ 18928 h 21496"/>
                  <a:gd name="connsiteX16" fmla="*/ 15317 w 21347"/>
                  <a:gd name="connsiteY16" fmla="*/ 18752 h 21496"/>
                  <a:gd name="connsiteX17" fmla="*/ 14639 w 21347"/>
                  <a:gd name="connsiteY17" fmla="*/ 17498 h 21496"/>
                  <a:gd name="connsiteX18" fmla="*/ 14617 w 21347"/>
                  <a:gd name="connsiteY18" fmla="*/ 17440 h 21496"/>
                  <a:gd name="connsiteX19" fmla="*/ 14617 w 21347"/>
                  <a:gd name="connsiteY19" fmla="*/ 17440 h 21496"/>
                  <a:gd name="connsiteX20" fmla="*/ 14379 w 21347"/>
                  <a:gd name="connsiteY20" fmla="*/ 17189 h 21496"/>
                  <a:gd name="connsiteX21" fmla="*/ 14344 w 21347"/>
                  <a:gd name="connsiteY21" fmla="*/ 17149 h 21496"/>
                  <a:gd name="connsiteX22" fmla="*/ 14030 w 21347"/>
                  <a:gd name="connsiteY22" fmla="*/ 16853 h 21496"/>
                  <a:gd name="connsiteX23" fmla="*/ 13970 w 21347"/>
                  <a:gd name="connsiteY23" fmla="*/ 16763 h 21496"/>
                  <a:gd name="connsiteX24" fmla="*/ 13285 w 21347"/>
                  <a:gd name="connsiteY24" fmla="*/ 16152 h 21496"/>
                  <a:gd name="connsiteX25" fmla="*/ 13282 w 21347"/>
                  <a:gd name="connsiteY25" fmla="*/ 15996 h 21496"/>
                  <a:gd name="connsiteX26" fmla="*/ 13206 w 21347"/>
                  <a:gd name="connsiteY26" fmla="*/ 15606 h 21496"/>
                  <a:gd name="connsiteX27" fmla="*/ 13202 w 21347"/>
                  <a:gd name="connsiteY27" fmla="*/ 15493 h 21496"/>
                  <a:gd name="connsiteX28" fmla="*/ 13247 w 21347"/>
                  <a:gd name="connsiteY28" fmla="*/ 15570 h 21496"/>
                  <a:gd name="connsiteX29" fmla="*/ 13535 w 21347"/>
                  <a:gd name="connsiteY29" fmla="*/ 15551 h 21496"/>
                  <a:gd name="connsiteX30" fmla="*/ 14588 w 21347"/>
                  <a:gd name="connsiteY30" fmla="*/ 15443 h 21496"/>
                  <a:gd name="connsiteX31" fmla="*/ 19478 w 21347"/>
                  <a:gd name="connsiteY31" fmla="*/ 14935 h 21496"/>
                  <a:gd name="connsiteX32" fmla="*/ 20175 w 21347"/>
                  <a:gd name="connsiteY32" fmla="*/ 14412 h 21496"/>
                  <a:gd name="connsiteX33" fmla="*/ 19310 w 21347"/>
                  <a:gd name="connsiteY33" fmla="*/ 12580 h 21496"/>
                  <a:gd name="connsiteX34" fmla="*/ 19252 w 21347"/>
                  <a:gd name="connsiteY34" fmla="*/ 12481 h 21496"/>
                  <a:gd name="connsiteX35" fmla="*/ 19233 w 21347"/>
                  <a:gd name="connsiteY35" fmla="*/ 12442 h 21496"/>
                  <a:gd name="connsiteX36" fmla="*/ 19202 w 21347"/>
                  <a:gd name="connsiteY36" fmla="*/ 12436 h 21496"/>
                  <a:gd name="connsiteX37" fmla="*/ 19233 w 21347"/>
                  <a:gd name="connsiteY37" fmla="*/ 12442 h 21496"/>
                  <a:gd name="connsiteX38" fmla="*/ 19211 w 21347"/>
                  <a:gd name="connsiteY38" fmla="*/ 12403 h 21496"/>
                  <a:gd name="connsiteX39" fmla="*/ 19202 w 21347"/>
                  <a:gd name="connsiteY39" fmla="*/ 12365 h 21496"/>
                  <a:gd name="connsiteX40" fmla="*/ 19170 w 21347"/>
                  <a:gd name="connsiteY40" fmla="*/ 12305 h 21496"/>
                  <a:gd name="connsiteX41" fmla="*/ 19081 w 21347"/>
                  <a:gd name="connsiteY41" fmla="*/ 12110 h 21496"/>
                  <a:gd name="connsiteX42" fmla="*/ 18881 w 21347"/>
                  <a:gd name="connsiteY42" fmla="*/ 11700 h 21496"/>
                  <a:gd name="connsiteX43" fmla="*/ 18869 w 21347"/>
                  <a:gd name="connsiteY43" fmla="*/ 11642 h 21496"/>
                  <a:gd name="connsiteX44" fmla="*/ 18869 w 21347"/>
                  <a:gd name="connsiteY44" fmla="*/ 11642 h 21496"/>
                  <a:gd name="connsiteX45" fmla="*/ 18847 w 21347"/>
                  <a:gd name="connsiteY45" fmla="*/ 11602 h 21496"/>
                  <a:gd name="connsiteX46" fmla="*/ 18726 w 21347"/>
                  <a:gd name="connsiteY46" fmla="*/ 11450 h 21496"/>
                  <a:gd name="connsiteX47" fmla="*/ 18523 w 21347"/>
                  <a:gd name="connsiteY47" fmla="*/ 11406 h 21496"/>
                  <a:gd name="connsiteX48" fmla="*/ 16941 w 21347"/>
                  <a:gd name="connsiteY48" fmla="*/ 11544 h 21496"/>
                  <a:gd name="connsiteX49" fmla="*/ 16820 w 21347"/>
                  <a:gd name="connsiteY49" fmla="*/ 11552 h 21496"/>
                  <a:gd name="connsiteX50" fmla="*/ 15758 w 21347"/>
                  <a:gd name="connsiteY50" fmla="*/ 11447 h 21496"/>
                  <a:gd name="connsiteX51" fmla="*/ 15685 w 21347"/>
                  <a:gd name="connsiteY51" fmla="*/ 11427 h 21496"/>
                  <a:gd name="connsiteX52" fmla="*/ 16040 w 21347"/>
                  <a:gd name="connsiteY52" fmla="*/ 11369 h 21496"/>
                  <a:gd name="connsiteX53" fmla="*/ 15942 w 21347"/>
                  <a:gd name="connsiteY53" fmla="*/ 11291 h 21496"/>
                  <a:gd name="connsiteX54" fmla="*/ 14249 w 21347"/>
                  <a:gd name="connsiteY54" fmla="*/ 10602 h 21496"/>
                  <a:gd name="connsiteX55" fmla="*/ 13469 w 21347"/>
                  <a:gd name="connsiteY55" fmla="*/ 9933 h 21496"/>
                  <a:gd name="connsiteX56" fmla="*/ 12695 w 21347"/>
                  <a:gd name="connsiteY56" fmla="*/ 9067 h 21496"/>
                  <a:gd name="connsiteX57" fmla="*/ 12001 w 21347"/>
                  <a:gd name="connsiteY57" fmla="*/ 8122 h 21496"/>
                  <a:gd name="connsiteX58" fmla="*/ 11988 w 21347"/>
                  <a:gd name="connsiteY58" fmla="*/ 8082 h 21496"/>
                  <a:gd name="connsiteX59" fmla="*/ 11963 w 21347"/>
                  <a:gd name="connsiteY59" fmla="*/ 8006 h 21496"/>
                  <a:gd name="connsiteX60" fmla="*/ 11947 w 21347"/>
                  <a:gd name="connsiteY60" fmla="*/ 7945 h 21496"/>
                  <a:gd name="connsiteX61" fmla="*/ 11814 w 21347"/>
                  <a:gd name="connsiteY61" fmla="*/ 7496 h 21496"/>
                  <a:gd name="connsiteX62" fmla="*/ 11810 w 21347"/>
                  <a:gd name="connsiteY62" fmla="*/ 7438 h 21496"/>
                  <a:gd name="connsiteX63" fmla="*/ 11810 w 21347"/>
                  <a:gd name="connsiteY63" fmla="*/ 7397 h 21496"/>
                  <a:gd name="connsiteX64" fmla="*/ 11804 w 21347"/>
                  <a:gd name="connsiteY64" fmla="*/ 7300 h 21496"/>
                  <a:gd name="connsiteX65" fmla="*/ 11798 w 21347"/>
                  <a:gd name="connsiteY65" fmla="*/ 7227 h 21496"/>
                  <a:gd name="connsiteX66" fmla="*/ 11221 w 21347"/>
                  <a:gd name="connsiteY66" fmla="*/ 5083 h 21496"/>
                  <a:gd name="connsiteX67" fmla="*/ 9981 w 21347"/>
                  <a:gd name="connsiteY67" fmla="*/ 3880 h 21496"/>
                  <a:gd name="connsiteX68" fmla="*/ 9464 w 21347"/>
                  <a:gd name="connsiteY68" fmla="*/ 3651 h 21496"/>
                  <a:gd name="connsiteX69" fmla="*/ 9401 w 21347"/>
                  <a:gd name="connsiteY69" fmla="*/ 3637 h 21496"/>
                  <a:gd name="connsiteX70" fmla="*/ 9401 w 21347"/>
                  <a:gd name="connsiteY70" fmla="*/ 3636 h 21496"/>
                  <a:gd name="connsiteX71" fmla="*/ 9401 w 21347"/>
                  <a:gd name="connsiteY71" fmla="*/ 3637 h 21496"/>
                  <a:gd name="connsiteX72" fmla="*/ 9337 w 21347"/>
                  <a:gd name="connsiteY72" fmla="*/ 3592 h 21496"/>
                  <a:gd name="connsiteX73" fmla="*/ 9255 w 21347"/>
                  <a:gd name="connsiteY73" fmla="*/ 3552 h 21496"/>
                  <a:gd name="connsiteX74" fmla="*/ 8846 w 21347"/>
                  <a:gd name="connsiteY74" fmla="*/ 3162 h 21496"/>
                  <a:gd name="connsiteX75" fmla="*/ 8836 w 21347"/>
                  <a:gd name="connsiteY75" fmla="*/ 3157 h 21496"/>
                  <a:gd name="connsiteX76" fmla="*/ 8839 w 21347"/>
                  <a:gd name="connsiteY76" fmla="*/ 3151 h 21496"/>
                  <a:gd name="connsiteX77" fmla="*/ 8811 w 21347"/>
                  <a:gd name="connsiteY77" fmla="*/ 2932 h 21496"/>
                  <a:gd name="connsiteX78" fmla="*/ 9724 w 21347"/>
                  <a:gd name="connsiteY78" fmla="*/ 2768 h 21496"/>
                  <a:gd name="connsiteX79" fmla="*/ 9867 w 21347"/>
                  <a:gd name="connsiteY79" fmla="*/ 2707 h 21496"/>
                  <a:gd name="connsiteX80" fmla="*/ 9984 w 21347"/>
                  <a:gd name="connsiteY80" fmla="*/ 1924 h 21496"/>
                  <a:gd name="connsiteX81" fmla="*/ 9971 w 21347"/>
                  <a:gd name="connsiteY81" fmla="*/ 1896 h 21496"/>
                  <a:gd name="connsiteX82" fmla="*/ 10067 w 21347"/>
                  <a:gd name="connsiteY82" fmla="*/ 1869 h 21496"/>
                  <a:gd name="connsiteX83" fmla="*/ 10276 w 21347"/>
                  <a:gd name="connsiteY83" fmla="*/ 1828 h 21496"/>
                  <a:gd name="connsiteX84" fmla="*/ 10067 w 21347"/>
                  <a:gd name="connsiteY84" fmla="*/ 1511 h 21496"/>
                  <a:gd name="connsiteX85" fmla="*/ 9908 w 21347"/>
                  <a:gd name="connsiteY85" fmla="*/ 1288 h 21496"/>
                  <a:gd name="connsiteX86" fmla="*/ 9902 w 21347"/>
                  <a:gd name="connsiteY86" fmla="*/ 1160 h 21496"/>
                  <a:gd name="connsiteX87" fmla="*/ 9543 w 21347"/>
                  <a:gd name="connsiteY87" fmla="*/ 526 h 21496"/>
                  <a:gd name="connsiteX88" fmla="*/ 9210 w 21347"/>
                  <a:gd name="connsiteY88" fmla="*/ 329 h 21496"/>
                  <a:gd name="connsiteX89" fmla="*/ 8570 w 21347"/>
                  <a:gd name="connsiteY89" fmla="*/ 149 h 21496"/>
                  <a:gd name="connsiteX90" fmla="*/ 7672 w 21347"/>
                  <a:gd name="connsiteY90" fmla="*/ 19 h 21496"/>
                  <a:gd name="connsiteX91" fmla="*/ 5878 w 21347"/>
                  <a:gd name="connsiteY91" fmla="*/ 184 h 21496"/>
                  <a:gd name="connsiteX92" fmla="*/ 4942 w 21347"/>
                  <a:gd name="connsiteY92" fmla="*/ 678 h 21496"/>
                  <a:gd name="connsiteX93" fmla="*/ 5104 w 21347"/>
                  <a:gd name="connsiteY93" fmla="*/ 696 h 21496"/>
                  <a:gd name="connsiteX94" fmla="*/ 5202 w 21347"/>
                  <a:gd name="connsiteY94" fmla="*/ 646 h 21496"/>
                  <a:gd name="connsiteX95" fmla="*/ 5104 w 21347"/>
                  <a:gd name="connsiteY95" fmla="*/ 696 h 21496"/>
                  <a:gd name="connsiteX96" fmla="*/ 4942 w 21347"/>
                  <a:gd name="connsiteY96" fmla="*/ 678 h 21496"/>
                  <a:gd name="connsiteX97" fmla="*/ 4749 w 21347"/>
                  <a:gd name="connsiteY97" fmla="*/ 1305 h 21496"/>
                  <a:gd name="connsiteX98" fmla="*/ 5925 w 21347"/>
                  <a:gd name="connsiteY98" fmla="*/ 2428 h 21496"/>
                  <a:gd name="connsiteX99" fmla="*/ 5932 w 21347"/>
                  <a:gd name="connsiteY99" fmla="*/ 2817 h 21496"/>
                  <a:gd name="connsiteX100" fmla="*/ 5748 w 21347"/>
                  <a:gd name="connsiteY100" fmla="*/ 2912 h 21496"/>
                  <a:gd name="connsiteX101" fmla="*/ 4489 w 21347"/>
                  <a:gd name="connsiteY101" fmla="*/ 3476 h 21496"/>
                  <a:gd name="connsiteX102" fmla="*/ 3005 w 21347"/>
                  <a:gd name="connsiteY102" fmla="*/ 4255 h 21496"/>
                  <a:gd name="connsiteX103" fmla="*/ 2888 w 21347"/>
                  <a:gd name="connsiteY103" fmla="*/ 4529 h 21496"/>
                  <a:gd name="connsiteX104" fmla="*/ 2650 w 21347"/>
                  <a:gd name="connsiteY104" fmla="*/ 4766 h 21496"/>
                  <a:gd name="connsiteX105" fmla="*/ 2314 w 21347"/>
                  <a:gd name="connsiteY105" fmla="*/ 5447 h 21496"/>
                  <a:gd name="connsiteX106" fmla="*/ 2032 w 21347"/>
                  <a:gd name="connsiteY106" fmla="*/ 5876 h 21496"/>
                  <a:gd name="connsiteX107" fmla="*/ 1420 w 21347"/>
                  <a:gd name="connsiteY107" fmla="*/ 7080 h 21496"/>
                  <a:gd name="connsiteX108" fmla="*/ 1271 w 21347"/>
                  <a:gd name="connsiteY108" fmla="*/ 7853 h 21496"/>
                  <a:gd name="connsiteX109" fmla="*/ 2663 w 21347"/>
                  <a:gd name="connsiteY109" fmla="*/ 8559 h 21496"/>
                  <a:gd name="connsiteX110" fmla="*/ 2330 w 21347"/>
                  <a:gd name="connsiteY110" fmla="*/ 8286 h 21496"/>
                  <a:gd name="connsiteX111" fmla="*/ 2663 w 21347"/>
                  <a:gd name="connsiteY111" fmla="*/ 8559 h 21496"/>
                  <a:gd name="connsiteX112" fmla="*/ 2666 w 21347"/>
                  <a:gd name="connsiteY112" fmla="*/ 8559 h 21496"/>
                  <a:gd name="connsiteX113" fmla="*/ 2884 w 21347"/>
                  <a:gd name="connsiteY113" fmla="*/ 8663 h 21496"/>
                  <a:gd name="connsiteX114" fmla="*/ 2913 w 21347"/>
                  <a:gd name="connsiteY114" fmla="*/ 8672 h 21496"/>
                  <a:gd name="connsiteX115" fmla="*/ 3306 w 21347"/>
                  <a:gd name="connsiteY115" fmla="*/ 8963 h 21496"/>
                  <a:gd name="connsiteX116" fmla="*/ 2498 w 21347"/>
                  <a:gd name="connsiteY116" fmla="*/ 11467 h 21496"/>
                  <a:gd name="connsiteX117" fmla="*/ 2602 w 21347"/>
                  <a:gd name="connsiteY117" fmla="*/ 11535 h 21496"/>
                  <a:gd name="connsiteX118" fmla="*/ 3544 w 21347"/>
                  <a:gd name="connsiteY118" fmla="*/ 11698 h 21496"/>
                  <a:gd name="connsiteX119" fmla="*/ 3528 w 21347"/>
                  <a:gd name="connsiteY119" fmla="*/ 12587 h 21496"/>
                  <a:gd name="connsiteX120" fmla="*/ 3347 w 21347"/>
                  <a:gd name="connsiteY120" fmla="*/ 13639 h 21496"/>
                  <a:gd name="connsiteX121" fmla="*/ 2792 w 21347"/>
                  <a:gd name="connsiteY121" fmla="*/ 14806 h 21496"/>
                  <a:gd name="connsiteX122" fmla="*/ 2682 w 21347"/>
                  <a:gd name="connsiteY122" fmla="*/ 14925 h 21496"/>
                  <a:gd name="connsiteX123" fmla="*/ 2307 w 21347"/>
                  <a:gd name="connsiteY123" fmla="*/ 15688 h 21496"/>
                  <a:gd name="connsiteX124" fmla="*/ 1575 w 21347"/>
                  <a:gd name="connsiteY124" fmla="*/ 17073 h 21496"/>
                  <a:gd name="connsiteX125" fmla="*/ 1150 w 21347"/>
                  <a:gd name="connsiteY125" fmla="*/ 18874 h 21496"/>
                  <a:gd name="connsiteX126" fmla="*/ 1134 w 21347"/>
                  <a:gd name="connsiteY126" fmla="*/ 18951 h 21496"/>
                  <a:gd name="connsiteX127" fmla="*/ 849 w 21347"/>
                  <a:gd name="connsiteY127" fmla="*/ 19869 h 21496"/>
                  <a:gd name="connsiteX128" fmla="*/ 842 w 21347"/>
                  <a:gd name="connsiteY128" fmla="*/ 19921 h 21496"/>
                  <a:gd name="connsiteX129" fmla="*/ 598 w 21347"/>
                  <a:gd name="connsiteY129" fmla="*/ 19945 h 21496"/>
                  <a:gd name="connsiteX130" fmla="*/ 364 w 21347"/>
                  <a:gd name="connsiteY130" fmla="*/ 20084 h 21496"/>
                  <a:gd name="connsiteX131" fmla="*/ 126 w 21347"/>
                  <a:gd name="connsiteY131" fmla="*/ 21183 h 21496"/>
                  <a:gd name="connsiteX132" fmla="*/ 1248 w 21347"/>
                  <a:gd name="connsiteY132" fmla="*/ 21254 h 21496"/>
                  <a:gd name="connsiteX133" fmla="*/ 1369 w 21347"/>
                  <a:gd name="connsiteY133" fmla="*/ 21260 h 21496"/>
                  <a:gd name="connsiteX134" fmla="*/ 1664 w 21347"/>
                  <a:gd name="connsiteY134" fmla="*/ 21263 h 21496"/>
                  <a:gd name="connsiteX135" fmla="*/ 2022 w 21347"/>
                  <a:gd name="connsiteY135" fmla="*/ 21275 h 21496"/>
                  <a:gd name="connsiteX136" fmla="*/ 2101 w 21347"/>
                  <a:gd name="connsiteY136" fmla="*/ 21255 h 21496"/>
                  <a:gd name="connsiteX137" fmla="*/ 2101 w 21347"/>
                  <a:gd name="connsiteY137" fmla="*/ 21255 h 21496"/>
                  <a:gd name="connsiteX138" fmla="*/ 2180 w 21347"/>
                  <a:gd name="connsiteY138" fmla="*/ 21260 h 21496"/>
                  <a:gd name="connsiteX139" fmla="*/ 2101 w 21347"/>
                  <a:gd name="connsiteY139" fmla="*/ 21255 h 21496"/>
                  <a:gd name="connsiteX140" fmla="*/ 2022 w 21347"/>
                  <a:gd name="connsiteY140" fmla="*/ 21275 h 21496"/>
                  <a:gd name="connsiteX141" fmla="*/ 2390 w 21347"/>
                  <a:gd name="connsiteY141" fmla="*/ 21305 h 21496"/>
                  <a:gd name="connsiteX142" fmla="*/ 2507 w 21347"/>
                  <a:gd name="connsiteY142" fmla="*/ 21318 h 21496"/>
                  <a:gd name="connsiteX143" fmla="*/ 2713 w 21347"/>
                  <a:gd name="connsiteY143" fmla="*/ 21331 h 21496"/>
                  <a:gd name="connsiteX144" fmla="*/ 6845 w 21347"/>
                  <a:gd name="connsiteY144" fmla="*/ 21353 h 21496"/>
                  <a:gd name="connsiteX145" fmla="*/ 7067 w 21347"/>
                  <a:gd name="connsiteY145" fmla="*/ 21258 h 21496"/>
                  <a:gd name="connsiteX146" fmla="*/ 7292 w 21347"/>
                  <a:gd name="connsiteY146" fmla="*/ 21148 h 21496"/>
                  <a:gd name="connsiteX147" fmla="*/ 7168 w 21347"/>
                  <a:gd name="connsiteY147" fmla="*/ 21096 h 21496"/>
                  <a:gd name="connsiteX148" fmla="*/ 7127 w 21347"/>
                  <a:gd name="connsiteY148" fmla="*/ 21052 h 21496"/>
                  <a:gd name="connsiteX149" fmla="*/ 6915 w 21347"/>
                  <a:gd name="connsiteY149" fmla="*/ 20920 h 21496"/>
                  <a:gd name="connsiteX150" fmla="*/ 6902 w 21347"/>
                  <a:gd name="connsiteY150" fmla="*/ 20921 h 21496"/>
                  <a:gd name="connsiteX151" fmla="*/ 6899 w 21347"/>
                  <a:gd name="connsiteY151" fmla="*/ 20917 h 21496"/>
                  <a:gd name="connsiteX152" fmla="*/ 5729 w 21347"/>
                  <a:gd name="connsiteY152" fmla="*/ 20746 h 21496"/>
                  <a:gd name="connsiteX153" fmla="*/ 4086 w 21347"/>
                  <a:gd name="connsiteY153" fmla="*/ 20142 h 21496"/>
                  <a:gd name="connsiteX154" fmla="*/ 3994 w 21347"/>
                  <a:gd name="connsiteY154" fmla="*/ 20023 h 21496"/>
                  <a:gd name="connsiteX155" fmla="*/ 3962 w 21347"/>
                  <a:gd name="connsiteY155" fmla="*/ 19988 h 21496"/>
                  <a:gd name="connsiteX156" fmla="*/ 3078 w 21347"/>
                  <a:gd name="connsiteY156" fmla="*/ 19833 h 21496"/>
                  <a:gd name="connsiteX157" fmla="*/ 2992 w 21347"/>
                  <a:gd name="connsiteY157" fmla="*/ 19813 h 21496"/>
                  <a:gd name="connsiteX158" fmla="*/ 3078 w 21347"/>
                  <a:gd name="connsiteY158" fmla="*/ 19833 h 21496"/>
                  <a:gd name="connsiteX159" fmla="*/ 3962 w 21347"/>
                  <a:gd name="connsiteY159" fmla="*/ 19988 h 21496"/>
                  <a:gd name="connsiteX160" fmla="*/ 3918 w 21347"/>
                  <a:gd name="connsiteY160" fmla="*/ 19900 h 21496"/>
                  <a:gd name="connsiteX161" fmla="*/ 3823 w 21347"/>
                  <a:gd name="connsiteY161" fmla="*/ 19829 h 21496"/>
                  <a:gd name="connsiteX162" fmla="*/ 3804 w 21347"/>
                  <a:gd name="connsiteY162" fmla="*/ 19813 h 21496"/>
                  <a:gd name="connsiteX163" fmla="*/ 3763 w 21347"/>
                  <a:gd name="connsiteY163" fmla="*/ 19772 h 21496"/>
                  <a:gd name="connsiteX164" fmla="*/ 3731 w 21347"/>
                  <a:gd name="connsiteY164" fmla="*/ 19636 h 21496"/>
                  <a:gd name="connsiteX165" fmla="*/ 3740 w 21347"/>
                  <a:gd name="connsiteY165" fmla="*/ 19615 h 21496"/>
                  <a:gd name="connsiteX166" fmla="*/ 3766 w 21347"/>
                  <a:gd name="connsiteY166" fmla="*/ 19599 h 21496"/>
                  <a:gd name="connsiteX167" fmla="*/ 4092 w 21347"/>
                  <a:gd name="connsiteY167" fmla="*/ 19247 h 21496"/>
                  <a:gd name="connsiteX168" fmla="*/ 4124 w 21347"/>
                  <a:gd name="connsiteY168" fmla="*/ 19224 h 21496"/>
                  <a:gd name="connsiteX169" fmla="*/ 4178 w 21347"/>
                  <a:gd name="connsiteY169" fmla="*/ 19186 h 21496"/>
                  <a:gd name="connsiteX170" fmla="*/ 4178 w 21347"/>
                  <a:gd name="connsiteY170" fmla="*/ 19186 h 21496"/>
                  <a:gd name="connsiteX171" fmla="*/ 4280 w 21347"/>
                  <a:gd name="connsiteY171" fmla="*/ 19063 h 21496"/>
                  <a:gd name="connsiteX172" fmla="*/ 5002 w 21347"/>
                  <a:gd name="connsiteY172" fmla="*/ 17250 h 21496"/>
                  <a:gd name="connsiteX173" fmla="*/ 6502 w 21347"/>
                  <a:gd name="connsiteY173" fmla="*/ 15042 h 21496"/>
                  <a:gd name="connsiteX174" fmla="*/ 7828 w 21347"/>
                  <a:gd name="connsiteY174" fmla="*/ 13278 h 21496"/>
                  <a:gd name="connsiteX175" fmla="*/ 7958 w 21347"/>
                  <a:gd name="connsiteY175" fmla="*/ 13331 h 21496"/>
                  <a:gd name="connsiteX176" fmla="*/ 8107 w 21347"/>
                  <a:gd name="connsiteY176" fmla="*/ 13558 h 21496"/>
                  <a:gd name="connsiteX177" fmla="*/ 8272 w 21347"/>
                  <a:gd name="connsiteY177" fmla="*/ 13798 h 21496"/>
                  <a:gd name="connsiteX178" fmla="*/ 8868 w 21347"/>
                  <a:gd name="connsiteY178" fmla="*/ 14865 h 21496"/>
                  <a:gd name="connsiteX179" fmla="*/ 9033 w 21347"/>
                  <a:gd name="connsiteY179" fmla="*/ 15095 h 21496"/>
                  <a:gd name="connsiteX180" fmla="*/ 9074 w 21347"/>
                  <a:gd name="connsiteY180" fmla="*/ 15158 h 21496"/>
                  <a:gd name="connsiteX181" fmla="*/ 9838 w 21347"/>
                  <a:gd name="connsiteY181" fmla="*/ 16292 h 21496"/>
                  <a:gd name="connsiteX182" fmla="*/ 10672 w 21347"/>
                  <a:gd name="connsiteY182" fmla="*/ 17680 h 21496"/>
                  <a:gd name="connsiteX183" fmla="*/ 10685 w 21347"/>
                  <a:gd name="connsiteY183" fmla="*/ 17719 h 21496"/>
                  <a:gd name="connsiteX184" fmla="*/ 10713 w 21347"/>
                  <a:gd name="connsiteY184" fmla="*/ 17759 h 21496"/>
                  <a:gd name="connsiteX185" fmla="*/ 10850 w 21347"/>
                  <a:gd name="connsiteY185" fmla="*/ 17986 h 21496"/>
                  <a:gd name="connsiteX186" fmla="*/ 11116 w 21347"/>
                  <a:gd name="connsiteY186" fmla="*/ 18056 h 21496"/>
                  <a:gd name="connsiteX187" fmla="*/ 11731 w 21347"/>
                  <a:gd name="connsiteY187" fmla="*/ 18582 h 21496"/>
                  <a:gd name="connsiteX188" fmla="*/ 12619 w 21347"/>
                  <a:gd name="connsiteY188" fmla="*/ 19188 h 21496"/>
                  <a:gd name="connsiteX189" fmla="*/ 11731 w 21347"/>
                  <a:gd name="connsiteY189" fmla="*/ 18582 h 21496"/>
                  <a:gd name="connsiteX190" fmla="*/ 11116 w 21347"/>
                  <a:gd name="connsiteY190" fmla="*/ 18056 h 21496"/>
                  <a:gd name="connsiteX191" fmla="*/ 10850 w 21347"/>
                  <a:gd name="connsiteY191" fmla="*/ 17986 h 21496"/>
                  <a:gd name="connsiteX192" fmla="*/ 11335 w 21347"/>
                  <a:gd name="connsiteY192" fmla="*/ 18697 h 21496"/>
                  <a:gd name="connsiteX193" fmla="*/ 12698 w 21347"/>
                  <a:gd name="connsiteY193" fmla="*/ 20613 h 21496"/>
                  <a:gd name="connsiteX194" fmla="*/ 12888 w 21347"/>
                  <a:gd name="connsiteY194" fmla="*/ 20648 h 21496"/>
                  <a:gd name="connsiteX195" fmla="*/ 13767 w 21347"/>
                  <a:gd name="connsiteY195" fmla="*/ 20479 h 21496"/>
                  <a:gd name="connsiteX196" fmla="*/ 13989 w 21347"/>
                  <a:gd name="connsiteY196" fmla="*/ 20389 h 21496"/>
                  <a:gd name="connsiteX197" fmla="*/ 13767 w 21347"/>
                  <a:gd name="connsiteY197" fmla="*/ 20479 h 21496"/>
                  <a:gd name="connsiteX198" fmla="*/ 13849 w 21347"/>
                  <a:gd name="connsiteY198" fmla="*/ 20535 h 21496"/>
                  <a:gd name="connsiteX199" fmla="*/ 14055 w 21347"/>
                  <a:gd name="connsiteY199" fmla="*/ 20984 h 21496"/>
                  <a:gd name="connsiteX200" fmla="*/ 14255 w 21347"/>
                  <a:gd name="connsiteY200" fmla="*/ 21083 h 21496"/>
                  <a:gd name="connsiteX201" fmla="*/ 14252 w 21347"/>
                  <a:gd name="connsiteY201" fmla="*/ 21084 h 21496"/>
                  <a:gd name="connsiteX202" fmla="*/ 14325 w 21347"/>
                  <a:gd name="connsiteY202" fmla="*/ 21235 h 21496"/>
                  <a:gd name="connsiteX203" fmla="*/ 14347 w 21347"/>
                  <a:gd name="connsiteY203" fmla="*/ 21275 h 21496"/>
                  <a:gd name="connsiteX204" fmla="*/ 14420 w 21347"/>
                  <a:gd name="connsiteY204" fmla="*/ 21374 h 21496"/>
                  <a:gd name="connsiteX205" fmla="*/ 14429 w 21347"/>
                  <a:gd name="connsiteY205" fmla="*/ 21414 h 21496"/>
                  <a:gd name="connsiteX206" fmla="*/ 14468 w 21347"/>
                  <a:gd name="connsiteY206" fmla="*/ 21462 h 21496"/>
                  <a:gd name="connsiteX207" fmla="*/ 14743 w 21347"/>
                  <a:gd name="connsiteY207" fmla="*/ 21473 h 21496"/>
                  <a:gd name="connsiteX208" fmla="*/ 14864 w 21347"/>
                  <a:gd name="connsiteY208" fmla="*/ 21496 h 21496"/>
                  <a:gd name="connsiteX209" fmla="*/ 15165 w 21347"/>
                  <a:gd name="connsiteY209" fmla="*/ 21485 h 21496"/>
                  <a:gd name="connsiteX210" fmla="*/ 15476 w 21347"/>
                  <a:gd name="connsiteY210" fmla="*/ 21467 h 21496"/>
                  <a:gd name="connsiteX211" fmla="*/ 15717 w 21347"/>
                  <a:gd name="connsiteY211" fmla="*/ 21467 h 21496"/>
                  <a:gd name="connsiteX212" fmla="*/ 16097 w 21347"/>
                  <a:gd name="connsiteY212" fmla="*/ 21403 h 21496"/>
                  <a:gd name="connsiteX213" fmla="*/ 15802 w 21347"/>
                  <a:gd name="connsiteY213" fmla="*/ 21379 h 21496"/>
                  <a:gd name="connsiteX214" fmla="*/ 15799 w 21347"/>
                  <a:gd name="connsiteY214" fmla="*/ 21322 h 21496"/>
                  <a:gd name="connsiteX215" fmla="*/ 16351 w 21347"/>
                  <a:gd name="connsiteY215" fmla="*/ 21241 h 21496"/>
                  <a:gd name="connsiteX216" fmla="*/ 16674 w 21347"/>
                  <a:gd name="connsiteY216" fmla="*/ 21000 h 21496"/>
                  <a:gd name="connsiteX217" fmla="*/ 16846 w 21347"/>
                  <a:gd name="connsiteY217" fmla="*/ 20907 h 21496"/>
                  <a:gd name="connsiteX218" fmla="*/ 17867 w 21347"/>
                  <a:gd name="connsiteY218" fmla="*/ 20761 h 21496"/>
                  <a:gd name="connsiteX219" fmla="*/ 18859 w 21347"/>
                  <a:gd name="connsiteY219" fmla="*/ 20537 h 21496"/>
                  <a:gd name="connsiteX220" fmla="*/ 19693 w 21347"/>
                  <a:gd name="connsiteY220" fmla="*/ 20273 h 21496"/>
                  <a:gd name="connsiteX221" fmla="*/ 19944 w 21347"/>
                  <a:gd name="connsiteY221" fmla="*/ 20183 h 21496"/>
                  <a:gd name="connsiteX222" fmla="*/ 19944 w 21347"/>
                  <a:gd name="connsiteY222" fmla="*/ 20183 h 21496"/>
                  <a:gd name="connsiteX223" fmla="*/ 21177 w 21347"/>
                  <a:gd name="connsiteY223" fmla="*/ 19657 h 21496"/>
                  <a:gd name="connsiteX224" fmla="*/ 21317 w 21347"/>
                  <a:gd name="connsiteY224" fmla="*/ 19526 h 21496"/>
                  <a:gd name="connsiteX225" fmla="*/ 13390 w 21347"/>
                  <a:gd name="connsiteY225" fmla="*/ 11703 h 21496"/>
                  <a:gd name="connsiteX226" fmla="*/ 13390 w 21347"/>
                  <a:gd name="connsiteY226" fmla="*/ 11703 h 21496"/>
                  <a:gd name="connsiteX227" fmla="*/ 13589 w 21347"/>
                  <a:gd name="connsiteY227" fmla="*/ 11781 h 21496"/>
                  <a:gd name="connsiteX228" fmla="*/ 13973 w 21347"/>
                  <a:gd name="connsiteY228" fmla="*/ 11791 h 21496"/>
                  <a:gd name="connsiteX229" fmla="*/ 14135 w 21347"/>
                  <a:gd name="connsiteY229" fmla="*/ 11767 h 21496"/>
                  <a:gd name="connsiteX230" fmla="*/ 14832 w 21347"/>
                  <a:gd name="connsiteY230" fmla="*/ 11633 h 21496"/>
                  <a:gd name="connsiteX231" fmla="*/ 15118 w 21347"/>
                  <a:gd name="connsiteY231" fmla="*/ 11615 h 21496"/>
                  <a:gd name="connsiteX232" fmla="*/ 15600 w 21347"/>
                  <a:gd name="connsiteY232" fmla="*/ 11520 h 21496"/>
                  <a:gd name="connsiteX233" fmla="*/ 16088 w 21347"/>
                  <a:gd name="connsiteY233" fmla="*/ 11598 h 21496"/>
                  <a:gd name="connsiteX234" fmla="*/ 15993 w 21347"/>
                  <a:gd name="connsiteY234" fmla="*/ 11683 h 21496"/>
                  <a:gd name="connsiteX235" fmla="*/ 14823 w 21347"/>
                  <a:gd name="connsiteY235" fmla="*/ 11819 h 21496"/>
                  <a:gd name="connsiteX236" fmla="*/ 14823 w 21347"/>
                  <a:gd name="connsiteY236" fmla="*/ 11819 h 21496"/>
                  <a:gd name="connsiteX237" fmla="*/ 14585 w 21347"/>
                  <a:gd name="connsiteY237" fmla="*/ 11842 h 21496"/>
                  <a:gd name="connsiteX238" fmla="*/ 14499 w 21347"/>
                  <a:gd name="connsiteY238" fmla="*/ 11852 h 21496"/>
                  <a:gd name="connsiteX239" fmla="*/ 12625 w 21347"/>
                  <a:gd name="connsiteY239" fmla="*/ 12043 h 21496"/>
                  <a:gd name="connsiteX240" fmla="*/ 12394 w 21347"/>
                  <a:gd name="connsiteY240" fmla="*/ 12016 h 21496"/>
                  <a:gd name="connsiteX241" fmla="*/ 13183 w 21347"/>
                  <a:gd name="connsiteY241" fmla="*/ 11705 h 21496"/>
                  <a:gd name="connsiteX242" fmla="*/ 13390 w 21347"/>
                  <a:gd name="connsiteY242" fmla="*/ 11703 h 21496"/>
                  <a:gd name="connsiteX243" fmla="*/ 11731 w 21347"/>
                  <a:gd name="connsiteY243" fmla="*/ 11503 h 21496"/>
                  <a:gd name="connsiteX244" fmla="*/ 11760 w 21347"/>
                  <a:gd name="connsiteY244" fmla="*/ 11470 h 21496"/>
                  <a:gd name="connsiteX245" fmla="*/ 11985 w 21347"/>
                  <a:gd name="connsiteY245" fmla="*/ 11502 h 21496"/>
                  <a:gd name="connsiteX246" fmla="*/ 12086 w 21347"/>
                  <a:gd name="connsiteY246" fmla="*/ 11346 h 21496"/>
                  <a:gd name="connsiteX247" fmla="*/ 12147 w 21347"/>
                  <a:gd name="connsiteY247" fmla="*/ 11188 h 21496"/>
                  <a:gd name="connsiteX248" fmla="*/ 12470 w 21347"/>
                  <a:gd name="connsiteY248" fmla="*/ 11146 h 21496"/>
                  <a:gd name="connsiteX249" fmla="*/ 13193 w 21347"/>
                  <a:gd name="connsiteY249" fmla="*/ 11569 h 21496"/>
                  <a:gd name="connsiteX250" fmla="*/ 13098 w 21347"/>
                  <a:gd name="connsiteY250" fmla="*/ 11656 h 21496"/>
                  <a:gd name="connsiteX251" fmla="*/ 12334 w 21347"/>
                  <a:gd name="connsiteY251" fmla="*/ 11968 h 21496"/>
                  <a:gd name="connsiteX252" fmla="*/ 12010 w 21347"/>
                  <a:gd name="connsiteY252" fmla="*/ 12002 h 21496"/>
                  <a:gd name="connsiteX253" fmla="*/ 11925 w 21347"/>
                  <a:gd name="connsiteY253" fmla="*/ 11933 h 21496"/>
                  <a:gd name="connsiteX254" fmla="*/ 11782 w 21347"/>
                  <a:gd name="connsiteY254" fmla="*/ 11601 h 21496"/>
                  <a:gd name="connsiteX255" fmla="*/ 11731 w 21347"/>
                  <a:gd name="connsiteY255" fmla="*/ 11503 h 21496"/>
                  <a:gd name="connsiteX0" fmla="*/ 21317 w 21347"/>
                  <a:gd name="connsiteY0" fmla="*/ 19526 h 21496"/>
                  <a:gd name="connsiteX1" fmla="*/ 20743 w 21347"/>
                  <a:gd name="connsiteY1" fmla="*/ 19439 h 21496"/>
                  <a:gd name="connsiteX2" fmla="*/ 18891 w 21347"/>
                  <a:gd name="connsiteY2" fmla="*/ 19788 h 21496"/>
                  <a:gd name="connsiteX3" fmla="*/ 18647 w 21347"/>
                  <a:gd name="connsiteY3" fmla="*/ 19787 h 21496"/>
                  <a:gd name="connsiteX4" fmla="*/ 18558 w 21347"/>
                  <a:gd name="connsiteY4" fmla="*/ 19785 h 21496"/>
                  <a:gd name="connsiteX5" fmla="*/ 17791 w 21347"/>
                  <a:gd name="connsiteY5" fmla="*/ 19741 h 21496"/>
                  <a:gd name="connsiteX6" fmla="*/ 17708 w 21347"/>
                  <a:gd name="connsiteY6" fmla="*/ 19735 h 21496"/>
                  <a:gd name="connsiteX7" fmla="*/ 16849 w 21347"/>
                  <a:gd name="connsiteY7" fmla="*/ 19717 h 21496"/>
                  <a:gd name="connsiteX8" fmla="*/ 17708 w 21347"/>
                  <a:gd name="connsiteY8" fmla="*/ 19735 h 21496"/>
                  <a:gd name="connsiteX9" fmla="*/ 17496 w 21347"/>
                  <a:gd name="connsiteY9" fmla="*/ 19712 h 21496"/>
                  <a:gd name="connsiteX10" fmla="*/ 16640 w 21347"/>
                  <a:gd name="connsiteY10" fmla="*/ 19590 h 21496"/>
                  <a:gd name="connsiteX11" fmla="*/ 16183 w 21347"/>
                  <a:gd name="connsiteY11" fmla="*/ 19316 h 21496"/>
                  <a:gd name="connsiteX12" fmla="*/ 15923 w 21347"/>
                  <a:gd name="connsiteY12" fmla="*/ 19224 h 21496"/>
                  <a:gd name="connsiteX13" fmla="*/ 15438 w 21347"/>
                  <a:gd name="connsiteY13" fmla="*/ 19192 h 21496"/>
                  <a:gd name="connsiteX14" fmla="*/ 15317 w 21347"/>
                  <a:gd name="connsiteY14" fmla="*/ 19084 h 21496"/>
                  <a:gd name="connsiteX15" fmla="*/ 15355 w 21347"/>
                  <a:gd name="connsiteY15" fmla="*/ 18928 h 21496"/>
                  <a:gd name="connsiteX16" fmla="*/ 15317 w 21347"/>
                  <a:gd name="connsiteY16" fmla="*/ 18752 h 21496"/>
                  <a:gd name="connsiteX17" fmla="*/ 14639 w 21347"/>
                  <a:gd name="connsiteY17" fmla="*/ 17498 h 21496"/>
                  <a:gd name="connsiteX18" fmla="*/ 14617 w 21347"/>
                  <a:gd name="connsiteY18" fmla="*/ 17440 h 21496"/>
                  <a:gd name="connsiteX19" fmla="*/ 14617 w 21347"/>
                  <a:gd name="connsiteY19" fmla="*/ 17440 h 21496"/>
                  <a:gd name="connsiteX20" fmla="*/ 14379 w 21347"/>
                  <a:gd name="connsiteY20" fmla="*/ 17189 h 21496"/>
                  <a:gd name="connsiteX21" fmla="*/ 14344 w 21347"/>
                  <a:gd name="connsiteY21" fmla="*/ 17149 h 21496"/>
                  <a:gd name="connsiteX22" fmla="*/ 14030 w 21347"/>
                  <a:gd name="connsiteY22" fmla="*/ 16853 h 21496"/>
                  <a:gd name="connsiteX23" fmla="*/ 13970 w 21347"/>
                  <a:gd name="connsiteY23" fmla="*/ 16763 h 21496"/>
                  <a:gd name="connsiteX24" fmla="*/ 13285 w 21347"/>
                  <a:gd name="connsiteY24" fmla="*/ 16152 h 21496"/>
                  <a:gd name="connsiteX25" fmla="*/ 13282 w 21347"/>
                  <a:gd name="connsiteY25" fmla="*/ 15996 h 21496"/>
                  <a:gd name="connsiteX26" fmla="*/ 13206 w 21347"/>
                  <a:gd name="connsiteY26" fmla="*/ 15606 h 21496"/>
                  <a:gd name="connsiteX27" fmla="*/ 13202 w 21347"/>
                  <a:gd name="connsiteY27" fmla="*/ 15493 h 21496"/>
                  <a:gd name="connsiteX28" fmla="*/ 13247 w 21347"/>
                  <a:gd name="connsiteY28" fmla="*/ 15570 h 21496"/>
                  <a:gd name="connsiteX29" fmla="*/ 13535 w 21347"/>
                  <a:gd name="connsiteY29" fmla="*/ 15551 h 21496"/>
                  <a:gd name="connsiteX30" fmla="*/ 14588 w 21347"/>
                  <a:gd name="connsiteY30" fmla="*/ 15443 h 21496"/>
                  <a:gd name="connsiteX31" fmla="*/ 19478 w 21347"/>
                  <a:gd name="connsiteY31" fmla="*/ 14935 h 21496"/>
                  <a:gd name="connsiteX32" fmla="*/ 20175 w 21347"/>
                  <a:gd name="connsiteY32" fmla="*/ 14412 h 21496"/>
                  <a:gd name="connsiteX33" fmla="*/ 19310 w 21347"/>
                  <a:gd name="connsiteY33" fmla="*/ 12580 h 21496"/>
                  <a:gd name="connsiteX34" fmla="*/ 19252 w 21347"/>
                  <a:gd name="connsiteY34" fmla="*/ 12481 h 21496"/>
                  <a:gd name="connsiteX35" fmla="*/ 19233 w 21347"/>
                  <a:gd name="connsiteY35" fmla="*/ 12442 h 21496"/>
                  <a:gd name="connsiteX36" fmla="*/ 19202 w 21347"/>
                  <a:gd name="connsiteY36" fmla="*/ 12436 h 21496"/>
                  <a:gd name="connsiteX37" fmla="*/ 19233 w 21347"/>
                  <a:gd name="connsiteY37" fmla="*/ 12442 h 21496"/>
                  <a:gd name="connsiteX38" fmla="*/ 19211 w 21347"/>
                  <a:gd name="connsiteY38" fmla="*/ 12403 h 21496"/>
                  <a:gd name="connsiteX39" fmla="*/ 19202 w 21347"/>
                  <a:gd name="connsiteY39" fmla="*/ 12365 h 21496"/>
                  <a:gd name="connsiteX40" fmla="*/ 19170 w 21347"/>
                  <a:gd name="connsiteY40" fmla="*/ 12305 h 21496"/>
                  <a:gd name="connsiteX41" fmla="*/ 19081 w 21347"/>
                  <a:gd name="connsiteY41" fmla="*/ 12110 h 21496"/>
                  <a:gd name="connsiteX42" fmla="*/ 18881 w 21347"/>
                  <a:gd name="connsiteY42" fmla="*/ 11700 h 21496"/>
                  <a:gd name="connsiteX43" fmla="*/ 18869 w 21347"/>
                  <a:gd name="connsiteY43" fmla="*/ 11642 h 21496"/>
                  <a:gd name="connsiteX44" fmla="*/ 18869 w 21347"/>
                  <a:gd name="connsiteY44" fmla="*/ 11642 h 21496"/>
                  <a:gd name="connsiteX45" fmla="*/ 18847 w 21347"/>
                  <a:gd name="connsiteY45" fmla="*/ 11602 h 21496"/>
                  <a:gd name="connsiteX46" fmla="*/ 18726 w 21347"/>
                  <a:gd name="connsiteY46" fmla="*/ 11450 h 21496"/>
                  <a:gd name="connsiteX47" fmla="*/ 18523 w 21347"/>
                  <a:gd name="connsiteY47" fmla="*/ 11406 h 21496"/>
                  <a:gd name="connsiteX48" fmla="*/ 16941 w 21347"/>
                  <a:gd name="connsiteY48" fmla="*/ 11544 h 21496"/>
                  <a:gd name="connsiteX49" fmla="*/ 16820 w 21347"/>
                  <a:gd name="connsiteY49" fmla="*/ 11552 h 21496"/>
                  <a:gd name="connsiteX50" fmla="*/ 15758 w 21347"/>
                  <a:gd name="connsiteY50" fmla="*/ 11447 h 21496"/>
                  <a:gd name="connsiteX51" fmla="*/ 15685 w 21347"/>
                  <a:gd name="connsiteY51" fmla="*/ 11427 h 21496"/>
                  <a:gd name="connsiteX52" fmla="*/ 16040 w 21347"/>
                  <a:gd name="connsiteY52" fmla="*/ 11369 h 21496"/>
                  <a:gd name="connsiteX53" fmla="*/ 15942 w 21347"/>
                  <a:gd name="connsiteY53" fmla="*/ 11291 h 21496"/>
                  <a:gd name="connsiteX54" fmla="*/ 14249 w 21347"/>
                  <a:gd name="connsiteY54" fmla="*/ 10602 h 21496"/>
                  <a:gd name="connsiteX55" fmla="*/ 13469 w 21347"/>
                  <a:gd name="connsiteY55" fmla="*/ 9933 h 21496"/>
                  <a:gd name="connsiteX56" fmla="*/ 12695 w 21347"/>
                  <a:gd name="connsiteY56" fmla="*/ 9067 h 21496"/>
                  <a:gd name="connsiteX57" fmla="*/ 12001 w 21347"/>
                  <a:gd name="connsiteY57" fmla="*/ 8122 h 21496"/>
                  <a:gd name="connsiteX58" fmla="*/ 11988 w 21347"/>
                  <a:gd name="connsiteY58" fmla="*/ 8082 h 21496"/>
                  <a:gd name="connsiteX59" fmla="*/ 11963 w 21347"/>
                  <a:gd name="connsiteY59" fmla="*/ 8006 h 21496"/>
                  <a:gd name="connsiteX60" fmla="*/ 11947 w 21347"/>
                  <a:gd name="connsiteY60" fmla="*/ 7945 h 21496"/>
                  <a:gd name="connsiteX61" fmla="*/ 11814 w 21347"/>
                  <a:gd name="connsiteY61" fmla="*/ 7496 h 21496"/>
                  <a:gd name="connsiteX62" fmla="*/ 11810 w 21347"/>
                  <a:gd name="connsiteY62" fmla="*/ 7438 h 21496"/>
                  <a:gd name="connsiteX63" fmla="*/ 11810 w 21347"/>
                  <a:gd name="connsiteY63" fmla="*/ 7397 h 21496"/>
                  <a:gd name="connsiteX64" fmla="*/ 11804 w 21347"/>
                  <a:gd name="connsiteY64" fmla="*/ 7300 h 21496"/>
                  <a:gd name="connsiteX65" fmla="*/ 11798 w 21347"/>
                  <a:gd name="connsiteY65" fmla="*/ 7227 h 21496"/>
                  <a:gd name="connsiteX66" fmla="*/ 11221 w 21347"/>
                  <a:gd name="connsiteY66" fmla="*/ 5083 h 21496"/>
                  <a:gd name="connsiteX67" fmla="*/ 9981 w 21347"/>
                  <a:gd name="connsiteY67" fmla="*/ 3880 h 21496"/>
                  <a:gd name="connsiteX68" fmla="*/ 9464 w 21347"/>
                  <a:gd name="connsiteY68" fmla="*/ 3651 h 21496"/>
                  <a:gd name="connsiteX69" fmla="*/ 9401 w 21347"/>
                  <a:gd name="connsiteY69" fmla="*/ 3637 h 21496"/>
                  <a:gd name="connsiteX70" fmla="*/ 9401 w 21347"/>
                  <a:gd name="connsiteY70" fmla="*/ 3636 h 21496"/>
                  <a:gd name="connsiteX71" fmla="*/ 9401 w 21347"/>
                  <a:gd name="connsiteY71" fmla="*/ 3637 h 21496"/>
                  <a:gd name="connsiteX72" fmla="*/ 9337 w 21347"/>
                  <a:gd name="connsiteY72" fmla="*/ 3592 h 21496"/>
                  <a:gd name="connsiteX73" fmla="*/ 9255 w 21347"/>
                  <a:gd name="connsiteY73" fmla="*/ 3552 h 21496"/>
                  <a:gd name="connsiteX74" fmla="*/ 8846 w 21347"/>
                  <a:gd name="connsiteY74" fmla="*/ 3162 h 21496"/>
                  <a:gd name="connsiteX75" fmla="*/ 8836 w 21347"/>
                  <a:gd name="connsiteY75" fmla="*/ 3157 h 21496"/>
                  <a:gd name="connsiteX76" fmla="*/ 8839 w 21347"/>
                  <a:gd name="connsiteY76" fmla="*/ 3151 h 21496"/>
                  <a:gd name="connsiteX77" fmla="*/ 8811 w 21347"/>
                  <a:gd name="connsiteY77" fmla="*/ 2932 h 21496"/>
                  <a:gd name="connsiteX78" fmla="*/ 9724 w 21347"/>
                  <a:gd name="connsiteY78" fmla="*/ 2768 h 21496"/>
                  <a:gd name="connsiteX79" fmla="*/ 9867 w 21347"/>
                  <a:gd name="connsiteY79" fmla="*/ 2707 h 21496"/>
                  <a:gd name="connsiteX80" fmla="*/ 9984 w 21347"/>
                  <a:gd name="connsiteY80" fmla="*/ 1924 h 21496"/>
                  <a:gd name="connsiteX81" fmla="*/ 9971 w 21347"/>
                  <a:gd name="connsiteY81" fmla="*/ 1896 h 21496"/>
                  <a:gd name="connsiteX82" fmla="*/ 10067 w 21347"/>
                  <a:gd name="connsiteY82" fmla="*/ 1869 h 21496"/>
                  <a:gd name="connsiteX83" fmla="*/ 10276 w 21347"/>
                  <a:gd name="connsiteY83" fmla="*/ 1828 h 21496"/>
                  <a:gd name="connsiteX84" fmla="*/ 10067 w 21347"/>
                  <a:gd name="connsiteY84" fmla="*/ 1511 h 21496"/>
                  <a:gd name="connsiteX85" fmla="*/ 9908 w 21347"/>
                  <a:gd name="connsiteY85" fmla="*/ 1288 h 21496"/>
                  <a:gd name="connsiteX86" fmla="*/ 9902 w 21347"/>
                  <a:gd name="connsiteY86" fmla="*/ 1160 h 21496"/>
                  <a:gd name="connsiteX87" fmla="*/ 9543 w 21347"/>
                  <a:gd name="connsiteY87" fmla="*/ 526 h 21496"/>
                  <a:gd name="connsiteX88" fmla="*/ 9210 w 21347"/>
                  <a:gd name="connsiteY88" fmla="*/ 329 h 21496"/>
                  <a:gd name="connsiteX89" fmla="*/ 8570 w 21347"/>
                  <a:gd name="connsiteY89" fmla="*/ 149 h 21496"/>
                  <a:gd name="connsiteX90" fmla="*/ 7672 w 21347"/>
                  <a:gd name="connsiteY90" fmla="*/ 19 h 21496"/>
                  <a:gd name="connsiteX91" fmla="*/ 5878 w 21347"/>
                  <a:gd name="connsiteY91" fmla="*/ 184 h 21496"/>
                  <a:gd name="connsiteX92" fmla="*/ 4942 w 21347"/>
                  <a:gd name="connsiteY92" fmla="*/ 678 h 21496"/>
                  <a:gd name="connsiteX93" fmla="*/ 5104 w 21347"/>
                  <a:gd name="connsiteY93" fmla="*/ 696 h 21496"/>
                  <a:gd name="connsiteX94" fmla="*/ 5202 w 21347"/>
                  <a:gd name="connsiteY94" fmla="*/ 646 h 21496"/>
                  <a:gd name="connsiteX95" fmla="*/ 5104 w 21347"/>
                  <a:gd name="connsiteY95" fmla="*/ 696 h 21496"/>
                  <a:gd name="connsiteX96" fmla="*/ 4942 w 21347"/>
                  <a:gd name="connsiteY96" fmla="*/ 678 h 21496"/>
                  <a:gd name="connsiteX97" fmla="*/ 4749 w 21347"/>
                  <a:gd name="connsiteY97" fmla="*/ 1305 h 21496"/>
                  <a:gd name="connsiteX98" fmla="*/ 5925 w 21347"/>
                  <a:gd name="connsiteY98" fmla="*/ 2428 h 21496"/>
                  <a:gd name="connsiteX99" fmla="*/ 5932 w 21347"/>
                  <a:gd name="connsiteY99" fmla="*/ 2817 h 21496"/>
                  <a:gd name="connsiteX100" fmla="*/ 5748 w 21347"/>
                  <a:gd name="connsiteY100" fmla="*/ 2912 h 21496"/>
                  <a:gd name="connsiteX101" fmla="*/ 4489 w 21347"/>
                  <a:gd name="connsiteY101" fmla="*/ 3476 h 21496"/>
                  <a:gd name="connsiteX102" fmla="*/ 3005 w 21347"/>
                  <a:gd name="connsiteY102" fmla="*/ 4255 h 21496"/>
                  <a:gd name="connsiteX103" fmla="*/ 2888 w 21347"/>
                  <a:gd name="connsiteY103" fmla="*/ 4529 h 21496"/>
                  <a:gd name="connsiteX104" fmla="*/ 2650 w 21347"/>
                  <a:gd name="connsiteY104" fmla="*/ 4766 h 21496"/>
                  <a:gd name="connsiteX105" fmla="*/ 2314 w 21347"/>
                  <a:gd name="connsiteY105" fmla="*/ 5447 h 21496"/>
                  <a:gd name="connsiteX106" fmla="*/ 2032 w 21347"/>
                  <a:gd name="connsiteY106" fmla="*/ 5876 h 21496"/>
                  <a:gd name="connsiteX107" fmla="*/ 1420 w 21347"/>
                  <a:gd name="connsiteY107" fmla="*/ 7080 h 21496"/>
                  <a:gd name="connsiteX108" fmla="*/ 1271 w 21347"/>
                  <a:gd name="connsiteY108" fmla="*/ 7853 h 21496"/>
                  <a:gd name="connsiteX109" fmla="*/ 2663 w 21347"/>
                  <a:gd name="connsiteY109" fmla="*/ 8559 h 21496"/>
                  <a:gd name="connsiteX110" fmla="*/ 2330 w 21347"/>
                  <a:gd name="connsiteY110" fmla="*/ 8286 h 21496"/>
                  <a:gd name="connsiteX111" fmla="*/ 2663 w 21347"/>
                  <a:gd name="connsiteY111" fmla="*/ 8559 h 21496"/>
                  <a:gd name="connsiteX112" fmla="*/ 2666 w 21347"/>
                  <a:gd name="connsiteY112" fmla="*/ 8559 h 21496"/>
                  <a:gd name="connsiteX113" fmla="*/ 2884 w 21347"/>
                  <a:gd name="connsiteY113" fmla="*/ 8663 h 21496"/>
                  <a:gd name="connsiteX114" fmla="*/ 2913 w 21347"/>
                  <a:gd name="connsiteY114" fmla="*/ 8672 h 21496"/>
                  <a:gd name="connsiteX115" fmla="*/ 3306 w 21347"/>
                  <a:gd name="connsiteY115" fmla="*/ 8963 h 21496"/>
                  <a:gd name="connsiteX116" fmla="*/ 2498 w 21347"/>
                  <a:gd name="connsiteY116" fmla="*/ 11467 h 21496"/>
                  <a:gd name="connsiteX117" fmla="*/ 2602 w 21347"/>
                  <a:gd name="connsiteY117" fmla="*/ 11535 h 21496"/>
                  <a:gd name="connsiteX118" fmla="*/ 3544 w 21347"/>
                  <a:gd name="connsiteY118" fmla="*/ 11698 h 21496"/>
                  <a:gd name="connsiteX119" fmla="*/ 3528 w 21347"/>
                  <a:gd name="connsiteY119" fmla="*/ 12587 h 21496"/>
                  <a:gd name="connsiteX120" fmla="*/ 3347 w 21347"/>
                  <a:gd name="connsiteY120" fmla="*/ 13639 h 21496"/>
                  <a:gd name="connsiteX121" fmla="*/ 2792 w 21347"/>
                  <a:gd name="connsiteY121" fmla="*/ 14806 h 21496"/>
                  <a:gd name="connsiteX122" fmla="*/ 2682 w 21347"/>
                  <a:gd name="connsiteY122" fmla="*/ 14925 h 21496"/>
                  <a:gd name="connsiteX123" fmla="*/ 2307 w 21347"/>
                  <a:gd name="connsiteY123" fmla="*/ 15688 h 21496"/>
                  <a:gd name="connsiteX124" fmla="*/ 1575 w 21347"/>
                  <a:gd name="connsiteY124" fmla="*/ 17073 h 21496"/>
                  <a:gd name="connsiteX125" fmla="*/ 1150 w 21347"/>
                  <a:gd name="connsiteY125" fmla="*/ 18874 h 21496"/>
                  <a:gd name="connsiteX126" fmla="*/ 1134 w 21347"/>
                  <a:gd name="connsiteY126" fmla="*/ 18951 h 21496"/>
                  <a:gd name="connsiteX127" fmla="*/ 849 w 21347"/>
                  <a:gd name="connsiteY127" fmla="*/ 19869 h 21496"/>
                  <a:gd name="connsiteX128" fmla="*/ 842 w 21347"/>
                  <a:gd name="connsiteY128" fmla="*/ 19921 h 21496"/>
                  <a:gd name="connsiteX129" fmla="*/ 598 w 21347"/>
                  <a:gd name="connsiteY129" fmla="*/ 19945 h 21496"/>
                  <a:gd name="connsiteX130" fmla="*/ 364 w 21347"/>
                  <a:gd name="connsiteY130" fmla="*/ 20084 h 21496"/>
                  <a:gd name="connsiteX131" fmla="*/ 126 w 21347"/>
                  <a:gd name="connsiteY131" fmla="*/ 21183 h 21496"/>
                  <a:gd name="connsiteX132" fmla="*/ 1248 w 21347"/>
                  <a:gd name="connsiteY132" fmla="*/ 21254 h 21496"/>
                  <a:gd name="connsiteX133" fmla="*/ 1369 w 21347"/>
                  <a:gd name="connsiteY133" fmla="*/ 21260 h 21496"/>
                  <a:gd name="connsiteX134" fmla="*/ 1664 w 21347"/>
                  <a:gd name="connsiteY134" fmla="*/ 21263 h 21496"/>
                  <a:gd name="connsiteX135" fmla="*/ 2022 w 21347"/>
                  <a:gd name="connsiteY135" fmla="*/ 21275 h 21496"/>
                  <a:gd name="connsiteX136" fmla="*/ 2101 w 21347"/>
                  <a:gd name="connsiteY136" fmla="*/ 21255 h 21496"/>
                  <a:gd name="connsiteX137" fmla="*/ 2101 w 21347"/>
                  <a:gd name="connsiteY137" fmla="*/ 21255 h 21496"/>
                  <a:gd name="connsiteX138" fmla="*/ 2180 w 21347"/>
                  <a:gd name="connsiteY138" fmla="*/ 21260 h 21496"/>
                  <a:gd name="connsiteX139" fmla="*/ 2101 w 21347"/>
                  <a:gd name="connsiteY139" fmla="*/ 21255 h 21496"/>
                  <a:gd name="connsiteX140" fmla="*/ 2022 w 21347"/>
                  <a:gd name="connsiteY140" fmla="*/ 21275 h 21496"/>
                  <a:gd name="connsiteX141" fmla="*/ 2390 w 21347"/>
                  <a:gd name="connsiteY141" fmla="*/ 21305 h 21496"/>
                  <a:gd name="connsiteX142" fmla="*/ 2507 w 21347"/>
                  <a:gd name="connsiteY142" fmla="*/ 21318 h 21496"/>
                  <a:gd name="connsiteX143" fmla="*/ 2713 w 21347"/>
                  <a:gd name="connsiteY143" fmla="*/ 21331 h 21496"/>
                  <a:gd name="connsiteX144" fmla="*/ 6845 w 21347"/>
                  <a:gd name="connsiteY144" fmla="*/ 21353 h 21496"/>
                  <a:gd name="connsiteX145" fmla="*/ 7067 w 21347"/>
                  <a:gd name="connsiteY145" fmla="*/ 21258 h 21496"/>
                  <a:gd name="connsiteX146" fmla="*/ 7292 w 21347"/>
                  <a:gd name="connsiteY146" fmla="*/ 21148 h 21496"/>
                  <a:gd name="connsiteX147" fmla="*/ 7168 w 21347"/>
                  <a:gd name="connsiteY147" fmla="*/ 21096 h 21496"/>
                  <a:gd name="connsiteX148" fmla="*/ 7127 w 21347"/>
                  <a:gd name="connsiteY148" fmla="*/ 21052 h 21496"/>
                  <a:gd name="connsiteX149" fmla="*/ 6915 w 21347"/>
                  <a:gd name="connsiteY149" fmla="*/ 20920 h 21496"/>
                  <a:gd name="connsiteX150" fmla="*/ 6902 w 21347"/>
                  <a:gd name="connsiteY150" fmla="*/ 20921 h 21496"/>
                  <a:gd name="connsiteX151" fmla="*/ 6899 w 21347"/>
                  <a:gd name="connsiteY151" fmla="*/ 20917 h 21496"/>
                  <a:gd name="connsiteX152" fmla="*/ 5729 w 21347"/>
                  <a:gd name="connsiteY152" fmla="*/ 20746 h 21496"/>
                  <a:gd name="connsiteX153" fmla="*/ 4086 w 21347"/>
                  <a:gd name="connsiteY153" fmla="*/ 20142 h 21496"/>
                  <a:gd name="connsiteX154" fmla="*/ 3994 w 21347"/>
                  <a:gd name="connsiteY154" fmla="*/ 20023 h 21496"/>
                  <a:gd name="connsiteX155" fmla="*/ 3962 w 21347"/>
                  <a:gd name="connsiteY155" fmla="*/ 19988 h 21496"/>
                  <a:gd name="connsiteX156" fmla="*/ 3078 w 21347"/>
                  <a:gd name="connsiteY156" fmla="*/ 19833 h 21496"/>
                  <a:gd name="connsiteX157" fmla="*/ 2992 w 21347"/>
                  <a:gd name="connsiteY157" fmla="*/ 19813 h 21496"/>
                  <a:gd name="connsiteX158" fmla="*/ 3078 w 21347"/>
                  <a:gd name="connsiteY158" fmla="*/ 19833 h 21496"/>
                  <a:gd name="connsiteX159" fmla="*/ 3962 w 21347"/>
                  <a:gd name="connsiteY159" fmla="*/ 19988 h 21496"/>
                  <a:gd name="connsiteX160" fmla="*/ 3918 w 21347"/>
                  <a:gd name="connsiteY160" fmla="*/ 19900 h 21496"/>
                  <a:gd name="connsiteX161" fmla="*/ 3823 w 21347"/>
                  <a:gd name="connsiteY161" fmla="*/ 19829 h 21496"/>
                  <a:gd name="connsiteX162" fmla="*/ 3804 w 21347"/>
                  <a:gd name="connsiteY162" fmla="*/ 19813 h 21496"/>
                  <a:gd name="connsiteX163" fmla="*/ 3763 w 21347"/>
                  <a:gd name="connsiteY163" fmla="*/ 19772 h 21496"/>
                  <a:gd name="connsiteX164" fmla="*/ 3731 w 21347"/>
                  <a:gd name="connsiteY164" fmla="*/ 19636 h 21496"/>
                  <a:gd name="connsiteX165" fmla="*/ 3740 w 21347"/>
                  <a:gd name="connsiteY165" fmla="*/ 19615 h 21496"/>
                  <a:gd name="connsiteX166" fmla="*/ 3766 w 21347"/>
                  <a:gd name="connsiteY166" fmla="*/ 19599 h 21496"/>
                  <a:gd name="connsiteX167" fmla="*/ 4092 w 21347"/>
                  <a:gd name="connsiteY167" fmla="*/ 19247 h 21496"/>
                  <a:gd name="connsiteX168" fmla="*/ 4124 w 21347"/>
                  <a:gd name="connsiteY168" fmla="*/ 19224 h 21496"/>
                  <a:gd name="connsiteX169" fmla="*/ 4178 w 21347"/>
                  <a:gd name="connsiteY169" fmla="*/ 19186 h 21496"/>
                  <a:gd name="connsiteX170" fmla="*/ 4178 w 21347"/>
                  <a:gd name="connsiteY170" fmla="*/ 19186 h 21496"/>
                  <a:gd name="connsiteX171" fmla="*/ 4280 w 21347"/>
                  <a:gd name="connsiteY171" fmla="*/ 19063 h 21496"/>
                  <a:gd name="connsiteX172" fmla="*/ 5002 w 21347"/>
                  <a:gd name="connsiteY172" fmla="*/ 17250 h 21496"/>
                  <a:gd name="connsiteX173" fmla="*/ 6502 w 21347"/>
                  <a:gd name="connsiteY173" fmla="*/ 15042 h 21496"/>
                  <a:gd name="connsiteX174" fmla="*/ 7828 w 21347"/>
                  <a:gd name="connsiteY174" fmla="*/ 13278 h 21496"/>
                  <a:gd name="connsiteX175" fmla="*/ 7958 w 21347"/>
                  <a:gd name="connsiteY175" fmla="*/ 13331 h 21496"/>
                  <a:gd name="connsiteX176" fmla="*/ 8107 w 21347"/>
                  <a:gd name="connsiteY176" fmla="*/ 13558 h 21496"/>
                  <a:gd name="connsiteX177" fmla="*/ 8272 w 21347"/>
                  <a:gd name="connsiteY177" fmla="*/ 13798 h 21496"/>
                  <a:gd name="connsiteX178" fmla="*/ 8868 w 21347"/>
                  <a:gd name="connsiteY178" fmla="*/ 14865 h 21496"/>
                  <a:gd name="connsiteX179" fmla="*/ 9033 w 21347"/>
                  <a:gd name="connsiteY179" fmla="*/ 15095 h 21496"/>
                  <a:gd name="connsiteX180" fmla="*/ 9074 w 21347"/>
                  <a:gd name="connsiteY180" fmla="*/ 15158 h 21496"/>
                  <a:gd name="connsiteX181" fmla="*/ 9838 w 21347"/>
                  <a:gd name="connsiteY181" fmla="*/ 16292 h 21496"/>
                  <a:gd name="connsiteX182" fmla="*/ 10672 w 21347"/>
                  <a:gd name="connsiteY182" fmla="*/ 17680 h 21496"/>
                  <a:gd name="connsiteX183" fmla="*/ 10685 w 21347"/>
                  <a:gd name="connsiteY183" fmla="*/ 17719 h 21496"/>
                  <a:gd name="connsiteX184" fmla="*/ 10713 w 21347"/>
                  <a:gd name="connsiteY184" fmla="*/ 17759 h 21496"/>
                  <a:gd name="connsiteX185" fmla="*/ 10850 w 21347"/>
                  <a:gd name="connsiteY185" fmla="*/ 17986 h 21496"/>
                  <a:gd name="connsiteX186" fmla="*/ 11116 w 21347"/>
                  <a:gd name="connsiteY186" fmla="*/ 18056 h 21496"/>
                  <a:gd name="connsiteX187" fmla="*/ 11731 w 21347"/>
                  <a:gd name="connsiteY187" fmla="*/ 18582 h 21496"/>
                  <a:gd name="connsiteX188" fmla="*/ 12619 w 21347"/>
                  <a:gd name="connsiteY188" fmla="*/ 19188 h 21496"/>
                  <a:gd name="connsiteX189" fmla="*/ 11731 w 21347"/>
                  <a:gd name="connsiteY189" fmla="*/ 18582 h 21496"/>
                  <a:gd name="connsiteX190" fmla="*/ 11116 w 21347"/>
                  <a:gd name="connsiteY190" fmla="*/ 18056 h 21496"/>
                  <a:gd name="connsiteX191" fmla="*/ 10850 w 21347"/>
                  <a:gd name="connsiteY191" fmla="*/ 17986 h 21496"/>
                  <a:gd name="connsiteX192" fmla="*/ 11335 w 21347"/>
                  <a:gd name="connsiteY192" fmla="*/ 18697 h 21496"/>
                  <a:gd name="connsiteX193" fmla="*/ 12698 w 21347"/>
                  <a:gd name="connsiteY193" fmla="*/ 20613 h 21496"/>
                  <a:gd name="connsiteX194" fmla="*/ 12888 w 21347"/>
                  <a:gd name="connsiteY194" fmla="*/ 20648 h 21496"/>
                  <a:gd name="connsiteX195" fmla="*/ 13767 w 21347"/>
                  <a:gd name="connsiteY195" fmla="*/ 20479 h 21496"/>
                  <a:gd name="connsiteX196" fmla="*/ 13989 w 21347"/>
                  <a:gd name="connsiteY196" fmla="*/ 20389 h 21496"/>
                  <a:gd name="connsiteX197" fmla="*/ 13767 w 21347"/>
                  <a:gd name="connsiteY197" fmla="*/ 20479 h 21496"/>
                  <a:gd name="connsiteX198" fmla="*/ 13849 w 21347"/>
                  <a:gd name="connsiteY198" fmla="*/ 20535 h 21496"/>
                  <a:gd name="connsiteX199" fmla="*/ 14055 w 21347"/>
                  <a:gd name="connsiteY199" fmla="*/ 20984 h 21496"/>
                  <a:gd name="connsiteX200" fmla="*/ 14255 w 21347"/>
                  <a:gd name="connsiteY200" fmla="*/ 21083 h 21496"/>
                  <a:gd name="connsiteX201" fmla="*/ 14252 w 21347"/>
                  <a:gd name="connsiteY201" fmla="*/ 21084 h 21496"/>
                  <a:gd name="connsiteX202" fmla="*/ 14325 w 21347"/>
                  <a:gd name="connsiteY202" fmla="*/ 21235 h 21496"/>
                  <a:gd name="connsiteX203" fmla="*/ 14347 w 21347"/>
                  <a:gd name="connsiteY203" fmla="*/ 21275 h 21496"/>
                  <a:gd name="connsiteX204" fmla="*/ 14420 w 21347"/>
                  <a:gd name="connsiteY204" fmla="*/ 21374 h 21496"/>
                  <a:gd name="connsiteX205" fmla="*/ 14429 w 21347"/>
                  <a:gd name="connsiteY205" fmla="*/ 21414 h 21496"/>
                  <a:gd name="connsiteX206" fmla="*/ 14468 w 21347"/>
                  <a:gd name="connsiteY206" fmla="*/ 21462 h 21496"/>
                  <a:gd name="connsiteX207" fmla="*/ 14743 w 21347"/>
                  <a:gd name="connsiteY207" fmla="*/ 21473 h 21496"/>
                  <a:gd name="connsiteX208" fmla="*/ 14864 w 21347"/>
                  <a:gd name="connsiteY208" fmla="*/ 21496 h 21496"/>
                  <a:gd name="connsiteX209" fmla="*/ 15165 w 21347"/>
                  <a:gd name="connsiteY209" fmla="*/ 21485 h 21496"/>
                  <a:gd name="connsiteX210" fmla="*/ 15476 w 21347"/>
                  <a:gd name="connsiteY210" fmla="*/ 21467 h 21496"/>
                  <a:gd name="connsiteX211" fmla="*/ 16097 w 21347"/>
                  <a:gd name="connsiteY211" fmla="*/ 21403 h 21496"/>
                  <a:gd name="connsiteX212" fmla="*/ 15802 w 21347"/>
                  <a:gd name="connsiteY212" fmla="*/ 21379 h 21496"/>
                  <a:gd name="connsiteX213" fmla="*/ 15799 w 21347"/>
                  <a:gd name="connsiteY213" fmla="*/ 21322 h 21496"/>
                  <a:gd name="connsiteX214" fmla="*/ 16351 w 21347"/>
                  <a:gd name="connsiteY214" fmla="*/ 21241 h 21496"/>
                  <a:gd name="connsiteX215" fmla="*/ 16674 w 21347"/>
                  <a:gd name="connsiteY215" fmla="*/ 21000 h 21496"/>
                  <a:gd name="connsiteX216" fmla="*/ 16846 w 21347"/>
                  <a:gd name="connsiteY216" fmla="*/ 20907 h 21496"/>
                  <a:gd name="connsiteX217" fmla="*/ 17867 w 21347"/>
                  <a:gd name="connsiteY217" fmla="*/ 20761 h 21496"/>
                  <a:gd name="connsiteX218" fmla="*/ 18859 w 21347"/>
                  <a:gd name="connsiteY218" fmla="*/ 20537 h 21496"/>
                  <a:gd name="connsiteX219" fmla="*/ 19693 w 21347"/>
                  <a:gd name="connsiteY219" fmla="*/ 20273 h 21496"/>
                  <a:gd name="connsiteX220" fmla="*/ 19944 w 21347"/>
                  <a:gd name="connsiteY220" fmla="*/ 20183 h 21496"/>
                  <a:gd name="connsiteX221" fmla="*/ 19944 w 21347"/>
                  <a:gd name="connsiteY221" fmla="*/ 20183 h 21496"/>
                  <a:gd name="connsiteX222" fmla="*/ 21177 w 21347"/>
                  <a:gd name="connsiteY222" fmla="*/ 19657 h 21496"/>
                  <a:gd name="connsiteX223" fmla="*/ 21317 w 21347"/>
                  <a:gd name="connsiteY223" fmla="*/ 19526 h 21496"/>
                  <a:gd name="connsiteX224" fmla="*/ 13390 w 21347"/>
                  <a:gd name="connsiteY224" fmla="*/ 11703 h 21496"/>
                  <a:gd name="connsiteX225" fmla="*/ 13390 w 21347"/>
                  <a:gd name="connsiteY225" fmla="*/ 11703 h 21496"/>
                  <a:gd name="connsiteX226" fmla="*/ 13589 w 21347"/>
                  <a:gd name="connsiteY226" fmla="*/ 11781 h 21496"/>
                  <a:gd name="connsiteX227" fmla="*/ 13973 w 21347"/>
                  <a:gd name="connsiteY227" fmla="*/ 11791 h 21496"/>
                  <a:gd name="connsiteX228" fmla="*/ 14135 w 21347"/>
                  <a:gd name="connsiteY228" fmla="*/ 11767 h 21496"/>
                  <a:gd name="connsiteX229" fmla="*/ 14832 w 21347"/>
                  <a:gd name="connsiteY229" fmla="*/ 11633 h 21496"/>
                  <a:gd name="connsiteX230" fmla="*/ 15118 w 21347"/>
                  <a:gd name="connsiteY230" fmla="*/ 11615 h 21496"/>
                  <a:gd name="connsiteX231" fmla="*/ 15600 w 21347"/>
                  <a:gd name="connsiteY231" fmla="*/ 11520 h 21496"/>
                  <a:gd name="connsiteX232" fmla="*/ 16088 w 21347"/>
                  <a:gd name="connsiteY232" fmla="*/ 11598 h 21496"/>
                  <a:gd name="connsiteX233" fmla="*/ 15993 w 21347"/>
                  <a:gd name="connsiteY233" fmla="*/ 11683 h 21496"/>
                  <a:gd name="connsiteX234" fmla="*/ 14823 w 21347"/>
                  <a:gd name="connsiteY234" fmla="*/ 11819 h 21496"/>
                  <a:gd name="connsiteX235" fmla="*/ 14823 w 21347"/>
                  <a:gd name="connsiteY235" fmla="*/ 11819 h 21496"/>
                  <a:gd name="connsiteX236" fmla="*/ 14585 w 21347"/>
                  <a:gd name="connsiteY236" fmla="*/ 11842 h 21496"/>
                  <a:gd name="connsiteX237" fmla="*/ 14499 w 21347"/>
                  <a:gd name="connsiteY237" fmla="*/ 11852 h 21496"/>
                  <a:gd name="connsiteX238" fmla="*/ 12625 w 21347"/>
                  <a:gd name="connsiteY238" fmla="*/ 12043 h 21496"/>
                  <a:gd name="connsiteX239" fmla="*/ 12394 w 21347"/>
                  <a:gd name="connsiteY239" fmla="*/ 12016 h 21496"/>
                  <a:gd name="connsiteX240" fmla="*/ 13183 w 21347"/>
                  <a:gd name="connsiteY240" fmla="*/ 11705 h 21496"/>
                  <a:gd name="connsiteX241" fmla="*/ 13390 w 21347"/>
                  <a:gd name="connsiteY241" fmla="*/ 11703 h 21496"/>
                  <a:gd name="connsiteX242" fmla="*/ 11731 w 21347"/>
                  <a:gd name="connsiteY242" fmla="*/ 11503 h 21496"/>
                  <a:gd name="connsiteX243" fmla="*/ 11760 w 21347"/>
                  <a:gd name="connsiteY243" fmla="*/ 11470 h 21496"/>
                  <a:gd name="connsiteX244" fmla="*/ 11985 w 21347"/>
                  <a:gd name="connsiteY244" fmla="*/ 11502 h 21496"/>
                  <a:gd name="connsiteX245" fmla="*/ 12086 w 21347"/>
                  <a:gd name="connsiteY245" fmla="*/ 11346 h 21496"/>
                  <a:gd name="connsiteX246" fmla="*/ 12147 w 21347"/>
                  <a:gd name="connsiteY246" fmla="*/ 11188 h 21496"/>
                  <a:gd name="connsiteX247" fmla="*/ 12470 w 21347"/>
                  <a:gd name="connsiteY247" fmla="*/ 11146 h 21496"/>
                  <a:gd name="connsiteX248" fmla="*/ 13193 w 21347"/>
                  <a:gd name="connsiteY248" fmla="*/ 11569 h 21496"/>
                  <a:gd name="connsiteX249" fmla="*/ 13098 w 21347"/>
                  <a:gd name="connsiteY249" fmla="*/ 11656 h 21496"/>
                  <a:gd name="connsiteX250" fmla="*/ 12334 w 21347"/>
                  <a:gd name="connsiteY250" fmla="*/ 11968 h 21496"/>
                  <a:gd name="connsiteX251" fmla="*/ 12010 w 21347"/>
                  <a:gd name="connsiteY251" fmla="*/ 12002 h 21496"/>
                  <a:gd name="connsiteX252" fmla="*/ 11925 w 21347"/>
                  <a:gd name="connsiteY252" fmla="*/ 11933 h 21496"/>
                  <a:gd name="connsiteX253" fmla="*/ 11782 w 21347"/>
                  <a:gd name="connsiteY253" fmla="*/ 11601 h 21496"/>
                  <a:gd name="connsiteX254" fmla="*/ 11731 w 21347"/>
                  <a:gd name="connsiteY254" fmla="*/ 11503 h 21496"/>
                  <a:gd name="connsiteX0" fmla="*/ 21317 w 21347"/>
                  <a:gd name="connsiteY0" fmla="*/ 19526 h 21496"/>
                  <a:gd name="connsiteX1" fmla="*/ 20743 w 21347"/>
                  <a:gd name="connsiteY1" fmla="*/ 19439 h 21496"/>
                  <a:gd name="connsiteX2" fmla="*/ 18891 w 21347"/>
                  <a:gd name="connsiteY2" fmla="*/ 19788 h 21496"/>
                  <a:gd name="connsiteX3" fmla="*/ 18647 w 21347"/>
                  <a:gd name="connsiteY3" fmla="*/ 19787 h 21496"/>
                  <a:gd name="connsiteX4" fmla="*/ 18558 w 21347"/>
                  <a:gd name="connsiteY4" fmla="*/ 19785 h 21496"/>
                  <a:gd name="connsiteX5" fmla="*/ 17791 w 21347"/>
                  <a:gd name="connsiteY5" fmla="*/ 19741 h 21496"/>
                  <a:gd name="connsiteX6" fmla="*/ 17708 w 21347"/>
                  <a:gd name="connsiteY6" fmla="*/ 19735 h 21496"/>
                  <a:gd name="connsiteX7" fmla="*/ 16849 w 21347"/>
                  <a:gd name="connsiteY7" fmla="*/ 19717 h 21496"/>
                  <a:gd name="connsiteX8" fmla="*/ 17708 w 21347"/>
                  <a:gd name="connsiteY8" fmla="*/ 19735 h 21496"/>
                  <a:gd name="connsiteX9" fmla="*/ 17496 w 21347"/>
                  <a:gd name="connsiteY9" fmla="*/ 19712 h 21496"/>
                  <a:gd name="connsiteX10" fmla="*/ 16640 w 21347"/>
                  <a:gd name="connsiteY10" fmla="*/ 19590 h 21496"/>
                  <a:gd name="connsiteX11" fmla="*/ 16183 w 21347"/>
                  <a:gd name="connsiteY11" fmla="*/ 19316 h 21496"/>
                  <a:gd name="connsiteX12" fmla="*/ 15923 w 21347"/>
                  <a:gd name="connsiteY12" fmla="*/ 19224 h 21496"/>
                  <a:gd name="connsiteX13" fmla="*/ 15438 w 21347"/>
                  <a:gd name="connsiteY13" fmla="*/ 19192 h 21496"/>
                  <a:gd name="connsiteX14" fmla="*/ 15317 w 21347"/>
                  <a:gd name="connsiteY14" fmla="*/ 19084 h 21496"/>
                  <a:gd name="connsiteX15" fmla="*/ 15355 w 21347"/>
                  <a:gd name="connsiteY15" fmla="*/ 18928 h 21496"/>
                  <a:gd name="connsiteX16" fmla="*/ 15317 w 21347"/>
                  <a:gd name="connsiteY16" fmla="*/ 18752 h 21496"/>
                  <a:gd name="connsiteX17" fmla="*/ 14639 w 21347"/>
                  <a:gd name="connsiteY17" fmla="*/ 17498 h 21496"/>
                  <a:gd name="connsiteX18" fmla="*/ 14617 w 21347"/>
                  <a:gd name="connsiteY18" fmla="*/ 17440 h 21496"/>
                  <a:gd name="connsiteX19" fmla="*/ 14617 w 21347"/>
                  <a:gd name="connsiteY19" fmla="*/ 17440 h 21496"/>
                  <a:gd name="connsiteX20" fmla="*/ 14379 w 21347"/>
                  <a:gd name="connsiteY20" fmla="*/ 17189 h 21496"/>
                  <a:gd name="connsiteX21" fmla="*/ 14344 w 21347"/>
                  <a:gd name="connsiteY21" fmla="*/ 17149 h 21496"/>
                  <a:gd name="connsiteX22" fmla="*/ 14030 w 21347"/>
                  <a:gd name="connsiteY22" fmla="*/ 16853 h 21496"/>
                  <a:gd name="connsiteX23" fmla="*/ 13970 w 21347"/>
                  <a:gd name="connsiteY23" fmla="*/ 16763 h 21496"/>
                  <a:gd name="connsiteX24" fmla="*/ 13285 w 21347"/>
                  <a:gd name="connsiteY24" fmla="*/ 16152 h 21496"/>
                  <a:gd name="connsiteX25" fmla="*/ 13282 w 21347"/>
                  <a:gd name="connsiteY25" fmla="*/ 15996 h 21496"/>
                  <a:gd name="connsiteX26" fmla="*/ 13206 w 21347"/>
                  <a:gd name="connsiteY26" fmla="*/ 15606 h 21496"/>
                  <a:gd name="connsiteX27" fmla="*/ 13202 w 21347"/>
                  <a:gd name="connsiteY27" fmla="*/ 15493 h 21496"/>
                  <a:gd name="connsiteX28" fmla="*/ 13247 w 21347"/>
                  <a:gd name="connsiteY28" fmla="*/ 15570 h 21496"/>
                  <a:gd name="connsiteX29" fmla="*/ 13535 w 21347"/>
                  <a:gd name="connsiteY29" fmla="*/ 15551 h 21496"/>
                  <a:gd name="connsiteX30" fmla="*/ 14588 w 21347"/>
                  <a:gd name="connsiteY30" fmla="*/ 15443 h 21496"/>
                  <a:gd name="connsiteX31" fmla="*/ 19478 w 21347"/>
                  <a:gd name="connsiteY31" fmla="*/ 14935 h 21496"/>
                  <a:gd name="connsiteX32" fmla="*/ 20175 w 21347"/>
                  <a:gd name="connsiteY32" fmla="*/ 14412 h 21496"/>
                  <a:gd name="connsiteX33" fmla="*/ 19310 w 21347"/>
                  <a:gd name="connsiteY33" fmla="*/ 12580 h 21496"/>
                  <a:gd name="connsiteX34" fmla="*/ 19252 w 21347"/>
                  <a:gd name="connsiteY34" fmla="*/ 12481 h 21496"/>
                  <a:gd name="connsiteX35" fmla="*/ 19233 w 21347"/>
                  <a:gd name="connsiteY35" fmla="*/ 12442 h 21496"/>
                  <a:gd name="connsiteX36" fmla="*/ 19202 w 21347"/>
                  <a:gd name="connsiteY36" fmla="*/ 12436 h 21496"/>
                  <a:gd name="connsiteX37" fmla="*/ 19233 w 21347"/>
                  <a:gd name="connsiteY37" fmla="*/ 12442 h 21496"/>
                  <a:gd name="connsiteX38" fmla="*/ 19211 w 21347"/>
                  <a:gd name="connsiteY38" fmla="*/ 12403 h 21496"/>
                  <a:gd name="connsiteX39" fmla="*/ 19202 w 21347"/>
                  <a:gd name="connsiteY39" fmla="*/ 12365 h 21496"/>
                  <a:gd name="connsiteX40" fmla="*/ 19170 w 21347"/>
                  <a:gd name="connsiteY40" fmla="*/ 12305 h 21496"/>
                  <a:gd name="connsiteX41" fmla="*/ 19081 w 21347"/>
                  <a:gd name="connsiteY41" fmla="*/ 12110 h 21496"/>
                  <a:gd name="connsiteX42" fmla="*/ 18881 w 21347"/>
                  <a:gd name="connsiteY42" fmla="*/ 11700 h 21496"/>
                  <a:gd name="connsiteX43" fmla="*/ 18869 w 21347"/>
                  <a:gd name="connsiteY43" fmla="*/ 11642 h 21496"/>
                  <a:gd name="connsiteX44" fmla="*/ 18869 w 21347"/>
                  <a:gd name="connsiteY44" fmla="*/ 11642 h 21496"/>
                  <a:gd name="connsiteX45" fmla="*/ 18847 w 21347"/>
                  <a:gd name="connsiteY45" fmla="*/ 11602 h 21496"/>
                  <a:gd name="connsiteX46" fmla="*/ 18726 w 21347"/>
                  <a:gd name="connsiteY46" fmla="*/ 11450 h 21496"/>
                  <a:gd name="connsiteX47" fmla="*/ 18523 w 21347"/>
                  <a:gd name="connsiteY47" fmla="*/ 11406 h 21496"/>
                  <a:gd name="connsiteX48" fmla="*/ 16941 w 21347"/>
                  <a:gd name="connsiteY48" fmla="*/ 11544 h 21496"/>
                  <a:gd name="connsiteX49" fmla="*/ 16820 w 21347"/>
                  <a:gd name="connsiteY49" fmla="*/ 11552 h 21496"/>
                  <a:gd name="connsiteX50" fmla="*/ 15758 w 21347"/>
                  <a:gd name="connsiteY50" fmla="*/ 11447 h 21496"/>
                  <a:gd name="connsiteX51" fmla="*/ 15685 w 21347"/>
                  <a:gd name="connsiteY51" fmla="*/ 11427 h 21496"/>
                  <a:gd name="connsiteX52" fmla="*/ 16040 w 21347"/>
                  <a:gd name="connsiteY52" fmla="*/ 11369 h 21496"/>
                  <a:gd name="connsiteX53" fmla="*/ 15942 w 21347"/>
                  <a:gd name="connsiteY53" fmla="*/ 11291 h 21496"/>
                  <a:gd name="connsiteX54" fmla="*/ 14249 w 21347"/>
                  <a:gd name="connsiteY54" fmla="*/ 10602 h 21496"/>
                  <a:gd name="connsiteX55" fmla="*/ 13469 w 21347"/>
                  <a:gd name="connsiteY55" fmla="*/ 9933 h 21496"/>
                  <a:gd name="connsiteX56" fmla="*/ 12695 w 21347"/>
                  <a:gd name="connsiteY56" fmla="*/ 9067 h 21496"/>
                  <a:gd name="connsiteX57" fmla="*/ 12001 w 21347"/>
                  <a:gd name="connsiteY57" fmla="*/ 8122 h 21496"/>
                  <a:gd name="connsiteX58" fmla="*/ 11988 w 21347"/>
                  <a:gd name="connsiteY58" fmla="*/ 8082 h 21496"/>
                  <a:gd name="connsiteX59" fmla="*/ 11963 w 21347"/>
                  <a:gd name="connsiteY59" fmla="*/ 8006 h 21496"/>
                  <a:gd name="connsiteX60" fmla="*/ 11947 w 21347"/>
                  <a:gd name="connsiteY60" fmla="*/ 7945 h 21496"/>
                  <a:gd name="connsiteX61" fmla="*/ 11814 w 21347"/>
                  <a:gd name="connsiteY61" fmla="*/ 7496 h 21496"/>
                  <a:gd name="connsiteX62" fmla="*/ 11810 w 21347"/>
                  <a:gd name="connsiteY62" fmla="*/ 7438 h 21496"/>
                  <a:gd name="connsiteX63" fmla="*/ 11810 w 21347"/>
                  <a:gd name="connsiteY63" fmla="*/ 7397 h 21496"/>
                  <a:gd name="connsiteX64" fmla="*/ 11804 w 21347"/>
                  <a:gd name="connsiteY64" fmla="*/ 7300 h 21496"/>
                  <a:gd name="connsiteX65" fmla="*/ 11798 w 21347"/>
                  <a:gd name="connsiteY65" fmla="*/ 7227 h 21496"/>
                  <a:gd name="connsiteX66" fmla="*/ 11221 w 21347"/>
                  <a:gd name="connsiteY66" fmla="*/ 5083 h 21496"/>
                  <a:gd name="connsiteX67" fmla="*/ 9981 w 21347"/>
                  <a:gd name="connsiteY67" fmla="*/ 3880 h 21496"/>
                  <a:gd name="connsiteX68" fmla="*/ 9464 w 21347"/>
                  <a:gd name="connsiteY68" fmla="*/ 3651 h 21496"/>
                  <a:gd name="connsiteX69" fmla="*/ 9401 w 21347"/>
                  <a:gd name="connsiteY69" fmla="*/ 3637 h 21496"/>
                  <a:gd name="connsiteX70" fmla="*/ 9401 w 21347"/>
                  <a:gd name="connsiteY70" fmla="*/ 3636 h 21496"/>
                  <a:gd name="connsiteX71" fmla="*/ 9401 w 21347"/>
                  <a:gd name="connsiteY71" fmla="*/ 3637 h 21496"/>
                  <a:gd name="connsiteX72" fmla="*/ 9337 w 21347"/>
                  <a:gd name="connsiteY72" fmla="*/ 3592 h 21496"/>
                  <a:gd name="connsiteX73" fmla="*/ 9255 w 21347"/>
                  <a:gd name="connsiteY73" fmla="*/ 3552 h 21496"/>
                  <a:gd name="connsiteX74" fmla="*/ 8846 w 21347"/>
                  <a:gd name="connsiteY74" fmla="*/ 3162 h 21496"/>
                  <a:gd name="connsiteX75" fmla="*/ 8836 w 21347"/>
                  <a:gd name="connsiteY75" fmla="*/ 3157 h 21496"/>
                  <a:gd name="connsiteX76" fmla="*/ 8839 w 21347"/>
                  <a:gd name="connsiteY76" fmla="*/ 3151 h 21496"/>
                  <a:gd name="connsiteX77" fmla="*/ 8811 w 21347"/>
                  <a:gd name="connsiteY77" fmla="*/ 2932 h 21496"/>
                  <a:gd name="connsiteX78" fmla="*/ 9724 w 21347"/>
                  <a:gd name="connsiteY78" fmla="*/ 2768 h 21496"/>
                  <a:gd name="connsiteX79" fmla="*/ 9867 w 21347"/>
                  <a:gd name="connsiteY79" fmla="*/ 2707 h 21496"/>
                  <a:gd name="connsiteX80" fmla="*/ 9984 w 21347"/>
                  <a:gd name="connsiteY80" fmla="*/ 1924 h 21496"/>
                  <a:gd name="connsiteX81" fmla="*/ 9971 w 21347"/>
                  <a:gd name="connsiteY81" fmla="*/ 1896 h 21496"/>
                  <a:gd name="connsiteX82" fmla="*/ 10067 w 21347"/>
                  <a:gd name="connsiteY82" fmla="*/ 1869 h 21496"/>
                  <a:gd name="connsiteX83" fmla="*/ 10276 w 21347"/>
                  <a:gd name="connsiteY83" fmla="*/ 1828 h 21496"/>
                  <a:gd name="connsiteX84" fmla="*/ 10067 w 21347"/>
                  <a:gd name="connsiteY84" fmla="*/ 1511 h 21496"/>
                  <a:gd name="connsiteX85" fmla="*/ 9908 w 21347"/>
                  <a:gd name="connsiteY85" fmla="*/ 1288 h 21496"/>
                  <a:gd name="connsiteX86" fmla="*/ 9902 w 21347"/>
                  <a:gd name="connsiteY86" fmla="*/ 1160 h 21496"/>
                  <a:gd name="connsiteX87" fmla="*/ 9543 w 21347"/>
                  <a:gd name="connsiteY87" fmla="*/ 526 h 21496"/>
                  <a:gd name="connsiteX88" fmla="*/ 9210 w 21347"/>
                  <a:gd name="connsiteY88" fmla="*/ 329 h 21496"/>
                  <a:gd name="connsiteX89" fmla="*/ 8570 w 21347"/>
                  <a:gd name="connsiteY89" fmla="*/ 149 h 21496"/>
                  <a:gd name="connsiteX90" fmla="*/ 7672 w 21347"/>
                  <a:gd name="connsiteY90" fmla="*/ 19 h 21496"/>
                  <a:gd name="connsiteX91" fmla="*/ 5878 w 21347"/>
                  <a:gd name="connsiteY91" fmla="*/ 184 h 21496"/>
                  <a:gd name="connsiteX92" fmla="*/ 4942 w 21347"/>
                  <a:gd name="connsiteY92" fmla="*/ 678 h 21496"/>
                  <a:gd name="connsiteX93" fmla="*/ 5104 w 21347"/>
                  <a:gd name="connsiteY93" fmla="*/ 696 h 21496"/>
                  <a:gd name="connsiteX94" fmla="*/ 5202 w 21347"/>
                  <a:gd name="connsiteY94" fmla="*/ 646 h 21496"/>
                  <a:gd name="connsiteX95" fmla="*/ 5104 w 21347"/>
                  <a:gd name="connsiteY95" fmla="*/ 696 h 21496"/>
                  <a:gd name="connsiteX96" fmla="*/ 4942 w 21347"/>
                  <a:gd name="connsiteY96" fmla="*/ 678 h 21496"/>
                  <a:gd name="connsiteX97" fmla="*/ 4749 w 21347"/>
                  <a:gd name="connsiteY97" fmla="*/ 1305 h 21496"/>
                  <a:gd name="connsiteX98" fmla="*/ 5925 w 21347"/>
                  <a:gd name="connsiteY98" fmla="*/ 2428 h 21496"/>
                  <a:gd name="connsiteX99" fmla="*/ 5932 w 21347"/>
                  <a:gd name="connsiteY99" fmla="*/ 2817 h 21496"/>
                  <a:gd name="connsiteX100" fmla="*/ 5748 w 21347"/>
                  <a:gd name="connsiteY100" fmla="*/ 2912 h 21496"/>
                  <a:gd name="connsiteX101" fmla="*/ 4489 w 21347"/>
                  <a:gd name="connsiteY101" fmla="*/ 3476 h 21496"/>
                  <a:gd name="connsiteX102" fmla="*/ 3005 w 21347"/>
                  <a:gd name="connsiteY102" fmla="*/ 4255 h 21496"/>
                  <a:gd name="connsiteX103" fmla="*/ 2888 w 21347"/>
                  <a:gd name="connsiteY103" fmla="*/ 4529 h 21496"/>
                  <a:gd name="connsiteX104" fmla="*/ 2650 w 21347"/>
                  <a:gd name="connsiteY104" fmla="*/ 4766 h 21496"/>
                  <a:gd name="connsiteX105" fmla="*/ 2314 w 21347"/>
                  <a:gd name="connsiteY105" fmla="*/ 5447 h 21496"/>
                  <a:gd name="connsiteX106" fmla="*/ 2032 w 21347"/>
                  <a:gd name="connsiteY106" fmla="*/ 5876 h 21496"/>
                  <a:gd name="connsiteX107" fmla="*/ 1420 w 21347"/>
                  <a:gd name="connsiteY107" fmla="*/ 7080 h 21496"/>
                  <a:gd name="connsiteX108" fmla="*/ 1271 w 21347"/>
                  <a:gd name="connsiteY108" fmla="*/ 7853 h 21496"/>
                  <a:gd name="connsiteX109" fmla="*/ 2663 w 21347"/>
                  <a:gd name="connsiteY109" fmla="*/ 8559 h 21496"/>
                  <a:gd name="connsiteX110" fmla="*/ 2330 w 21347"/>
                  <a:gd name="connsiteY110" fmla="*/ 8286 h 21496"/>
                  <a:gd name="connsiteX111" fmla="*/ 2663 w 21347"/>
                  <a:gd name="connsiteY111" fmla="*/ 8559 h 21496"/>
                  <a:gd name="connsiteX112" fmla="*/ 2666 w 21347"/>
                  <a:gd name="connsiteY112" fmla="*/ 8559 h 21496"/>
                  <a:gd name="connsiteX113" fmla="*/ 2884 w 21347"/>
                  <a:gd name="connsiteY113" fmla="*/ 8663 h 21496"/>
                  <a:gd name="connsiteX114" fmla="*/ 2913 w 21347"/>
                  <a:gd name="connsiteY114" fmla="*/ 8672 h 21496"/>
                  <a:gd name="connsiteX115" fmla="*/ 3306 w 21347"/>
                  <a:gd name="connsiteY115" fmla="*/ 8963 h 21496"/>
                  <a:gd name="connsiteX116" fmla="*/ 2498 w 21347"/>
                  <a:gd name="connsiteY116" fmla="*/ 11467 h 21496"/>
                  <a:gd name="connsiteX117" fmla="*/ 2602 w 21347"/>
                  <a:gd name="connsiteY117" fmla="*/ 11535 h 21496"/>
                  <a:gd name="connsiteX118" fmla="*/ 3544 w 21347"/>
                  <a:gd name="connsiteY118" fmla="*/ 11698 h 21496"/>
                  <a:gd name="connsiteX119" fmla="*/ 3528 w 21347"/>
                  <a:gd name="connsiteY119" fmla="*/ 12587 h 21496"/>
                  <a:gd name="connsiteX120" fmla="*/ 3347 w 21347"/>
                  <a:gd name="connsiteY120" fmla="*/ 13639 h 21496"/>
                  <a:gd name="connsiteX121" fmla="*/ 2792 w 21347"/>
                  <a:gd name="connsiteY121" fmla="*/ 14806 h 21496"/>
                  <a:gd name="connsiteX122" fmla="*/ 2682 w 21347"/>
                  <a:gd name="connsiteY122" fmla="*/ 14925 h 21496"/>
                  <a:gd name="connsiteX123" fmla="*/ 2307 w 21347"/>
                  <a:gd name="connsiteY123" fmla="*/ 15688 h 21496"/>
                  <a:gd name="connsiteX124" fmla="*/ 1575 w 21347"/>
                  <a:gd name="connsiteY124" fmla="*/ 17073 h 21496"/>
                  <a:gd name="connsiteX125" fmla="*/ 1150 w 21347"/>
                  <a:gd name="connsiteY125" fmla="*/ 18874 h 21496"/>
                  <a:gd name="connsiteX126" fmla="*/ 1134 w 21347"/>
                  <a:gd name="connsiteY126" fmla="*/ 18951 h 21496"/>
                  <a:gd name="connsiteX127" fmla="*/ 849 w 21347"/>
                  <a:gd name="connsiteY127" fmla="*/ 19869 h 21496"/>
                  <a:gd name="connsiteX128" fmla="*/ 842 w 21347"/>
                  <a:gd name="connsiteY128" fmla="*/ 19921 h 21496"/>
                  <a:gd name="connsiteX129" fmla="*/ 598 w 21347"/>
                  <a:gd name="connsiteY129" fmla="*/ 19945 h 21496"/>
                  <a:gd name="connsiteX130" fmla="*/ 364 w 21347"/>
                  <a:gd name="connsiteY130" fmla="*/ 20084 h 21496"/>
                  <a:gd name="connsiteX131" fmla="*/ 126 w 21347"/>
                  <a:gd name="connsiteY131" fmla="*/ 21183 h 21496"/>
                  <a:gd name="connsiteX132" fmla="*/ 1248 w 21347"/>
                  <a:gd name="connsiteY132" fmla="*/ 21254 h 21496"/>
                  <a:gd name="connsiteX133" fmla="*/ 1369 w 21347"/>
                  <a:gd name="connsiteY133" fmla="*/ 21260 h 21496"/>
                  <a:gd name="connsiteX134" fmla="*/ 1664 w 21347"/>
                  <a:gd name="connsiteY134" fmla="*/ 21263 h 21496"/>
                  <a:gd name="connsiteX135" fmla="*/ 2022 w 21347"/>
                  <a:gd name="connsiteY135" fmla="*/ 21275 h 21496"/>
                  <a:gd name="connsiteX136" fmla="*/ 2101 w 21347"/>
                  <a:gd name="connsiteY136" fmla="*/ 21255 h 21496"/>
                  <a:gd name="connsiteX137" fmla="*/ 2101 w 21347"/>
                  <a:gd name="connsiteY137" fmla="*/ 21255 h 21496"/>
                  <a:gd name="connsiteX138" fmla="*/ 2180 w 21347"/>
                  <a:gd name="connsiteY138" fmla="*/ 21260 h 21496"/>
                  <a:gd name="connsiteX139" fmla="*/ 2101 w 21347"/>
                  <a:gd name="connsiteY139" fmla="*/ 21255 h 21496"/>
                  <a:gd name="connsiteX140" fmla="*/ 2022 w 21347"/>
                  <a:gd name="connsiteY140" fmla="*/ 21275 h 21496"/>
                  <a:gd name="connsiteX141" fmla="*/ 2390 w 21347"/>
                  <a:gd name="connsiteY141" fmla="*/ 21305 h 21496"/>
                  <a:gd name="connsiteX142" fmla="*/ 2507 w 21347"/>
                  <a:gd name="connsiteY142" fmla="*/ 21318 h 21496"/>
                  <a:gd name="connsiteX143" fmla="*/ 2713 w 21347"/>
                  <a:gd name="connsiteY143" fmla="*/ 21331 h 21496"/>
                  <a:gd name="connsiteX144" fmla="*/ 6845 w 21347"/>
                  <a:gd name="connsiteY144" fmla="*/ 21353 h 21496"/>
                  <a:gd name="connsiteX145" fmla="*/ 7067 w 21347"/>
                  <a:gd name="connsiteY145" fmla="*/ 21258 h 21496"/>
                  <a:gd name="connsiteX146" fmla="*/ 7292 w 21347"/>
                  <a:gd name="connsiteY146" fmla="*/ 21148 h 21496"/>
                  <a:gd name="connsiteX147" fmla="*/ 7168 w 21347"/>
                  <a:gd name="connsiteY147" fmla="*/ 21096 h 21496"/>
                  <a:gd name="connsiteX148" fmla="*/ 7127 w 21347"/>
                  <a:gd name="connsiteY148" fmla="*/ 21052 h 21496"/>
                  <a:gd name="connsiteX149" fmla="*/ 6915 w 21347"/>
                  <a:gd name="connsiteY149" fmla="*/ 20920 h 21496"/>
                  <a:gd name="connsiteX150" fmla="*/ 6902 w 21347"/>
                  <a:gd name="connsiteY150" fmla="*/ 20921 h 21496"/>
                  <a:gd name="connsiteX151" fmla="*/ 6899 w 21347"/>
                  <a:gd name="connsiteY151" fmla="*/ 20917 h 21496"/>
                  <a:gd name="connsiteX152" fmla="*/ 5729 w 21347"/>
                  <a:gd name="connsiteY152" fmla="*/ 20746 h 21496"/>
                  <a:gd name="connsiteX153" fmla="*/ 4086 w 21347"/>
                  <a:gd name="connsiteY153" fmla="*/ 20142 h 21496"/>
                  <a:gd name="connsiteX154" fmla="*/ 3994 w 21347"/>
                  <a:gd name="connsiteY154" fmla="*/ 20023 h 21496"/>
                  <a:gd name="connsiteX155" fmla="*/ 3962 w 21347"/>
                  <a:gd name="connsiteY155" fmla="*/ 19988 h 21496"/>
                  <a:gd name="connsiteX156" fmla="*/ 3078 w 21347"/>
                  <a:gd name="connsiteY156" fmla="*/ 19833 h 21496"/>
                  <a:gd name="connsiteX157" fmla="*/ 2992 w 21347"/>
                  <a:gd name="connsiteY157" fmla="*/ 19813 h 21496"/>
                  <a:gd name="connsiteX158" fmla="*/ 3078 w 21347"/>
                  <a:gd name="connsiteY158" fmla="*/ 19833 h 21496"/>
                  <a:gd name="connsiteX159" fmla="*/ 3962 w 21347"/>
                  <a:gd name="connsiteY159" fmla="*/ 19988 h 21496"/>
                  <a:gd name="connsiteX160" fmla="*/ 3918 w 21347"/>
                  <a:gd name="connsiteY160" fmla="*/ 19900 h 21496"/>
                  <a:gd name="connsiteX161" fmla="*/ 3823 w 21347"/>
                  <a:gd name="connsiteY161" fmla="*/ 19829 h 21496"/>
                  <a:gd name="connsiteX162" fmla="*/ 3804 w 21347"/>
                  <a:gd name="connsiteY162" fmla="*/ 19813 h 21496"/>
                  <a:gd name="connsiteX163" fmla="*/ 3763 w 21347"/>
                  <a:gd name="connsiteY163" fmla="*/ 19772 h 21496"/>
                  <a:gd name="connsiteX164" fmla="*/ 3731 w 21347"/>
                  <a:gd name="connsiteY164" fmla="*/ 19636 h 21496"/>
                  <a:gd name="connsiteX165" fmla="*/ 3740 w 21347"/>
                  <a:gd name="connsiteY165" fmla="*/ 19615 h 21496"/>
                  <a:gd name="connsiteX166" fmla="*/ 3766 w 21347"/>
                  <a:gd name="connsiteY166" fmla="*/ 19599 h 21496"/>
                  <a:gd name="connsiteX167" fmla="*/ 4092 w 21347"/>
                  <a:gd name="connsiteY167" fmla="*/ 19247 h 21496"/>
                  <a:gd name="connsiteX168" fmla="*/ 4124 w 21347"/>
                  <a:gd name="connsiteY168" fmla="*/ 19224 h 21496"/>
                  <a:gd name="connsiteX169" fmla="*/ 4178 w 21347"/>
                  <a:gd name="connsiteY169" fmla="*/ 19186 h 21496"/>
                  <a:gd name="connsiteX170" fmla="*/ 4178 w 21347"/>
                  <a:gd name="connsiteY170" fmla="*/ 19186 h 21496"/>
                  <a:gd name="connsiteX171" fmla="*/ 4280 w 21347"/>
                  <a:gd name="connsiteY171" fmla="*/ 19063 h 21496"/>
                  <a:gd name="connsiteX172" fmla="*/ 5002 w 21347"/>
                  <a:gd name="connsiteY172" fmla="*/ 17250 h 21496"/>
                  <a:gd name="connsiteX173" fmla="*/ 6502 w 21347"/>
                  <a:gd name="connsiteY173" fmla="*/ 15042 h 21496"/>
                  <a:gd name="connsiteX174" fmla="*/ 7828 w 21347"/>
                  <a:gd name="connsiteY174" fmla="*/ 13278 h 21496"/>
                  <a:gd name="connsiteX175" fmla="*/ 7958 w 21347"/>
                  <a:gd name="connsiteY175" fmla="*/ 13331 h 21496"/>
                  <a:gd name="connsiteX176" fmla="*/ 8107 w 21347"/>
                  <a:gd name="connsiteY176" fmla="*/ 13558 h 21496"/>
                  <a:gd name="connsiteX177" fmla="*/ 8272 w 21347"/>
                  <a:gd name="connsiteY177" fmla="*/ 13798 h 21496"/>
                  <a:gd name="connsiteX178" fmla="*/ 8868 w 21347"/>
                  <a:gd name="connsiteY178" fmla="*/ 14865 h 21496"/>
                  <a:gd name="connsiteX179" fmla="*/ 9033 w 21347"/>
                  <a:gd name="connsiteY179" fmla="*/ 15095 h 21496"/>
                  <a:gd name="connsiteX180" fmla="*/ 9074 w 21347"/>
                  <a:gd name="connsiteY180" fmla="*/ 15158 h 21496"/>
                  <a:gd name="connsiteX181" fmla="*/ 9838 w 21347"/>
                  <a:gd name="connsiteY181" fmla="*/ 16292 h 21496"/>
                  <a:gd name="connsiteX182" fmla="*/ 10672 w 21347"/>
                  <a:gd name="connsiteY182" fmla="*/ 17680 h 21496"/>
                  <a:gd name="connsiteX183" fmla="*/ 10685 w 21347"/>
                  <a:gd name="connsiteY183" fmla="*/ 17719 h 21496"/>
                  <a:gd name="connsiteX184" fmla="*/ 10713 w 21347"/>
                  <a:gd name="connsiteY184" fmla="*/ 17759 h 21496"/>
                  <a:gd name="connsiteX185" fmla="*/ 10850 w 21347"/>
                  <a:gd name="connsiteY185" fmla="*/ 17986 h 21496"/>
                  <a:gd name="connsiteX186" fmla="*/ 11116 w 21347"/>
                  <a:gd name="connsiteY186" fmla="*/ 18056 h 21496"/>
                  <a:gd name="connsiteX187" fmla="*/ 11731 w 21347"/>
                  <a:gd name="connsiteY187" fmla="*/ 18582 h 21496"/>
                  <a:gd name="connsiteX188" fmla="*/ 12619 w 21347"/>
                  <a:gd name="connsiteY188" fmla="*/ 19188 h 21496"/>
                  <a:gd name="connsiteX189" fmla="*/ 11731 w 21347"/>
                  <a:gd name="connsiteY189" fmla="*/ 18582 h 21496"/>
                  <a:gd name="connsiteX190" fmla="*/ 11116 w 21347"/>
                  <a:gd name="connsiteY190" fmla="*/ 18056 h 21496"/>
                  <a:gd name="connsiteX191" fmla="*/ 10850 w 21347"/>
                  <a:gd name="connsiteY191" fmla="*/ 17986 h 21496"/>
                  <a:gd name="connsiteX192" fmla="*/ 11335 w 21347"/>
                  <a:gd name="connsiteY192" fmla="*/ 18697 h 21496"/>
                  <a:gd name="connsiteX193" fmla="*/ 12698 w 21347"/>
                  <a:gd name="connsiteY193" fmla="*/ 20613 h 21496"/>
                  <a:gd name="connsiteX194" fmla="*/ 12888 w 21347"/>
                  <a:gd name="connsiteY194" fmla="*/ 20648 h 21496"/>
                  <a:gd name="connsiteX195" fmla="*/ 13767 w 21347"/>
                  <a:gd name="connsiteY195" fmla="*/ 20479 h 21496"/>
                  <a:gd name="connsiteX196" fmla="*/ 13989 w 21347"/>
                  <a:gd name="connsiteY196" fmla="*/ 20389 h 21496"/>
                  <a:gd name="connsiteX197" fmla="*/ 13767 w 21347"/>
                  <a:gd name="connsiteY197" fmla="*/ 20479 h 21496"/>
                  <a:gd name="connsiteX198" fmla="*/ 13849 w 21347"/>
                  <a:gd name="connsiteY198" fmla="*/ 20535 h 21496"/>
                  <a:gd name="connsiteX199" fmla="*/ 14055 w 21347"/>
                  <a:gd name="connsiteY199" fmla="*/ 20984 h 21496"/>
                  <a:gd name="connsiteX200" fmla="*/ 14255 w 21347"/>
                  <a:gd name="connsiteY200" fmla="*/ 21083 h 21496"/>
                  <a:gd name="connsiteX201" fmla="*/ 14252 w 21347"/>
                  <a:gd name="connsiteY201" fmla="*/ 21084 h 21496"/>
                  <a:gd name="connsiteX202" fmla="*/ 14325 w 21347"/>
                  <a:gd name="connsiteY202" fmla="*/ 21235 h 21496"/>
                  <a:gd name="connsiteX203" fmla="*/ 14347 w 21347"/>
                  <a:gd name="connsiteY203" fmla="*/ 21275 h 21496"/>
                  <a:gd name="connsiteX204" fmla="*/ 14420 w 21347"/>
                  <a:gd name="connsiteY204" fmla="*/ 21374 h 21496"/>
                  <a:gd name="connsiteX205" fmla="*/ 14429 w 21347"/>
                  <a:gd name="connsiteY205" fmla="*/ 21414 h 21496"/>
                  <a:gd name="connsiteX206" fmla="*/ 14468 w 21347"/>
                  <a:gd name="connsiteY206" fmla="*/ 21462 h 21496"/>
                  <a:gd name="connsiteX207" fmla="*/ 14743 w 21347"/>
                  <a:gd name="connsiteY207" fmla="*/ 21473 h 21496"/>
                  <a:gd name="connsiteX208" fmla="*/ 14864 w 21347"/>
                  <a:gd name="connsiteY208" fmla="*/ 21496 h 21496"/>
                  <a:gd name="connsiteX209" fmla="*/ 15165 w 21347"/>
                  <a:gd name="connsiteY209" fmla="*/ 21485 h 21496"/>
                  <a:gd name="connsiteX210" fmla="*/ 15476 w 21347"/>
                  <a:gd name="connsiteY210" fmla="*/ 21467 h 21496"/>
                  <a:gd name="connsiteX211" fmla="*/ 15802 w 21347"/>
                  <a:gd name="connsiteY211" fmla="*/ 21379 h 21496"/>
                  <a:gd name="connsiteX212" fmla="*/ 15799 w 21347"/>
                  <a:gd name="connsiteY212" fmla="*/ 21322 h 21496"/>
                  <a:gd name="connsiteX213" fmla="*/ 16351 w 21347"/>
                  <a:gd name="connsiteY213" fmla="*/ 21241 h 21496"/>
                  <a:gd name="connsiteX214" fmla="*/ 16674 w 21347"/>
                  <a:gd name="connsiteY214" fmla="*/ 21000 h 21496"/>
                  <a:gd name="connsiteX215" fmla="*/ 16846 w 21347"/>
                  <a:gd name="connsiteY215" fmla="*/ 20907 h 21496"/>
                  <a:gd name="connsiteX216" fmla="*/ 17867 w 21347"/>
                  <a:gd name="connsiteY216" fmla="*/ 20761 h 21496"/>
                  <a:gd name="connsiteX217" fmla="*/ 18859 w 21347"/>
                  <a:gd name="connsiteY217" fmla="*/ 20537 h 21496"/>
                  <a:gd name="connsiteX218" fmla="*/ 19693 w 21347"/>
                  <a:gd name="connsiteY218" fmla="*/ 20273 h 21496"/>
                  <a:gd name="connsiteX219" fmla="*/ 19944 w 21347"/>
                  <a:gd name="connsiteY219" fmla="*/ 20183 h 21496"/>
                  <a:gd name="connsiteX220" fmla="*/ 19944 w 21347"/>
                  <a:gd name="connsiteY220" fmla="*/ 20183 h 21496"/>
                  <a:gd name="connsiteX221" fmla="*/ 21177 w 21347"/>
                  <a:gd name="connsiteY221" fmla="*/ 19657 h 21496"/>
                  <a:gd name="connsiteX222" fmla="*/ 21317 w 21347"/>
                  <a:gd name="connsiteY222" fmla="*/ 19526 h 21496"/>
                  <a:gd name="connsiteX223" fmla="*/ 13390 w 21347"/>
                  <a:gd name="connsiteY223" fmla="*/ 11703 h 21496"/>
                  <a:gd name="connsiteX224" fmla="*/ 13390 w 21347"/>
                  <a:gd name="connsiteY224" fmla="*/ 11703 h 21496"/>
                  <a:gd name="connsiteX225" fmla="*/ 13589 w 21347"/>
                  <a:gd name="connsiteY225" fmla="*/ 11781 h 21496"/>
                  <a:gd name="connsiteX226" fmla="*/ 13973 w 21347"/>
                  <a:gd name="connsiteY226" fmla="*/ 11791 h 21496"/>
                  <a:gd name="connsiteX227" fmla="*/ 14135 w 21347"/>
                  <a:gd name="connsiteY227" fmla="*/ 11767 h 21496"/>
                  <a:gd name="connsiteX228" fmla="*/ 14832 w 21347"/>
                  <a:gd name="connsiteY228" fmla="*/ 11633 h 21496"/>
                  <a:gd name="connsiteX229" fmla="*/ 15118 w 21347"/>
                  <a:gd name="connsiteY229" fmla="*/ 11615 h 21496"/>
                  <a:gd name="connsiteX230" fmla="*/ 15600 w 21347"/>
                  <a:gd name="connsiteY230" fmla="*/ 11520 h 21496"/>
                  <a:gd name="connsiteX231" fmla="*/ 16088 w 21347"/>
                  <a:gd name="connsiteY231" fmla="*/ 11598 h 21496"/>
                  <a:gd name="connsiteX232" fmla="*/ 15993 w 21347"/>
                  <a:gd name="connsiteY232" fmla="*/ 11683 h 21496"/>
                  <a:gd name="connsiteX233" fmla="*/ 14823 w 21347"/>
                  <a:gd name="connsiteY233" fmla="*/ 11819 h 21496"/>
                  <a:gd name="connsiteX234" fmla="*/ 14823 w 21347"/>
                  <a:gd name="connsiteY234" fmla="*/ 11819 h 21496"/>
                  <a:gd name="connsiteX235" fmla="*/ 14585 w 21347"/>
                  <a:gd name="connsiteY235" fmla="*/ 11842 h 21496"/>
                  <a:gd name="connsiteX236" fmla="*/ 14499 w 21347"/>
                  <a:gd name="connsiteY236" fmla="*/ 11852 h 21496"/>
                  <a:gd name="connsiteX237" fmla="*/ 12625 w 21347"/>
                  <a:gd name="connsiteY237" fmla="*/ 12043 h 21496"/>
                  <a:gd name="connsiteX238" fmla="*/ 12394 w 21347"/>
                  <a:gd name="connsiteY238" fmla="*/ 12016 h 21496"/>
                  <a:gd name="connsiteX239" fmla="*/ 13183 w 21347"/>
                  <a:gd name="connsiteY239" fmla="*/ 11705 h 21496"/>
                  <a:gd name="connsiteX240" fmla="*/ 13390 w 21347"/>
                  <a:gd name="connsiteY240" fmla="*/ 11703 h 21496"/>
                  <a:gd name="connsiteX241" fmla="*/ 11731 w 21347"/>
                  <a:gd name="connsiteY241" fmla="*/ 11503 h 21496"/>
                  <a:gd name="connsiteX242" fmla="*/ 11760 w 21347"/>
                  <a:gd name="connsiteY242" fmla="*/ 11470 h 21496"/>
                  <a:gd name="connsiteX243" fmla="*/ 11985 w 21347"/>
                  <a:gd name="connsiteY243" fmla="*/ 11502 h 21496"/>
                  <a:gd name="connsiteX244" fmla="*/ 12086 w 21347"/>
                  <a:gd name="connsiteY244" fmla="*/ 11346 h 21496"/>
                  <a:gd name="connsiteX245" fmla="*/ 12147 w 21347"/>
                  <a:gd name="connsiteY245" fmla="*/ 11188 h 21496"/>
                  <a:gd name="connsiteX246" fmla="*/ 12470 w 21347"/>
                  <a:gd name="connsiteY246" fmla="*/ 11146 h 21496"/>
                  <a:gd name="connsiteX247" fmla="*/ 13193 w 21347"/>
                  <a:gd name="connsiteY247" fmla="*/ 11569 h 21496"/>
                  <a:gd name="connsiteX248" fmla="*/ 13098 w 21347"/>
                  <a:gd name="connsiteY248" fmla="*/ 11656 h 21496"/>
                  <a:gd name="connsiteX249" fmla="*/ 12334 w 21347"/>
                  <a:gd name="connsiteY249" fmla="*/ 11968 h 21496"/>
                  <a:gd name="connsiteX250" fmla="*/ 12010 w 21347"/>
                  <a:gd name="connsiteY250" fmla="*/ 12002 h 21496"/>
                  <a:gd name="connsiteX251" fmla="*/ 11925 w 21347"/>
                  <a:gd name="connsiteY251" fmla="*/ 11933 h 21496"/>
                  <a:gd name="connsiteX252" fmla="*/ 11782 w 21347"/>
                  <a:gd name="connsiteY252" fmla="*/ 11601 h 21496"/>
                  <a:gd name="connsiteX253" fmla="*/ 11731 w 21347"/>
                  <a:gd name="connsiteY253" fmla="*/ 11503 h 21496"/>
                  <a:gd name="connsiteX0" fmla="*/ 21317 w 21347"/>
                  <a:gd name="connsiteY0" fmla="*/ 19526 h 21496"/>
                  <a:gd name="connsiteX1" fmla="*/ 20743 w 21347"/>
                  <a:gd name="connsiteY1" fmla="*/ 19439 h 21496"/>
                  <a:gd name="connsiteX2" fmla="*/ 18891 w 21347"/>
                  <a:gd name="connsiteY2" fmla="*/ 19788 h 21496"/>
                  <a:gd name="connsiteX3" fmla="*/ 18647 w 21347"/>
                  <a:gd name="connsiteY3" fmla="*/ 19787 h 21496"/>
                  <a:gd name="connsiteX4" fmla="*/ 18558 w 21347"/>
                  <a:gd name="connsiteY4" fmla="*/ 19785 h 21496"/>
                  <a:gd name="connsiteX5" fmla="*/ 17791 w 21347"/>
                  <a:gd name="connsiteY5" fmla="*/ 19741 h 21496"/>
                  <a:gd name="connsiteX6" fmla="*/ 17708 w 21347"/>
                  <a:gd name="connsiteY6" fmla="*/ 19735 h 21496"/>
                  <a:gd name="connsiteX7" fmla="*/ 16849 w 21347"/>
                  <a:gd name="connsiteY7" fmla="*/ 19717 h 21496"/>
                  <a:gd name="connsiteX8" fmla="*/ 17708 w 21347"/>
                  <a:gd name="connsiteY8" fmla="*/ 19735 h 21496"/>
                  <a:gd name="connsiteX9" fmla="*/ 17496 w 21347"/>
                  <a:gd name="connsiteY9" fmla="*/ 19712 h 21496"/>
                  <a:gd name="connsiteX10" fmla="*/ 16640 w 21347"/>
                  <a:gd name="connsiteY10" fmla="*/ 19590 h 21496"/>
                  <a:gd name="connsiteX11" fmla="*/ 16183 w 21347"/>
                  <a:gd name="connsiteY11" fmla="*/ 19316 h 21496"/>
                  <a:gd name="connsiteX12" fmla="*/ 15923 w 21347"/>
                  <a:gd name="connsiteY12" fmla="*/ 19224 h 21496"/>
                  <a:gd name="connsiteX13" fmla="*/ 15438 w 21347"/>
                  <a:gd name="connsiteY13" fmla="*/ 19192 h 21496"/>
                  <a:gd name="connsiteX14" fmla="*/ 15317 w 21347"/>
                  <a:gd name="connsiteY14" fmla="*/ 19084 h 21496"/>
                  <a:gd name="connsiteX15" fmla="*/ 15355 w 21347"/>
                  <a:gd name="connsiteY15" fmla="*/ 18928 h 21496"/>
                  <a:gd name="connsiteX16" fmla="*/ 15317 w 21347"/>
                  <a:gd name="connsiteY16" fmla="*/ 18752 h 21496"/>
                  <a:gd name="connsiteX17" fmla="*/ 14639 w 21347"/>
                  <a:gd name="connsiteY17" fmla="*/ 17498 h 21496"/>
                  <a:gd name="connsiteX18" fmla="*/ 14617 w 21347"/>
                  <a:gd name="connsiteY18" fmla="*/ 17440 h 21496"/>
                  <a:gd name="connsiteX19" fmla="*/ 14617 w 21347"/>
                  <a:gd name="connsiteY19" fmla="*/ 17440 h 21496"/>
                  <a:gd name="connsiteX20" fmla="*/ 14379 w 21347"/>
                  <a:gd name="connsiteY20" fmla="*/ 17189 h 21496"/>
                  <a:gd name="connsiteX21" fmla="*/ 14344 w 21347"/>
                  <a:gd name="connsiteY21" fmla="*/ 17149 h 21496"/>
                  <a:gd name="connsiteX22" fmla="*/ 14030 w 21347"/>
                  <a:gd name="connsiteY22" fmla="*/ 16853 h 21496"/>
                  <a:gd name="connsiteX23" fmla="*/ 13970 w 21347"/>
                  <a:gd name="connsiteY23" fmla="*/ 16763 h 21496"/>
                  <a:gd name="connsiteX24" fmla="*/ 13285 w 21347"/>
                  <a:gd name="connsiteY24" fmla="*/ 16152 h 21496"/>
                  <a:gd name="connsiteX25" fmla="*/ 13282 w 21347"/>
                  <a:gd name="connsiteY25" fmla="*/ 15996 h 21496"/>
                  <a:gd name="connsiteX26" fmla="*/ 13206 w 21347"/>
                  <a:gd name="connsiteY26" fmla="*/ 15606 h 21496"/>
                  <a:gd name="connsiteX27" fmla="*/ 13202 w 21347"/>
                  <a:gd name="connsiteY27" fmla="*/ 15493 h 21496"/>
                  <a:gd name="connsiteX28" fmla="*/ 13247 w 21347"/>
                  <a:gd name="connsiteY28" fmla="*/ 15570 h 21496"/>
                  <a:gd name="connsiteX29" fmla="*/ 13535 w 21347"/>
                  <a:gd name="connsiteY29" fmla="*/ 15551 h 21496"/>
                  <a:gd name="connsiteX30" fmla="*/ 14588 w 21347"/>
                  <a:gd name="connsiteY30" fmla="*/ 15443 h 21496"/>
                  <a:gd name="connsiteX31" fmla="*/ 19478 w 21347"/>
                  <a:gd name="connsiteY31" fmla="*/ 14935 h 21496"/>
                  <a:gd name="connsiteX32" fmla="*/ 20175 w 21347"/>
                  <a:gd name="connsiteY32" fmla="*/ 14412 h 21496"/>
                  <a:gd name="connsiteX33" fmla="*/ 19310 w 21347"/>
                  <a:gd name="connsiteY33" fmla="*/ 12580 h 21496"/>
                  <a:gd name="connsiteX34" fmla="*/ 19252 w 21347"/>
                  <a:gd name="connsiteY34" fmla="*/ 12481 h 21496"/>
                  <a:gd name="connsiteX35" fmla="*/ 19233 w 21347"/>
                  <a:gd name="connsiteY35" fmla="*/ 12442 h 21496"/>
                  <a:gd name="connsiteX36" fmla="*/ 19202 w 21347"/>
                  <a:gd name="connsiteY36" fmla="*/ 12436 h 21496"/>
                  <a:gd name="connsiteX37" fmla="*/ 19233 w 21347"/>
                  <a:gd name="connsiteY37" fmla="*/ 12442 h 21496"/>
                  <a:gd name="connsiteX38" fmla="*/ 19211 w 21347"/>
                  <a:gd name="connsiteY38" fmla="*/ 12403 h 21496"/>
                  <a:gd name="connsiteX39" fmla="*/ 19202 w 21347"/>
                  <a:gd name="connsiteY39" fmla="*/ 12365 h 21496"/>
                  <a:gd name="connsiteX40" fmla="*/ 19170 w 21347"/>
                  <a:gd name="connsiteY40" fmla="*/ 12305 h 21496"/>
                  <a:gd name="connsiteX41" fmla="*/ 19081 w 21347"/>
                  <a:gd name="connsiteY41" fmla="*/ 12110 h 21496"/>
                  <a:gd name="connsiteX42" fmla="*/ 18881 w 21347"/>
                  <a:gd name="connsiteY42" fmla="*/ 11700 h 21496"/>
                  <a:gd name="connsiteX43" fmla="*/ 18869 w 21347"/>
                  <a:gd name="connsiteY43" fmla="*/ 11642 h 21496"/>
                  <a:gd name="connsiteX44" fmla="*/ 18869 w 21347"/>
                  <a:gd name="connsiteY44" fmla="*/ 11642 h 21496"/>
                  <a:gd name="connsiteX45" fmla="*/ 18847 w 21347"/>
                  <a:gd name="connsiteY45" fmla="*/ 11602 h 21496"/>
                  <a:gd name="connsiteX46" fmla="*/ 18726 w 21347"/>
                  <a:gd name="connsiteY46" fmla="*/ 11450 h 21496"/>
                  <a:gd name="connsiteX47" fmla="*/ 18523 w 21347"/>
                  <a:gd name="connsiteY47" fmla="*/ 11406 h 21496"/>
                  <a:gd name="connsiteX48" fmla="*/ 16941 w 21347"/>
                  <a:gd name="connsiteY48" fmla="*/ 11544 h 21496"/>
                  <a:gd name="connsiteX49" fmla="*/ 16820 w 21347"/>
                  <a:gd name="connsiteY49" fmla="*/ 11552 h 21496"/>
                  <a:gd name="connsiteX50" fmla="*/ 15758 w 21347"/>
                  <a:gd name="connsiteY50" fmla="*/ 11447 h 21496"/>
                  <a:gd name="connsiteX51" fmla="*/ 15685 w 21347"/>
                  <a:gd name="connsiteY51" fmla="*/ 11427 h 21496"/>
                  <a:gd name="connsiteX52" fmla="*/ 16040 w 21347"/>
                  <a:gd name="connsiteY52" fmla="*/ 11369 h 21496"/>
                  <a:gd name="connsiteX53" fmla="*/ 15942 w 21347"/>
                  <a:gd name="connsiteY53" fmla="*/ 11291 h 21496"/>
                  <a:gd name="connsiteX54" fmla="*/ 14249 w 21347"/>
                  <a:gd name="connsiteY54" fmla="*/ 10602 h 21496"/>
                  <a:gd name="connsiteX55" fmla="*/ 13469 w 21347"/>
                  <a:gd name="connsiteY55" fmla="*/ 9933 h 21496"/>
                  <a:gd name="connsiteX56" fmla="*/ 12695 w 21347"/>
                  <a:gd name="connsiteY56" fmla="*/ 9067 h 21496"/>
                  <a:gd name="connsiteX57" fmla="*/ 12001 w 21347"/>
                  <a:gd name="connsiteY57" fmla="*/ 8122 h 21496"/>
                  <a:gd name="connsiteX58" fmla="*/ 11988 w 21347"/>
                  <a:gd name="connsiteY58" fmla="*/ 8082 h 21496"/>
                  <a:gd name="connsiteX59" fmla="*/ 11963 w 21347"/>
                  <a:gd name="connsiteY59" fmla="*/ 8006 h 21496"/>
                  <a:gd name="connsiteX60" fmla="*/ 11947 w 21347"/>
                  <a:gd name="connsiteY60" fmla="*/ 7945 h 21496"/>
                  <a:gd name="connsiteX61" fmla="*/ 11814 w 21347"/>
                  <a:gd name="connsiteY61" fmla="*/ 7496 h 21496"/>
                  <a:gd name="connsiteX62" fmla="*/ 11810 w 21347"/>
                  <a:gd name="connsiteY62" fmla="*/ 7438 h 21496"/>
                  <a:gd name="connsiteX63" fmla="*/ 11810 w 21347"/>
                  <a:gd name="connsiteY63" fmla="*/ 7397 h 21496"/>
                  <a:gd name="connsiteX64" fmla="*/ 11804 w 21347"/>
                  <a:gd name="connsiteY64" fmla="*/ 7300 h 21496"/>
                  <a:gd name="connsiteX65" fmla="*/ 11798 w 21347"/>
                  <a:gd name="connsiteY65" fmla="*/ 7227 h 21496"/>
                  <a:gd name="connsiteX66" fmla="*/ 11221 w 21347"/>
                  <a:gd name="connsiteY66" fmla="*/ 5083 h 21496"/>
                  <a:gd name="connsiteX67" fmla="*/ 9981 w 21347"/>
                  <a:gd name="connsiteY67" fmla="*/ 3880 h 21496"/>
                  <a:gd name="connsiteX68" fmla="*/ 9464 w 21347"/>
                  <a:gd name="connsiteY68" fmla="*/ 3651 h 21496"/>
                  <a:gd name="connsiteX69" fmla="*/ 9401 w 21347"/>
                  <a:gd name="connsiteY69" fmla="*/ 3637 h 21496"/>
                  <a:gd name="connsiteX70" fmla="*/ 9401 w 21347"/>
                  <a:gd name="connsiteY70" fmla="*/ 3636 h 21496"/>
                  <a:gd name="connsiteX71" fmla="*/ 9401 w 21347"/>
                  <a:gd name="connsiteY71" fmla="*/ 3637 h 21496"/>
                  <a:gd name="connsiteX72" fmla="*/ 9337 w 21347"/>
                  <a:gd name="connsiteY72" fmla="*/ 3592 h 21496"/>
                  <a:gd name="connsiteX73" fmla="*/ 9255 w 21347"/>
                  <a:gd name="connsiteY73" fmla="*/ 3552 h 21496"/>
                  <a:gd name="connsiteX74" fmla="*/ 8846 w 21347"/>
                  <a:gd name="connsiteY74" fmla="*/ 3162 h 21496"/>
                  <a:gd name="connsiteX75" fmla="*/ 8836 w 21347"/>
                  <a:gd name="connsiteY75" fmla="*/ 3157 h 21496"/>
                  <a:gd name="connsiteX76" fmla="*/ 8839 w 21347"/>
                  <a:gd name="connsiteY76" fmla="*/ 3151 h 21496"/>
                  <a:gd name="connsiteX77" fmla="*/ 8811 w 21347"/>
                  <a:gd name="connsiteY77" fmla="*/ 2932 h 21496"/>
                  <a:gd name="connsiteX78" fmla="*/ 9724 w 21347"/>
                  <a:gd name="connsiteY78" fmla="*/ 2768 h 21496"/>
                  <a:gd name="connsiteX79" fmla="*/ 9867 w 21347"/>
                  <a:gd name="connsiteY79" fmla="*/ 2707 h 21496"/>
                  <a:gd name="connsiteX80" fmla="*/ 9984 w 21347"/>
                  <a:gd name="connsiteY80" fmla="*/ 1924 h 21496"/>
                  <a:gd name="connsiteX81" fmla="*/ 9971 w 21347"/>
                  <a:gd name="connsiteY81" fmla="*/ 1896 h 21496"/>
                  <a:gd name="connsiteX82" fmla="*/ 10067 w 21347"/>
                  <a:gd name="connsiteY82" fmla="*/ 1869 h 21496"/>
                  <a:gd name="connsiteX83" fmla="*/ 10276 w 21347"/>
                  <a:gd name="connsiteY83" fmla="*/ 1828 h 21496"/>
                  <a:gd name="connsiteX84" fmla="*/ 10067 w 21347"/>
                  <a:gd name="connsiteY84" fmla="*/ 1511 h 21496"/>
                  <a:gd name="connsiteX85" fmla="*/ 9908 w 21347"/>
                  <a:gd name="connsiteY85" fmla="*/ 1288 h 21496"/>
                  <a:gd name="connsiteX86" fmla="*/ 9902 w 21347"/>
                  <a:gd name="connsiteY86" fmla="*/ 1160 h 21496"/>
                  <a:gd name="connsiteX87" fmla="*/ 9543 w 21347"/>
                  <a:gd name="connsiteY87" fmla="*/ 526 h 21496"/>
                  <a:gd name="connsiteX88" fmla="*/ 9210 w 21347"/>
                  <a:gd name="connsiteY88" fmla="*/ 329 h 21496"/>
                  <a:gd name="connsiteX89" fmla="*/ 8570 w 21347"/>
                  <a:gd name="connsiteY89" fmla="*/ 149 h 21496"/>
                  <a:gd name="connsiteX90" fmla="*/ 7672 w 21347"/>
                  <a:gd name="connsiteY90" fmla="*/ 19 h 21496"/>
                  <a:gd name="connsiteX91" fmla="*/ 5878 w 21347"/>
                  <a:gd name="connsiteY91" fmla="*/ 184 h 21496"/>
                  <a:gd name="connsiteX92" fmla="*/ 4942 w 21347"/>
                  <a:gd name="connsiteY92" fmla="*/ 678 h 21496"/>
                  <a:gd name="connsiteX93" fmla="*/ 5104 w 21347"/>
                  <a:gd name="connsiteY93" fmla="*/ 696 h 21496"/>
                  <a:gd name="connsiteX94" fmla="*/ 5202 w 21347"/>
                  <a:gd name="connsiteY94" fmla="*/ 646 h 21496"/>
                  <a:gd name="connsiteX95" fmla="*/ 5104 w 21347"/>
                  <a:gd name="connsiteY95" fmla="*/ 696 h 21496"/>
                  <a:gd name="connsiteX96" fmla="*/ 4942 w 21347"/>
                  <a:gd name="connsiteY96" fmla="*/ 678 h 21496"/>
                  <a:gd name="connsiteX97" fmla="*/ 4749 w 21347"/>
                  <a:gd name="connsiteY97" fmla="*/ 1305 h 21496"/>
                  <a:gd name="connsiteX98" fmla="*/ 5925 w 21347"/>
                  <a:gd name="connsiteY98" fmla="*/ 2428 h 21496"/>
                  <a:gd name="connsiteX99" fmla="*/ 5932 w 21347"/>
                  <a:gd name="connsiteY99" fmla="*/ 2817 h 21496"/>
                  <a:gd name="connsiteX100" fmla="*/ 5748 w 21347"/>
                  <a:gd name="connsiteY100" fmla="*/ 2912 h 21496"/>
                  <a:gd name="connsiteX101" fmla="*/ 4489 w 21347"/>
                  <a:gd name="connsiteY101" fmla="*/ 3476 h 21496"/>
                  <a:gd name="connsiteX102" fmla="*/ 3005 w 21347"/>
                  <a:gd name="connsiteY102" fmla="*/ 4255 h 21496"/>
                  <a:gd name="connsiteX103" fmla="*/ 2888 w 21347"/>
                  <a:gd name="connsiteY103" fmla="*/ 4529 h 21496"/>
                  <a:gd name="connsiteX104" fmla="*/ 2650 w 21347"/>
                  <a:gd name="connsiteY104" fmla="*/ 4766 h 21496"/>
                  <a:gd name="connsiteX105" fmla="*/ 2314 w 21347"/>
                  <a:gd name="connsiteY105" fmla="*/ 5447 h 21496"/>
                  <a:gd name="connsiteX106" fmla="*/ 2032 w 21347"/>
                  <a:gd name="connsiteY106" fmla="*/ 5876 h 21496"/>
                  <a:gd name="connsiteX107" fmla="*/ 1420 w 21347"/>
                  <a:gd name="connsiteY107" fmla="*/ 7080 h 21496"/>
                  <a:gd name="connsiteX108" fmla="*/ 1271 w 21347"/>
                  <a:gd name="connsiteY108" fmla="*/ 7853 h 21496"/>
                  <a:gd name="connsiteX109" fmla="*/ 2663 w 21347"/>
                  <a:gd name="connsiteY109" fmla="*/ 8559 h 21496"/>
                  <a:gd name="connsiteX110" fmla="*/ 2330 w 21347"/>
                  <a:gd name="connsiteY110" fmla="*/ 8286 h 21496"/>
                  <a:gd name="connsiteX111" fmla="*/ 2663 w 21347"/>
                  <a:gd name="connsiteY111" fmla="*/ 8559 h 21496"/>
                  <a:gd name="connsiteX112" fmla="*/ 2666 w 21347"/>
                  <a:gd name="connsiteY112" fmla="*/ 8559 h 21496"/>
                  <a:gd name="connsiteX113" fmla="*/ 2884 w 21347"/>
                  <a:gd name="connsiteY113" fmla="*/ 8663 h 21496"/>
                  <a:gd name="connsiteX114" fmla="*/ 2913 w 21347"/>
                  <a:gd name="connsiteY114" fmla="*/ 8672 h 21496"/>
                  <a:gd name="connsiteX115" fmla="*/ 3306 w 21347"/>
                  <a:gd name="connsiteY115" fmla="*/ 8963 h 21496"/>
                  <a:gd name="connsiteX116" fmla="*/ 2498 w 21347"/>
                  <a:gd name="connsiteY116" fmla="*/ 11467 h 21496"/>
                  <a:gd name="connsiteX117" fmla="*/ 2602 w 21347"/>
                  <a:gd name="connsiteY117" fmla="*/ 11535 h 21496"/>
                  <a:gd name="connsiteX118" fmla="*/ 3544 w 21347"/>
                  <a:gd name="connsiteY118" fmla="*/ 11698 h 21496"/>
                  <a:gd name="connsiteX119" fmla="*/ 3528 w 21347"/>
                  <a:gd name="connsiteY119" fmla="*/ 12587 h 21496"/>
                  <a:gd name="connsiteX120" fmla="*/ 3347 w 21347"/>
                  <a:gd name="connsiteY120" fmla="*/ 13639 h 21496"/>
                  <a:gd name="connsiteX121" fmla="*/ 2792 w 21347"/>
                  <a:gd name="connsiteY121" fmla="*/ 14806 h 21496"/>
                  <a:gd name="connsiteX122" fmla="*/ 2682 w 21347"/>
                  <a:gd name="connsiteY122" fmla="*/ 14925 h 21496"/>
                  <a:gd name="connsiteX123" fmla="*/ 2307 w 21347"/>
                  <a:gd name="connsiteY123" fmla="*/ 15688 h 21496"/>
                  <a:gd name="connsiteX124" fmla="*/ 1575 w 21347"/>
                  <a:gd name="connsiteY124" fmla="*/ 17073 h 21496"/>
                  <a:gd name="connsiteX125" fmla="*/ 1150 w 21347"/>
                  <a:gd name="connsiteY125" fmla="*/ 18874 h 21496"/>
                  <a:gd name="connsiteX126" fmla="*/ 1134 w 21347"/>
                  <a:gd name="connsiteY126" fmla="*/ 18951 h 21496"/>
                  <a:gd name="connsiteX127" fmla="*/ 849 w 21347"/>
                  <a:gd name="connsiteY127" fmla="*/ 19869 h 21496"/>
                  <a:gd name="connsiteX128" fmla="*/ 842 w 21347"/>
                  <a:gd name="connsiteY128" fmla="*/ 19921 h 21496"/>
                  <a:gd name="connsiteX129" fmla="*/ 598 w 21347"/>
                  <a:gd name="connsiteY129" fmla="*/ 19945 h 21496"/>
                  <a:gd name="connsiteX130" fmla="*/ 364 w 21347"/>
                  <a:gd name="connsiteY130" fmla="*/ 20084 h 21496"/>
                  <a:gd name="connsiteX131" fmla="*/ 126 w 21347"/>
                  <a:gd name="connsiteY131" fmla="*/ 21183 h 21496"/>
                  <a:gd name="connsiteX132" fmla="*/ 1248 w 21347"/>
                  <a:gd name="connsiteY132" fmla="*/ 21254 h 21496"/>
                  <a:gd name="connsiteX133" fmla="*/ 1369 w 21347"/>
                  <a:gd name="connsiteY133" fmla="*/ 21260 h 21496"/>
                  <a:gd name="connsiteX134" fmla="*/ 1664 w 21347"/>
                  <a:gd name="connsiteY134" fmla="*/ 21263 h 21496"/>
                  <a:gd name="connsiteX135" fmla="*/ 2022 w 21347"/>
                  <a:gd name="connsiteY135" fmla="*/ 21275 h 21496"/>
                  <a:gd name="connsiteX136" fmla="*/ 2101 w 21347"/>
                  <a:gd name="connsiteY136" fmla="*/ 21255 h 21496"/>
                  <a:gd name="connsiteX137" fmla="*/ 2101 w 21347"/>
                  <a:gd name="connsiteY137" fmla="*/ 21255 h 21496"/>
                  <a:gd name="connsiteX138" fmla="*/ 2180 w 21347"/>
                  <a:gd name="connsiteY138" fmla="*/ 21260 h 21496"/>
                  <a:gd name="connsiteX139" fmla="*/ 2101 w 21347"/>
                  <a:gd name="connsiteY139" fmla="*/ 21255 h 21496"/>
                  <a:gd name="connsiteX140" fmla="*/ 2022 w 21347"/>
                  <a:gd name="connsiteY140" fmla="*/ 21275 h 21496"/>
                  <a:gd name="connsiteX141" fmla="*/ 2390 w 21347"/>
                  <a:gd name="connsiteY141" fmla="*/ 21305 h 21496"/>
                  <a:gd name="connsiteX142" fmla="*/ 2507 w 21347"/>
                  <a:gd name="connsiteY142" fmla="*/ 21318 h 21496"/>
                  <a:gd name="connsiteX143" fmla="*/ 2713 w 21347"/>
                  <a:gd name="connsiteY143" fmla="*/ 21331 h 21496"/>
                  <a:gd name="connsiteX144" fmla="*/ 6845 w 21347"/>
                  <a:gd name="connsiteY144" fmla="*/ 21353 h 21496"/>
                  <a:gd name="connsiteX145" fmla="*/ 7067 w 21347"/>
                  <a:gd name="connsiteY145" fmla="*/ 21258 h 21496"/>
                  <a:gd name="connsiteX146" fmla="*/ 7292 w 21347"/>
                  <a:gd name="connsiteY146" fmla="*/ 21148 h 21496"/>
                  <a:gd name="connsiteX147" fmla="*/ 7168 w 21347"/>
                  <a:gd name="connsiteY147" fmla="*/ 21096 h 21496"/>
                  <a:gd name="connsiteX148" fmla="*/ 7127 w 21347"/>
                  <a:gd name="connsiteY148" fmla="*/ 21052 h 21496"/>
                  <a:gd name="connsiteX149" fmla="*/ 6915 w 21347"/>
                  <a:gd name="connsiteY149" fmla="*/ 20920 h 21496"/>
                  <a:gd name="connsiteX150" fmla="*/ 6902 w 21347"/>
                  <a:gd name="connsiteY150" fmla="*/ 20921 h 21496"/>
                  <a:gd name="connsiteX151" fmla="*/ 6899 w 21347"/>
                  <a:gd name="connsiteY151" fmla="*/ 20917 h 21496"/>
                  <a:gd name="connsiteX152" fmla="*/ 5729 w 21347"/>
                  <a:gd name="connsiteY152" fmla="*/ 20746 h 21496"/>
                  <a:gd name="connsiteX153" fmla="*/ 4086 w 21347"/>
                  <a:gd name="connsiteY153" fmla="*/ 20142 h 21496"/>
                  <a:gd name="connsiteX154" fmla="*/ 3994 w 21347"/>
                  <a:gd name="connsiteY154" fmla="*/ 20023 h 21496"/>
                  <a:gd name="connsiteX155" fmla="*/ 3962 w 21347"/>
                  <a:gd name="connsiteY155" fmla="*/ 19988 h 21496"/>
                  <a:gd name="connsiteX156" fmla="*/ 3078 w 21347"/>
                  <a:gd name="connsiteY156" fmla="*/ 19833 h 21496"/>
                  <a:gd name="connsiteX157" fmla="*/ 2992 w 21347"/>
                  <a:gd name="connsiteY157" fmla="*/ 19813 h 21496"/>
                  <a:gd name="connsiteX158" fmla="*/ 3078 w 21347"/>
                  <a:gd name="connsiteY158" fmla="*/ 19833 h 21496"/>
                  <a:gd name="connsiteX159" fmla="*/ 3962 w 21347"/>
                  <a:gd name="connsiteY159" fmla="*/ 19988 h 21496"/>
                  <a:gd name="connsiteX160" fmla="*/ 3918 w 21347"/>
                  <a:gd name="connsiteY160" fmla="*/ 19900 h 21496"/>
                  <a:gd name="connsiteX161" fmla="*/ 3823 w 21347"/>
                  <a:gd name="connsiteY161" fmla="*/ 19829 h 21496"/>
                  <a:gd name="connsiteX162" fmla="*/ 3804 w 21347"/>
                  <a:gd name="connsiteY162" fmla="*/ 19813 h 21496"/>
                  <a:gd name="connsiteX163" fmla="*/ 3763 w 21347"/>
                  <a:gd name="connsiteY163" fmla="*/ 19772 h 21496"/>
                  <a:gd name="connsiteX164" fmla="*/ 3731 w 21347"/>
                  <a:gd name="connsiteY164" fmla="*/ 19636 h 21496"/>
                  <a:gd name="connsiteX165" fmla="*/ 3740 w 21347"/>
                  <a:gd name="connsiteY165" fmla="*/ 19615 h 21496"/>
                  <a:gd name="connsiteX166" fmla="*/ 3766 w 21347"/>
                  <a:gd name="connsiteY166" fmla="*/ 19599 h 21496"/>
                  <a:gd name="connsiteX167" fmla="*/ 4092 w 21347"/>
                  <a:gd name="connsiteY167" fmla="*/ 19247 h 21496"/>
                  <a:gd name="connsiteX168" fmla="*/ 4124 w 21347"/>
                  <a:gd name="connsiteY168" fmla="*/ 19224 h 21496"/>
                  <a:gd name="connsiteX169" fmla="*/ 4178 w 21347"/>
                  <a:gd name="connsiteY169" fmla="*/ 19186 h 21496"/>
                  <a:gd name="connsiteX170" fmla="*/ 4178 w 21347"/>
                  <a:gd name="connsiteY170" fmla="*/ 19186 h 21496"/>
                  <a:gd name="connsiteX171" fmla="*/ 4280 w 21347"/>
                  <a:gd name="connsiteY171" fmla="*/ 19063 h 21496"/>
                  <a:gd name="connsiteX172" fmla="*/ 5002 w 21347"/>
                  <a:gd name="connsiteY172" fmla="*/ 17250 h 21496"/>
                  <a:gd name="connsiteX173" fmla="*/ 6502 w 21347"/>
                  <a:gd name="connsiteY173" fmla="*/ 15042 h 21496"/>
                  <a:gd name="connsiteX174" fmla="*/ 7828 w 21347"/>
                  <a:gd name="connsiteY174" fmla="*/ 13278 h 21496"/>
                  <a:gd name="connsiteX175" fmla="*/ 7958 w 21347"/>
                  <a:gd name="connsiteY175" fmla="*/ 13331 h 21496"/>
                  <a:gd name="connsiteX176" fmla="*/ 8107 w 21347"/>
                  <a:gd name="connsiteY176" fmla="*/ 13558 h 21496"/>
                  <a:gd name="connsiteX177" fmla="*/ 8272 w 21347"/>
                  <a:gd name="connsiteY177" fmla="*/ 13798 h 21496"/>
                  <a:gd name="connsiteX178" fmla="*/ 8868 w 21347"/>
                  <a:gd name="connsiteY178" fmla="*/ 14865 h 21496"/>
                  <a:gd name="connsiteX179" fmla="*/ 9033 w 21347"/>
                  <a:gd name="connsiteY179" fmla="*/ 15095 h 21496"/>
                  <a:gd name="connsiteX180" fmla="*/ 9074 w 21347"/>
                  <a:gd name="connsiteY180" fmla="*/ 15158 h 21496"/>
                  <a:gd name="connsiteX181" fmla="*/ 9838 w 21347"/>
                  <a:gd name="connsiteY181" fmla="*/ 16292 h 21496"/>
                  <a:gd name="connsiteX182" fmla="*/ 10672 w 21347"/>
                  <a:gd name="connsiteY182" fmla="*/ 17680 h 21496"/>
                  <a:gd name="connsiteX183" fmla="*/ 10685 w 21347"/>
                  <a:gd name="connsiteY183" fmla="*/ 17719 h 21496"/>
                  <a:gd name="connsiteX184" fmla="*/ 10713 w 21347"/>
                  <a:gd name="connsiteY184" fmla="*/ 17759 h 21496"/>
                  <a:gd name="connsiteX185" fmla="*/ 10850 w 21347"/>
                  <a:gd name="connsiteY185" fmla="*/ 17986 h 21496"/>
                  <a:gd name="connsiteX186" fmla="*/ 11116 w 21347"/>
                  <a:gd name="connsiteY186" fmla="*/ 18056 h 21496"/>
                  <a:gd name="connsiteX187" fmla="*/ 11731 w 21347"/>
                  <a:gd name="connsiteY187" fmla="*/ 18582 h 21496"/>
                  <a:gd name="connsiteX188" fmla="*/ 12619 w 21347"/>
                  <a:gd name="connsiteY188" fmla="*/ 19188 h 21496"/>
                  <a:gd name="connsiteX189" fmla="*/ 11731 w 21347"/>
                  <a:gd name="connsiteY189" fmla="*/ 18582 h 21496"/>
                  <a:gd name="connsiteX190" fmla="*/ 11116 w 21347"/>
                  <a:gd name="connsiteY190" fmla="*/ 18056 h 21496"/>
                  <a:gd name="connsiteX191" fmla="*/ 10850 w 21347"/>
                  <a:gd name="connsiteY191" fmla="*/ 17986 h 21496"/>
                  <a:gd name="connsiteX192" fmla="*/ 11335 w 21347"/>
                  <a:gd name="connsiteY192" fmla="*/ 18697 h 21496"/>
                  <a:gd name="connsiteX193" fmla="*/ 12698 w 21347"/>
                  <a:gd name="connsiteY193" fmla="*/ 20613 h 21496"/>
                  <a:gd name="connsiteX194" fmla="*/ 12888 w 21347"/>
                  <a:gd name="connsiteY194" fmla="*/ 20648 h 21496"/>
                  <a:gd name="connsiteX195" fmla="*/ 13767 w 21347"/>
                  <a:gd name="connsiteY195" fmla="*/ 20479 h 21496"/>
                  <a:gd name="connsiteX196" fmla="*/ 13989 w 21347"/>
                  <a:gd name="connsiteY196" fmla="*/ 20389 h 21496"/>
                  <a:gd name="connsiteX197" fmla="*/ 13767 w 21347"/>
                  <a:gd name="connsiteY197" fmla="*/ 20479 h 21496"/>
                  <a:gd name="connsiteX198" fmla="*/ 13849 w 21347"/>
                  <a:gd name="connsiteY198" fmla="*/ 20535 h 21496"/>
                  <a:gd name="connsiteX199" fmla="*/ 14055 w 21347"/>
                  <a:gd name="connsiteY199" fmla="*/ 20984 h 21496"/>
                  <a:gd name="connsiteX200" fmla="*/ 14255 w 21347"/>
                  <a:gd name="connsiteY200" fmla="*/ 21083 h 21496"/>
                  <a:gd name="connsiteX201" fmla="*/ 14252 w 21347"/>
                  <a:gd name="connsiteY201" fmla="*/ 21084 h 21496"/>
                  <a:gd name="connsiteX202" fmla="*/ 14325 w 21347"/>
                  <a:gd name="connsiteY202" fmla="*/ 21235 h 21496"/>
                  <a:gd name="connsiteX203" fmla="*/ 14347 w 21347"/>
                  <a:gd name="connsiteY203" fmla="*/ 21275 h 21496"/>
                  <a:gd name="connsiteX204" fmla="*/ 14420 w 21347"/>
                  <a:gd name="connsiteY204" fmla="*/ 21374 h 21496"/>
                  <a:gd name="connsiteX205" fmla="*/ 14429 w 21347"/>
                  <a:gd name="connsiteY205" fmla="*/ 21414 h 21496"/>
                  <a:gd name="connsiteX206" fmla="*/ 14468 w 21347"/>
                  <a:gd name="connsiteY206" fmla="*/ 21462 h 21496"/>
                  <a:gd name="connsiteX207" fmla="*/ 14743 w 21347"/>
                  <a:gd name="connsiteY207" fmla="*/ 21473 h 21496"/>
                  <a:gd name="connsiteX208" fmla="*/ 14864 w 21347"/>
                  <a:gd name="connsiteY208" fmla="*/ 21496 h 21496"/>
                  <a:gd name="connsiteX209" fmla="*/ 15165 w 21347"/>
                  <a:gd name="connsiteY209" fmla="*/ 21485 h 21496"/>
                  <a:gd name="connsiteX210" fmla="*/ 15476 w 21347"/>
                  <a:gd name="connsiteY210" fmla="*/ 21467 h 21496"/>
                  <a:gd name="connsiteX211" fmla="*/ 15802 w 21347"/>
                  <a:gd name="connsiteY211" fmla="*/ 21379 h 21496"/>
                  <a:gd name="connsiteX212" fmla="*/ 16351 w 21347"/>
                  <a:gd name="connsiteY212" fmla="*/ 21241 h 21496"/>
                  <a:gd name="connsiteX213" fmla="*/ 16674 w 21347"/>
                  <a:gd name="connsiteY213" fmla="*/ 21000 h 21496"/>
                  <a:gd name="connsiteX214" fmla="*/ 16846 w 21347"/>
                  <a:gd name="connsiteY214" fmla="*/ 20907 h 21496"/>
                  <a:gd name="connsiteX215" fmla="*/ 17867 w 21347"/>
                  <a:gd name="connsiteY215" fmla="*/ 20761 h 21496"/>
                  <a:gd name="connsiteX216" fmla="*/ 18859 w 21347"/>
                  <a:gd name="connsiteY216" fmla="*/ 20537 h 21496"/>
                  <a:gd name="connsiteX217" fmla="*/ 19693 w 21347"/>
                  <a:gd name="connsiteY217" fmla="*/ 20273 h 21496"/>
                  <a:gd name="connsiteX218" fmla="*/ 19944 w 21347"/>
                  <a:gd name="connsiteY218" fmla="*/ 20183 h 21496"/>
                  <a:gd name="connsiteX219" fmla="*/ 19944 w 21347"/>
                  <a:gd name="connsiteY219" fmla="*/ 20183 h 21496"/>
                  <a:gd name="connsiteX220" fmla="*/ 21177 w 21347"/>
                  <a:gd name="connsiteY220" fmla="*/ 19657 h 21496"/>
                  <a:gd name="connsiteX221" fmla="*/ 21317 w 21347"/>
                  <a:gd name="connsiteY221" fmla="*/ 19526 h 21496"/>
                  <a:gd name="connsiteX222" fmla="*/ 13390 w 21347"/>
                  <a:gd name="connsiteY222" fmla="*/ 11703 h 21496"/>
                  <a:gd name="connsiteX223" fmla="*/ 13390 w 21347"/>
                  <a:gd name="connsiteY223" fmla="*/ 11703 h 21496"/>
                  <a:gd name="connsiteX224" fmla="*/ 13589 w 21347"/>
                  <a:gd name="connsiteY224" fmla="*/ 11781 h 21496"/>
                  <a:gd name="connsiteX225" fmla="*/ 13973 w 21347"/>
                  <a:gd name="connsiteY225" fmla="*/ 11791 h 21496"/>
                  <a:gd name="connsiteX226" fmla="*/ 14135 w 21347"/>
                  <a:gd name="connsiteY226" fmla="*/ 11767 h 21496"/>
                  <a:gd name="connsiteX227" fmla="*/ 14832 w 21347"/>
                  <a:gd name="connsiteY227" fmla="*/ 11633 h 21496"/>
                  <a:gd name="connsiteX228" fmla="*/ 15118 w 21347"/>
                  <a:gd name="connsiteY228" fmla="*/ 11615 h 21496"/>
                  <a:gd name="connsiteX229" fmla="*/ 15600 w 21347"/>
                  <a:gd name="connsiteY229" fmla="*/ 11520 h 21496"/>
                  <a:gd name="connsiteX230" fmla="*/ 16088 w 21347"/>
                  <a:gd name="connsiteY230" fmla="*/ 11598 h 21496"/>
                  <a:gd name="connsiteX231" fmla="*/ 15993 w 21347"/>
                  <a:gd name="connsiteY231" fmla="*/ 11683 h 21496"/>
                  <a:gd name="connsiteX232" fmla="*/ 14823 w 21347"/>
                  <a:gd name="connsiteY232" fmla="*/ 11819 h 21496"/>
                  <a:gd name="connsiteX233" fmla="*/ 14823 w 21347"/>
                  <a:gd name="connsiteY233" fmla="*/ 11819 h 21496"/>
                  <a:gd name="connsiteX234" fmla="*/ 14585 w 21347"/>
                  <a:gd name="connsiteY234" fmla="*/ 11842 h 21496"/>
                  <a:gd name="connsiteX235" fmla="*/ 14499 w 21347"/>
                  <a:gd name="connsiteY235" fmla="*/ 11852 h 21496"/>
                  <a:gd name="connsiteX236" fmla="*/ 12625 w 21347"/>
                  <a:gd name="connsiteY236" fmla="*/ 12043 h 21496"/>
                  <a:gd name="connsiteX237" fmla="*/ 12394 w 21347"/>
                  <a:gd name="connsiteY237" fmla="*/ 12016 h 21496"/>
                  <a:gd name="connsiteX238" fmla="*/ 13183 w 21347"/>
                  <a:gd name="connsiteY238" fmla="*/ 11705 h 21496"/>
                  <a:gd name="connsiteX239" fmla="*/ 13390 w 21347"/>
                  <a:gd name="connsiteY239" fmla="*/ 11703 h 21496"/>
                  <a:gd name="connsiteX240" fmla="*/ 11731 w 21347"/>
                  <a:gd name="connsiteY240" fmla="*/ 11503 h 21496"/>
                  <a:gd name="connsiteX241" fmla="*/ 11760 w 21347"/>
                  <a:gd name="connsiteY241" fmla="*/ 11470 h 21496"/>
                  <a:gd name="connsiteX242" fmla="*/ 11985 w 21347"/>
                  <a:gd name="connsiteY242" fmla="*/ 11502 h 21496"/>
                  <a:gd name="connsiteX243" fmla="*/ 12086 w 21347"/>
                  <a:gd name="connsiteY243" fmla="*/ 11346 h 21496"/>
                  <a:gd name="connsiteX244" fmla="*/ 12147 w 21347"/>
                  <a:gd name="connsiteY244" fmla="*/ 11188 h 21496"/>
                  <a:gd name="connsiteX245" fmla="*/ 12470 w 21347"/>
                  <a:gd name="connsiteY245" fmla="*/ 11146 h 21496"/>
                  <a:gd name="connsiteX246" fmla="*/ 13193 w 21347"/>
                  <a:gd name="connsiteY246" fmla="*/ 11569 h 21496"/>
                  <a:gd name="connsiteX247" fmla="*/ 13098 w 21347"/>
                  <a:gd name="connsiteY247" fmla="*/ 11656 h 21496"/>
                  <a:gd name="connsiteX248" fmla="*/ 12334 w 21347"/>
                  <a:gd name="connsiteY248" fmla="*/ 11968 h 21496"/>
                  <a:gd name="connsiteX249" fmla="*/ 12010 w 21347"/>
                  <a:gd name="connsiteY249" fmla="*/ 12002 h 21496"/>
                  <a:gd name="connsiteX250" fmla="*/ 11925 w 21347"/>
                  <a:gd name="connsiteY250" fmla="*/ 11933 h 21496"/>
                  <a:gd name="connsiteX251" fmla="*/ 11782 w 21347"/>
                  <a:gd name="connsiteY251" fmla="*/ 11601 h 21496"/>
                  <a:gd name="connsiteX252" fmla="*/ 11731 w 21347"/>
                  <a:gd name="connsiteY252" fmla="*/ 11503 h 21496"/>
                  <a:gd name="connsiteX0" fmla="*/ 21317 w 21347"/>
                  <a:gd name="connsiteY0" fmla="*/ 19526 h 21496"/>
                  <a:gd name="connsiteX1" fmla="*/ 20743 w 21347"/>
                  <a:gd name="connsiteY1" fmla="*/ 19439 h 21496"/>
                  <a:gd name="connsiteX2" fmla="*/ 18891 w 21347"/>
                  <a:gd name="connsiteY2" fmla="*/ 19788 h 21496"/>
                  <a:gd name="connsiteX3" fmla="*/ 18647 w 21347"/>
                  <a:gd name="connsiteY3" fmla="*/ 19787 h 21496"/>
                  <a:gd name="connsiteX4" fmla="*/ 18558 w 21347"/>
                  <a:gd name="connsiteY4" fmla="*/ 19785 h 21496"/>
                  <a:gd name="connsiteX5" fmla="*/ 17791 w 21347"/>
                  <a:gd name="connsiteY5" fmla="*/ 19741 h 21496"/>
                  <a:gd name="connsiteX6" fmla="*/ 17708 w 21347"/>
                  <a:gd name="connsiteY6" fmla="*/ 19735 h 21496"/>
                  <a:gd name="connsiteX7" fmla="*/ 16849 w 21347"/>
                  <a:gd name="connsiteY7" fmla="*/ 19717 h 21496"/>
                  <a:gd name="connsiteX8" fmla="*/ 17708 w 21347"/>
                  <a:gd name="connsiteY8" fmla="*/ 19735 h 21496"/>
                  <a:gd name="connsiteX9" fmla="*/ 17496 w 21347"/>
                  <a:gd name="connsiteY9" fmla="*/ 19712 h 21496"/>
                  <a:gd name="connsiteX10" fmla="*/ 16640 w 21347"/>
                  <a:gd name="connsiteY10" fmla="*/ 19590 h 21496"/>
                  <a:gd name="connsiteX11" fmla="*/ 16183 w 21347"/>
                  <a:gd name="connsiteY11" fmla="*/ 19316 h 21496"/>
                  <a:gd name="connsiteX12" fmla="*/ 15923 w 21347"/>
                  <a:gd name="connsiteY12" fmla="*/ 19224 h 21496"/>
                  <a:gd name="connsiteX13" fmla="*/ 15438 w 21347"/>
                  <a:gd name="connsiteY13" fmla="*/ 19192 h 21496"/>
                  <a:gd name="connsiteX14" fmla="*/ 15317 w 21347"/>
                  <a:gd name="connsiteY14" fmla="*/ 19084 h 21496"/>
                  <a:gd name="connsiteX15" fmla="*/ 15355 w 21347"/>
                  <a:gd name="connsiteY15" fmla="*/ 18928 h 21496"/>
                  <a:gd name="connsiteX16" fmla="*/ 15317 w 21347"/>
                  <a:gd name="connsiteY16" fmla="*/ 18752 h 21496"/>
                  <a:gd name="connsiteX17" fmla="*/ 14639 w 21347"/>
                  <a:gd name="connsiteY17" fmla="*/ 17498 h 21496"/>
                  <a:gd name="connsiteX18" fmla="*/ 14617 w 21347"/>
                  <a:gd name="connsiteY18" fmla="*/ 17440 h 21496"/>
                  <a:gd name="connsiteX19" fmla="*/ 14617 w 21347"/>
                  <a:gd name="connsiteY19" fmla="*/ 17440 h 21496"/>
                  <a:gd name="connsiteX20" fmla="*/ 14379 w 21347"/>
                  <a:gd name="connsiteY20" fmla="*/ 17189 h 21496"/>
                  <a:gd name="connsiteX21" fmla="*/ 14344 w 21347"/>
                  <a:gd name="connsiteY21" fmla="*/ 17149 h 21496"/>
                  <a:gd name="connsiteX22" fmla="*/ 14030 w 21347"/>
                  <a:gd name="connsiteY22" fmla="*/ 16853 h 21496"/>
                  <a:gd name="connsiteX23" fmla="*/ 13970 w 21347"/>
                  <a:gd name="connsiteY23" fmla="*/ 16763 h 21496"/>
                  <a:gd name="connsiteX24" fmla="*/ 13285 w 21347"/>
                  <a:gd name="connsiteY24" fmla="*/ 16152 h 21496"/>
                  <a:gd name="connsiteX25" fmla="*/ 13282 w 21347"/>
                  <a:gd name="connsiteY25" fmla="*/ 15996 h 21496"/>
                  <a:gd name="connsiteX26" fmla="*/ 13206 w 21347"/>
                  <a:gd name="connsiteY26" fmla="*/ 15606 h 21496"/>
                  <a:gd name="connsiteX27" fmla="*/ 13202 w 21347"/>
                  <a:gd name="connsiteY27" fmla="*/ 15493 h 21496"/>
                  <a:gd name="connsiteX28" fmla="*/ 13247 w 21347"/>
                  <a:gd name="connsiteY28" fmla="*/ 15570 h 21496"/>
                  <a:gd name="connsiteX29" fmla="*/ 13535 w 21347"/>
                  <a:gd name="connsiteY29" fmla="*/ 15551 h 21496"/>
                  <a:gd name="connsiteX30" fmla="*/ 14588 w 21347"/>
                  <a:gd name="connsiteY30" fmla="*/ 15443 h 21496"/>
                  <a:gd name="connsiteX31" fmla="*/ 19478 w 21347"/>
                  <a:gd name="connsiteY31" fmla="*/ 14935 h 21496"/>
                  <a:gd name="connsiteX32" fmla="*/ 20175 w 21347"/>
                  <a:gd name="connsiteY32" fmla="*/ 14412 h 21496"/>
                  <a:gd name="connsiteX33" fmla="*/ 19310 w 21347"/>
                  <a:gd name="connsiteY33" fmla="*/ 12580 h 21496"/>
                  <a:gd name="connsiteX34" fmla="*/ 19252 w 21347"/>
                  <a:gd name="connsiteY34" fmla="*/ 12481 h 21496"/>
                  <a:gd name="connsiteX35" fmla="*/ 19233 w 21347"/>
                  <a:gd name="connsiteY35" fmla="*/ 12442 h 21496"/>
                  <a:gd name="connsiteX36" fmla="*/ 19202 w 21347"/>
                  <a:gd name="connsiteY36" fmla="*/ 12436 h 21496"/>
                  <a:gd name="connsiteX37" fmla="*/ 19233 w 21347"/>
                  <a:gd name="connsiteY37" fmla="*/ 12442 h 21496"/>
                  <a:gd name="connsiteX38" fmla="*/ 19211 w 21347"/>
                  <a:gd name="connsiteY38" fmla="*/ 12403 h 21496"/>
                  <a:gd name="connsiteX39" fmla="*/ 19202 w 21347"/>
                  <a:gd name="connsiteY39" fmla="*/ 12365 h 21496"/>
                  <a:gd name="connsiteX40" fmla="*/ 19170 w 21347"/>
                  <a:gd name="connsiteY40" fmla="*/ 12305 h 21496"/>
                  <a:gd name="connsiteX41" fmla="*/ 19081 w 21347"/>
                  <a:gd name="connsiteY41" fmla="*/ 12110 h 21496"/>
                  <a:gd name="connsiteX42" fmla="*/ 18881 w 21347"/>
                  <a:gd name="connsiteY42" fmla="*/ 11700 h 21496"/>
                  <a:gd name="connsiteX43" fmla="*/ 18869 w 21347"/>
                  <a:gd name="connsiteY43" fmla="*/ 11642 h 21496"/>
                  <a:gd name="connsiteX44" fmla="*/ 18869 w 21347"/>
                  <a:gd name="connsiteY44" fmla="*/ 11642 h 21496"/>
                  <a:gd name="connsiteX45" fmla="*/ 18847 w 21347"/>
                  <a:gd name="connsiteY45" fmla="*/ 11602 h 21496"/>
                  <a:gd name="connsiteX46" fmla="*/ 18726 w 21347"/>
                  <a:gd name="connsiteY46" fmla="*/ 11450 h 21496"/>
                  <a:gd name="connsiteX47" fmla="*/ 18523 w 21347"/>
                  <a:gd name="connsiteY47" fmla="*/ 11406 h 21496"/>
                  <a:gd name="connsiteX48" fmla="*/ 16941 w 21347"/>
                  <a:gd name="connsiteY48" fmla="*/ 11544 h 21496"/>
                  <a:gd name="connsiteX49" fmla="*/ 16820 w 21347"/>
                  <a:gd name="connsiteY49" fmla="*/ 11552 h 21496"/>
                  <a:gd name="connsiteX50" fmla="*/ 15758 w 21347"/>
                  <a:gd name="connsiteY50" fmla="*/ 11447 h 21496"/>
                  <a:gd name="connsiteX51" fmla="*/ 15685 w 21347"/>
                  <a:gd name="connsiteY51" fmla="*/ 11427 h 21496"/>
                  <a:gd name="connsiteX52" fmla="*/ 16040 w 21347"/>
                  <a:gd name="connsiteY52" fmla="*/ 11369 h 21496"/>
                  <a:gd name="connsiteX53" fmla="*/ 15942 w 21347"/>
                  <a:gd name="connsiteY53" fmla="*/ 11291 h 21496"/>
                  <a:gd name="connsiteX54" fmla="*/ 14249 w 21347"/>
                  <a:gd name="connsiteY54" fmla="*/ 10602 h 21496"/>
                  <a:gd name="connsiteX55" fmla="*/ 13469 w 21347"/>
                  <a:gd name="connsiteY55" fmla="*/ 9933 h 21496"/>
                  <a:gd name="connsiteX56" fmla="*/ 12695 w 21347"/>
                  <a:gd name="connsiteY56" fmla="*/ 9067 h 21496"/>
                  <a:gd name="connsiteX57" fmla="*/ 12001 w 21347"/>
                  <a:gd name="connsiteY57" fmla="*/ 8122 h 21496"/>
                  <a:gd name="connsiteX58" fmla="*/ 11988 w 21347"/>
                  <a:gd name="connsiteY58" fmla="*/ 8082 h 21496"/>
                  <a:gd name="connsiteX59" fmla="*/ 11963 w 21347"/>
                  <a:gd name="connsiteY59" fmla="*/ 8006 h 21496"/>
                  <a:gd name="connsiteX60" fmla="*/ 11947 w 21347"/>
                  <a:gd name="connsiteY60" fmla="*/ 7945 h 21496"/>
                  <a:gd name="connsiteX61" fmla="*/ 11814 w 21347"/>
                  <a:gd name="connsiteY61" fmla="*/ 7496 h 21496"/>
                  <a:gd name="connsiteX62" fmla="*/ 11810 w 21347"/>
                  <a:gd name="connsiteY62" fmla="*/ 7438 h 21496"/>
                  <a:gd name="connsiteX63" fmla="*/ 11810 w 21347"/>
                  <a:gd name="connsiteY63" fmla="*/ 7397 h 21496"/>
                  <a:gd name="connsiteX64" fmla="*/ 11804 w 21347"/>
                  <a:gd name="connsiteY64" fmla="*/ 7300 h 21496"/>
                  <a:gd name="connsiteX65" fmla="*/ 11798 w 21347"/>
                  <a:gd name="connsiteY65" fmla="*/ 7227 h 21496"/>
                  <a:gd name="connsiteX66" fmla="*/ 11221 w 21347"/>
                  <a:gd name="connsiteY66" fmla="*/ 5083 h 21496"/>
                  <a:gd name="connsiteX67" fmla="*/ 9981 w 21347"/>
                  <a:gd name="connsiteY67" fmla="*/ 3880 h 21496"/>
                  <a:gd name="connsiteX68" fmla="*/ 9464 w 21347"/>
                  <a:gd name="connsiteY68" fmla="*/ 3651 h 21496"/>
                  <a:gd name="connsiteX69" fmla="*/ 9401 w 21347"/>
                  <a:gd name="connsiteY69" fmla="*/ 3637 h 21496"/>
                  <a:gd name="connsiteX70" fmla="*/ 9401 w 21347"/>
                  <a:gd name="connsiteY70" fmla="*/ 3636 h 21496"/>
                  <a:gd name="connsiteX71" fmla="*/ 9401 w 21347"/>
                  <a:gd name="connsiteY71" fmla="*/ 3637 h 21496"/>
                  <a:gd name="connsiteX72" fmla="*/ 9337 w 21347"/>
                  <a:gd name="connsiteY72" fmla="*/ 3592 h 21496"/>
                  <a:gd name="connsiteX73" fmla="*/ 9255 w 21347"/>
                  <a:gd name="connsiteY73" fmla="*/ 3552 h 21496"/>
                  <a:gd name="connsiteX74" fmla="*/ 8846 w 21347"/>
                  <a:gd name="connsiteY74" fmla="*/ 3162 h 21496"/>
                  <a:gd name="connsiteX75" fmla="*/ 8836 w 21347"/>
                  <a:gd name="connsiteY75" fmla="*/ 3157 h 21496"/>
                  <a:gd name="connsiteX76" fmla="*/ 8839 w 21347"/>
                  <a:gd name="connsiteY76" fmla="*/ 3151 h 21496"/>
                  <a:gd name="connsiteX77" fmla="*/ 8811 w 21347"/>
                  <a:gd name="connsiteY77" fmla="*/ 2932 h 21496"/>
                  <a:gd name="connsiteX78" fmla="*/ 9724 w 21347"/>
                  <a:gd name="connsiteY78" fmla="*/ 2768 h 21496"/>
                  <a:gd name="connsiteX79" fmla="*/ 9867 w 21347"/>
                  <a:gd name="connsiteY79" fmla="*/ 2707 h 21496"/>
                  <a:gd name="connsiteX80" fmla="*/ 9984 w 21347"/>
                  <a:gd name="connsiteY80" fmla="*/ 1924 h 21496"/>
                  <a:gd name="connsiteX81" fmla="*/ 9971 w 21347"/>
                  <a:gd name="connsiteY81" fmla="*/ 1896 h 21496"/>
                  <a:gd name="connsiteX82" fmla="*/ 10067 w 21347"/>
                  <a:gd name="connsiteY82" fmla="*/ 1869 h 21496"/>
                  <a:gd name="connsiteX83" fmla="*/ 10276 w 21347"/>
                  <a:gd name="connsiteY83" fmla="*/ 1828 h 21496"/>
                  <a:gd name="connsiteX84" fmla="*/ 10067 w 21347"/>
                  <a:gd name="connsiteY84" fmla="*/ 1511 h 21496"/>
                  <a:gd name="connsiteX85" fmla="*/ 9908 w 21347"/>
                  <a:gd name="connsiteY85" fmla="*/ 1288 h 21496"/>
                  <a:gd name="connsiteX86" fmla="*/ 9902 w 21347"/>
                  <a:gd name="connsiteY86" fmla="*/ 1160 h 21496"/>
                  <a:gd name="connsiteX87" fmla="*/ 9543 w 21347"/>
                  <a:gd name="connsiteY87" fmla="*/ 526 h 21496"/>
                  <a:gd name="connsiteX88" fmla="*/ 9210 w 21347"/>
                  <a:gd name="connsiteY88" fmla="*/ 329 h 21496"/>
                  <a:gd name="connsiteX89" fmla="*/ 8570 w 21347"/>
                  <a:gd name="connsiteY89" fmla="*/ 149 h 21496"/>
                  <a:gd name="connsiteX90" fmla="*/ 7672 w 21347"/>
                  <a:gd name="connsiteY90" fmla="*/ 19 h 21496"/>
                  <a:gd name="connsiteX91" fmla="*/ 5878 w 21347"/>
                  <a:gd name="connsiteY91" fmla="*/ 184 h 21496"/>
                  <a:gd name="connsiteX92" fmla="*/ 4942 w 21347"/>
                  <a:gd name="connsiteY92" fmla="*/ 678 h 21496"/>
                  <a:gd name="connsiteX93" fmla="*/ 5104 w 21347"/>
                  <a:gd name="connsiteY93" fmla="*/ 696 h 21496"/>
                  <a:gd name="connsiteX94" fmla="*/ 5202 w 21347"/>
                  <a:gd name="connsiteY94" fmla="*/ 646 h 21496"/>
                  <a:gd name="connsiteX95" fmla="*/ 5104 w 21347"/>
                  <a:gd name="connsiteY95" fmla="*/ 696 h 21496"/>
                  <a:gd name="connsiteX96" fmla="*/ 4942 w 21347"/>
                  <a:gd name="connsiteY96" fmla="*/ 678 h 21496"/>
                  <a:gd name="connsiteX97" fmla="*/ 4749 w 21347"/>
                  <a:gd name="connsiteY97" fmla="*/ 1305 h 21496"/>
                  <a:gd name="connsiteX98" fmla="*/ 5925 w 21347"/>
                  <a:gd name="connsiteY98" fmla="*/ 2428 h 21496"/>
                  <a:gd name="connsiteX99" fmla="*/ 5932 w 21347"/>
                  <a:gd name="connsiteY99" fmla="*/ 2817 h 21496"/>
                  <a:gd name="connsiteX100" fmla="*/ 5748 w 21347"/>
                  <a:gd name="connsiteY100" fmla="*/ 2912 h 21496"/>
                  <a:gd name="connsiteX101" fmla="*/ 4489 w 21347"/>
                  <a:gd name="connsiteY101" fmla="*/ 3476 h 21496"/>
                  <a:gd name="connsiteX102" fmla="*/ 3005 w 21347"/>
                  <a:gd name="connsiteY102" fmla="*/ 4255 h 21496"/>
                  <a:gd name="connsiteX103" fmla="*/ 2888 w 21347"/>
                  <a:gd name="connsiteY103" fmla="*/ 4529 h 21496"/>
                  <a:gd name="connsiteX104" fmla="*/ 2650 w 21347"/>
                  <a:gd name="connsiteY104" fmla="*/ 4766 h 21496"/>
                  <a:gd name="connsiteX105" fmla="*/ 2314 w 21347"/>
                  <a:gd name="connsiteY105" fmla="*/ 5447 h 21496"/>
                  <a:gd name="connsiteX106" fmla="*/ 2032 w 21347"/>
                  <a:gd name="connsiteY106" fmla="*/ 5876 h 21496"/>
                  <a:gd name="connsiteX107" fmla="*/ 1420 w 21347"/>
                  <a:gd name="connsiteY107" fmla="*/ 7080 h 21496"/>
                  <a:gd name="connsiteX108" fmla="*/ 1271 w 21347"/>
                  <a:gd name="connsiteY108" fmla="*/ 7853 h 21496"/>
                  <a:gd name="connsiteX109" fmla="*/ 2663 w 21347"/>
                  <a:gd name="connsiteY109" fmla="*/ 8559 h 21496"/>
                  <a:gd name="connsiteX110" fmla="*/ 2330 w 21347"/>
                  <a:gd name="connsiteY110" fmla="*/ 8286 h 21496"/>
                  <a:gd name="connsiteX111" fmla="*/ 2663 w 21347"/>
                  <a:gd name="connsiteY111" fmla="*/ 8559 h 21496"/>
                  <a:gd name="connsiteX112" fmla="*/ 2666 w 21347"/>
                  <a:gd name="connsiteY112" fmla="*/ 8559 h 21496"/>
                  <a:gd name="connsiteX113" fmla="*/ 2884 w 21347"/>
                  <a:gd name="connsiteY113" fmla="*/ 8663 h 21496"/>
                  <a:gd name="connsiteX114" fmla="*/ 2913 w 21347"/>
                  <a:gd name="connsiteY114" fmla="*/ 8672 h 21496"/>
                  <a:gd name="connsiteX115" fmla="*/ 3306 w 21347"/>
                  <a:gd name="connsiteY115" fmla="*/ 8963 h 21496"/>
                  <a:gd name="connsiteX116" fmla="*/ 2498 w 21347"/>
                  <a:gd name="connsiteY116" fmla="*/ 11467 h 21496"/>
                  <a:gd name="connsiteX117" fmla="*/ 2602 w 21347"/>
                  <a:gd name="connsiteY117" fmla="*/ 11535 h 21496"/>
                  <a:gd name="connsiteX118" fmla="*/ 3544 w 21347"/>
                  <a:gd name="connsiteY118" fmla="*/ 11698 h 21496"/>
                  <a:gd name="connsiteX119" fmla="*/ 3528 w 21347"/>
                  <a:gd name="connsiteY119" fmla="*/ 12587 h 21496"/>
                  <a:gd name="connsiteX120" fmla="*/ 3347 w 21347"/>
                  <a:gd name="connsiteY120" fmla="*/ 13639 h 21496"/>
                  <a:gd name="connsiteX121" fmla="*/ 2792 w 21347"/>
                  <a:gd name="connsiteY121" fmla="*/ 14806 h 21496"/>
                  <a:gd name="connsiteX122" fmla="*/ 2682 w 21347"/>
                  <a:gd name="connsiteY122" fmla="*/ 14925 h 21496"/>
                  <a:gd name="connsiteX123" fmla="*/ 2307 w 21347"/>
                  <a:gd name="connsiteY123" fmla="*/ 15688 h 21496"/>
                  <a:gd name="connsiteX124" fmla="*/ 1575 w 21347"/>
                  <a:gd name="connsiteY124" fmla="*/ 17073 h 21496"/>
                  <a:gd name="connsiteX125" fmla="*/ 1150 w 21347"/>
                  <a:gd name="connsiteY125" fmla="*/ 18874 h 21496"/>
                  <a:gd name="connsiteX126" fmla="*/ 1134 w 21347"/>
                  <a:gd name="connsiteY126" fmla="*/ 18951 h 21496"/>
                  <a:gd name="connsiteX127" fmla="*/ 849 w 21347"/>
                  <a:gd name="connsiteY127" fmla="*/ 19869 h 21496"/>
                  <a:gd name="connsiteX128" fmla="*/ 842 w 21347"/>
                  <a:gd name="connsiteY128" fmla="*/ 19921 h 21496"/>
                  <a:gd name="connsiteX129" fmla="*/ 598 w 21347"/>
                  <a:gd name="connsiteY129" fmla="*/ 19945 h 21496"/>
                  <a:gd name="connsiteX130" fmla="*/ 364 w 21347"/>
                  <a:gd name="connsiteY130" fmla="*/ 20084 h 21496"/>
                  <a:gd name="connsiteX131" fmla="*/ 126 w 21347"/>
                  <a:gd name="connsiteY131" fmla="*/ 21183 h 21496"/>
                  <a:gd name="connsiteX132" fmla="*/ 1248 w 21347"/>
                  <a:gd name="connsiteY132" fmla="*/ 21254 h 21496"/>
                  <a:gd name="connsiteX133" fmla="*/ 1369 w 21347"/>
                  <a:gd name="connsiteY133" fmla="*/ 21260 h 21496"/>
                  <a:gd name="connsiteX134" fmla="*/ 1664 w 21347"/>
                  <a:gd name="connsiteY134" fmla="*/ 21263 h 21496"/>
                  <a:gd name="connsiteX135" fmla="*/ 2022 w 21347"/>
                  <a:gd name="connsiteY135" fmla="*/ 21275 h 21496"/>
                  <a:gd name="connsiteX136" fmla="*/ 2101 w 21347"/>
                  <a:gd name="connsiteY136" fmla="*/ 21255 h 21496"/>
                  <a:gd name="connsiteX137" fmla="*/ 2101 w 21347"/>
                  <a:gd name="connsiteY137" fmla="*/ 21255 h 21496"/>
                  <a:gd name="connsiteX138" fmla="*/ 2180 w 21347"/>
                  <a:gd name="connsiteY138" fmla="*/ 21260 h 21496"/>
                  <a:gd name="connsiteX139" fmla="*/ 2101 w 21347"/>
                  <a:gd name="connsiteY139" fmla="*/ 21255 h 21496"/>
                  <a:gd name="connsiteX140" fmla="*/ 2022 w 21347"/>
                  <a:gd name="connsiteY140" fmla="*/ 21275 h 21496"/>
                  <a:gd name="connsiteX141" fmla="*/ 2390 w 21347"/>
                  <a:gd name="connsiteY141" fmla="*/ 21305 h 21496"/>
                  <a:gd name="connsiteX142" fmla="*/ 2507 w 21347"/>
                  <a:gd name="connsiteY142" fmla="*/ 21318 h 21496"/>
                  <a:gd name="connsiteX143" fmla="*/ 2713 w 21347"/>
                  <a:gd name="connsiteY143" fmla="*/ 21331 h 21496"/>
                  <a:gd name="connsiteX144" fmla="*/ 6845 w 21347"/>
                  <a:gd name="connsiteY144" fmla="*/ 21353 h 21496"/>
                  <a:gd name="connsiteX145" fmla="*/ 7067 w 21347"/>
                  <a:gd name="connsiteY145" fmla="*/ 21258 h 21496"/>
                  <a:gd name="connsiteX146" fmla="*/ 7292 w 21347"/>
                  <a:gd name="connsiteY146" fmla="*/ 21148 h 21496"/>
                  <a:gd name="connsiteX147" fmla="*/ 7127 w 21347"/>
                  <a:gd name="connsiteY147" fmla="*/ 21052 h 21496"/>
                  <a:gd name="connsiteX148" fmla="*/ 6915 w 21347"/>
                  <a:gd name="connsiteY148" fmla="*/ 20920 h 21496"/>
                  <a:gd name="connsiteX149" fmla="*/ 6902 w 21347"/>
                  <a:gd name="connsiteY149" fmla="*/ 20921 h 21496"/>
                  <a:gd name="connsiteX150" fmla="*/ 6899 w 21347"/>
                  <a:gd name="connsiteY150" fmla="*/ 20917 h 21496"/>
                  <a:gd name="connsiteX151" fmla="*/ 5729 w 21347"/>
                  <a:gd name="connsiteY151" fmla="*/ 20746 h 21496"/>
                  <a:gd name="connsiteX152" fmla="*/ 4086 w 21347"/>
                  <a:gd name="connsiteY152" fmla="*/ 20142 h 21496"/>
                  <a:gd name="connsiteX153" fmla="*/ 3994 w 21347"/>
                  <a:gd name="connsiteY153" fmla="*/ 20023 h 21496"/>
                  <a:gd name="connsiteX154" fmla="*/ 3962 w 21347"/>
                  <a:gd name="connsiteY154" fmla="*/ 19988 h 21496"/>
                  <a:gd name="connsiteX155" fmla="*/ 3078 w 21347"/>
                  <a:gd name="connsiteY155" fmla="*/ 19833 h 21496"/>
                  <a:gd name="connsiteX156" fmla="*/ 2992 w 21347"/>
                  <a:gd name="connsiteY156" fmla="*/ 19813 h 21496"/>
                  <a:gd name="connsiteX157" fmla="*/ 3078 w 21347"/>
                  <a:gd name="connsiteY157" fmla="*/ 19833 h 21496"/>
                  <a:gd name="connsiteX158" fmla="*/ 3962 w 21347"/>
                  <a:gd name="connsiteY158" fmla="*/ 19988 h 21496"/>
                  <a:gd name="connsiteX159" fmla="*/ 3918 w 21347"/>
                  <a:gd name="connsiteY159" fmla="*/ 19900 h 21496"/>
                  <a:gd name="connsiteX160" fmla="*/ 3823 w 21347"/>
                  <a:gd name="connsiteY160" fmla="*/ 19829 h 21496"/>
                  <a:gd name="connsiteX161" fmla="*/ 3804 w 21347"/>
                  <a:gd name="connsiteY161" fmla="*/ 19813 h 21496"/>
                  <a:gd name="connsiteX162" fmla="*/ 3763 w 21347"/>
                  <a:gd name="connsiteY162" fmla="*/ 19772 h 21496"/>
                  <a:gd name="connsiteX163" fmla="*/ 3731 w 21347"/>
                  <a:gd name="connsiteY163" fmla="*/ 19636 h 21496"/>
                  <a:gd name="connsiteX164" fmla="*/ 3740 w 21347"/>
                  <a:gd name="connsiteY164" fmla="*/ 19615 h 21496"/>
                  <a:gd name="connsiteX165" fmla="*/ 3766 w 21347"/>
                  <a:gd name="connsiteY165" fmla="*/ 19599 h 21496"/>
                  <a:gd name="connsiteX166" fmla="*/ 4092 w 21347"/>
                  <a:gd name="connsiteY166" fmla="*/ 19247 h 21496"/>
                  <a:gd name="connsiteX167" fmla="*/ 4124 w 21347"/>
                  <a:gd name="connsiteY167" fmla="*/ 19224 h 21496"/>
                  <a:gd name="connsiteX168" fmla="*/ 4178 w 21347"/>
                  <a:gd name="connsiteY168" fmla="*/ 19186 h 21496"/>
                  <a:gd name="connsiteX169" fmla="*/ 4178 w 21347"/>
                  <a:gd name="connsiteY169" fmla="*/ 19186 h 21496"/>
                  <a:gd name="connsiteX170" fmla="*/ 4280 w 21347"/>
                  <a:gd name="connsiteY170" fmla="*/ 19063 h 21496"/>
                  <a:gd name="connsiteX171" fmla="*/ 5002 w 21347"/>
                  <a:gd name="connsiteY171" fmla="*/ 17250 h 21496"/>
                  <a:gd name="connsiteX172" fmla="*/ 6502 w 21347"/>
                  <a:gd name="connsiteY172" fmla="*/ 15042 h 21496"/>
                  <a:gd name="connsiteX173" fmla="*/ 7828 w 21347"/>
                  <a:gd name="connsiteY173" fmla="*/ 13278 h 21496"/>
                  <a:gd name="connsiteX174" fmla="*/ 7958 w 21347"/>
                  <a:gd name="connsiteY174" fmla="*/ 13331 h 21496"/>
                  <a:gd name="connsiteX175" fmla="*/ 8107 w 21347"/>
                  <a:gd name="connsiteY175" fmla="*/ 13558 h 21496"/>
                  <a:gd name="connsiteX176" fmla="*/ 8272 w 21347"/>
                  <a:gd name="connsiteY176" fmla="*/ 13798 h 21496"/>
                  <a:gd name="connsiteX177" fmla="*/ 8868 w 21347"/>
                  <a:gd name="connsiteY177" fmla="*/ 14865 h 21496"/>
                  <a:gd name="connsiteX178" fmla="*/ 9033 w 21347"/>
                  <a:gd name="connsiteY178" fmla="*/ 15095 h 21496"/>
                  <a:gd name="connsiteX179" fmla="*/ 9074 w 21347"/>
                  <a:gd name="connsiteY179" fmla="*/ 15158 h 21496"/>
                  <a:gd name="connsiteX180" fmla="*/ 9838 w 21347"/>
                  <a:gd name="connsiteY180" fmla="*/ 16292 h 21496"/>
                  <a:gd name="connsiteX181" fmla="*/ 10672 w 21347"/>
                  <a:gd name="connsiteY181" fmla="*/ 17680 h 21496"/>
                  <a:gd name="connsiteX182" fmla="*/ 10685 w 21347"/>
                  <a:gd name="connsiteY182" fmla="*/ 17719 h 21496"/>
                  <a:gd name="connsiteX183" fmla="*/ 10713 w 21347"/>
                  <a:gd name="connsiteY183" fmla="*/ 17759 h 21496"/>
                  <a:gd name="connsiteX184" fmla="*/ 10850 w 21347"/>
                  <a:gd name="connsiteY184" fmla="*/ 17986 h 21496"/>
                  <a:gd name="connsiteX185" fmla="*/ 11116 w 21347"/>
                  <a:gd name="connsiteY185" fmla="*/ 18056 h 21496"/>
                  <a:gd name="connsiteX186" fmla="*/ 11731 w 21347"/>
                  <a:gd name="connsiteY186" fmla="*/ 18582 h 21496"/>
                  <a:gd name="connsiteX187" fmla="*/ 12619 w 21347"/>
                  <a:gd name="connsiteY187" fmla="*/ 19188 h 21496"/>
                  <a:gd name="connsiteX188" fmla="*/ 11731 w 21347"/>
                  <a:gd name="connsiteY188" fmla="*/ 18582 h 21496"/>
                  <a:gd name="connsiteX189" fmla="*/ 11116 w 21347"/>
                  <a:gd name="connsiteY189" fmla="*/ 18056 h 21496"/>
                  <a:gd name="connsiteX190" fmla="*/ 10850 w 21347"/>
                  <a:gd name="connsiteY190" fmla="*/ 17986 h 21496"/>
                  <a:gd name="connsiteX191" fmla="*/ 11335 w 21347"/>
                  <a:gd name="connsiteY191" fmla="*/ 18697 h 21496"/>
                  <a:gd name="connsiteX192" fmla="*/ 12698 w 21347"/>
                  <a:gd name="connsiteY192" fmla="*/ 20613 h 21496"/>
                  <a:gd name="connsiteX193" fmla="*/ 12888 w 21347"/>
                  <a:gd name="connsiteY193" fmla="*/ 20648 h 21496"/>
                  <a:gd name="connsiteX194" fmla="*/ 13767 w 21347"/>
                  <a:gd name="connsiteY194" fmla="*/ 20479 h 21496"/>
                  <a:gd name="connsiteX195" fmla="*/ 13989 w 21347"/>
                  <a:gd name="connsiteY195" fmla="*/ 20389 h 21496"/>
                  <a:gd name="connsiteX196" fmla="*/ 13767 w 21347"/>
                  <a:gd name="connsiteY196" fmla="*/ 20479 h 21496"/>
                  <a:gd name="connsiteX197" fmla="*/ 13849 w 21347"/>
                  <a:gd name="connsiteY197" fmla="*/ 20535 h 21496"/>
                  <a:gd name="connsiteX198" fmla="*/ 14055 w 21347"/>
                  <a:gd name="connsiteY198" fmla="*/ 20984 h 21496"/>
                  <a:gd name="connsiteX199" fmla="*/ 14255 w 21347"/>
                  <a:gd name="connsiteY199" fmla="*/ 21083 h 21496"/>
                  <a:gd name="connsiteX200" fmla="*/ 14252 w 21347"/>
                  <a:gd name="connsiteY200" fmla="*/ 21084 h 21496"/>
                  <a:gd name="connsiteX201" fmla="*/ 14325 w 21347"/>
                  <a:gd name="connsiteY201" fmla="*/ 21235 h 21496"/>
                  <a:gd name="connsiteX202" fmla="*/ 14347 w 21347"/>
                  <a:gd name="connsiteY202" fmla="*/ 21275 h 21496"/>
                  <a:gd name="connsiteX203" fmla="*/ 14420 w 21347"/>
                  <a:gd name="connsiteY203" fmla="*/ 21374 h 21496"/>
                  <a:gd name="connsiteX204" fmla="*/ 14429 w 21347"/>
                  <a:gd name="connsiteY204" fmla="*/ 21414 h 21496"/>
                  <a:gd name="connsiteX205" fmla="*/ 14468 w 21347"/>
                  <a:gd name="connsiteY205" fmla="*/ 21462 h 21496"/>
                  <a:gd name="connsiteX206" fmla="*/ 14743 w 21347"/>
                  <a:gd name="connsiteY206" fmla="*/ 21473 h 21496"/>
                  <a:gd name="connsiteX207" fmla="*/ 14864 w 21347"/>
                  <a:gd name="connsiteY207" fmla="*/ 21496 h 21496"/>
                  <a:gd name="connsiteX208" fmla="*/ 15165 w 21347"/>
                  <a:gd name="connsiteY208" fmla="*/ 21485 h 21496"/>
                  <a:gd name="connsiteX209" fmla="*/ 15476 w 21347"/>
                  <a:gd name="connsiteY209" fmla="*/ 21467 h 21496"/>
                  <a:gd name="connsiteX210" fmla="*/ 15802 w 21347"/>
                  <a:gd name="connsiteY210" fmla="*/ 21379 h 21496"/>
                  <a:gd name="connsiteX211" fmla="*/ 16351 w 21347"/>
                  <a:gd name="connsiteY211" fmla="*/ 21241 h 21496"/>
                  <a:gd name="connsiteX212" fmla="*/ 16674 w 21347"/>
                  <a:gd name="connsiteY212" fmla="*/ 21000 h 21496"/>
                  <a:gd name="connsiteX213" fmla="*/ 16846 w 21347"/>
                  <a:gd name="connsiteY213" fmla="*/ 20907 h 21496"/>
                  <a:gd name="connsiteX214" fmla="*/ 17867 w 21347"/>
                  <a:gd name="connsiteY214" fmla="*/ 20761 h 21496"/>
                  <a:gd name="connsiteX215" fmla="*/ 18859 w 21347"/>
                  <a:gd name="connsiteY215" fmla="*/ 20537 h 21496"/>
                  <a:gd name="connsiteX216" fmla="*/ 19693 w 21347"/>
                  <a:gd name="connsiteY216" fmla="*/ 20273 h 21496"/>
                  <a:gd name="connsiteX217" fmla="*/ 19944 w 21347"/>
                  <a:gd name="connsiteY217" fmla="*/ 20183 h 21496"/>
                  <a:gd name="connsiteX218" fmla="*/ 19944 w 21347"/>
                  <a:gd name="connsiteY218" fmla="*/ 20183 h 21496"/>
                  <a:gd name="connsiteX219" fmla="*/ 21177 w 21347"/>
                  <a:gd name="connsiteY219" fmla="*/ 19657 h 21496"/>
                  <a:gd name="connsiteX220" fmla="*/ 21317 w 21347"/>
                  <a:gd name="connsiteY220" fmla="*/ 19526 h 21496"/>
                  <a:gd name="connsiteX221" fmla="*/ 13390 w 21347"/>
                  <a:gd name="connsiteY221" fmla="*/ 11703 h 21496"/>
                  <a:gd name="connsiteX222" fmla="*/ 13390 w 21347"/>
                  <a:gd name="connsiteY222" fmla="*/ 11703 h 21496"/>
                  <a:gd name="connsiteX223" fmla="*/ 13589 w 21347"/>
                  <a:gd name="connsiteY223" fmla="*/ 11781 h 21496"/>
                  <a:gd name="connsiteX224" fmla="*/ 13973 w 21347"/>
                  <a:gd name="connsiteY224" fmla="*/ 11791 h 21496"/>
                  <a:gd name="connsiteX225" fmla="*/ 14135 w 21347"/>
                  <a:gd name="connsiteY225" fmla="*/ 11767 h 21496"/>
                  <a:gd name="connsiteX226" fmla="*/ 14832 w 21347"/>
                  <a:gd name="connsiteY226" fmla="*/ 11633 h 21496"/>
                  <a:gd name="connsiteX227" fmla="*/ 15118 w 21347"/>
                  <a:gd name="connsiteY227" fmla="*/ 11615 h 21496"/>
                  <a:gd name="connsiteX228" fmla="*/ 15600 w 21347"/>
                  <a:gd name="connsiteY228" fmla="*/ 11520 h 21496"/>
                  <a:gd name="connsiteX229" fmla="*/ 16088 w 21347"/>
                  <a:gd name="connsiteY229" fmla="*/ 11598 h 21496"/>
                  <a:gd name="connsiteX230" fmla="*/ 15993 w 21347"/>
                  <a:gd name="connsiteY230" fmla="*/ 11683 h 21496"/>
                  <a:gd name="connsiteX231" fmla="*/ 14823 w 21347"/>
                  <a:gd name="connsiteY231" fmla="*/ 11819 h 21496"/>
                  <a:gd name="connsiteX232" fmla="*/ 14823 w 21347"/>
                  <a:gd name="connsiteY232" fmla="*/ 11819 h 21496"/>
                  <a:gd name="connsiteX233" fmla="*/ 14585 w 21347"/>
                  <a:gd name="connsiteY233" fmla="*/ 11842 h 21496"/>
                  <a:gd name="connsiteX234" fmla="*/ 14499 w 21347"/>
                  <a:gd name="connsiteY234" fmla="*/ 11852 h 21496"/>
                  <a:gd name="connsiteX235" fmla="*/ 12625 w 21347"/>
                  <a:gd name="connsiteY235" fmla="*/ 12043 h 21496"/>
                  <a:gd name="connsiteX236" fmla="*/ 12394 w 21347"/>
                  <a:gd name="connsiteY236" fmla="*/ 12016 h 21496"/>
                  <a:gd name="connsiteX237" fmla="*/ 13183 w 21347"/>
                  <a:gd name="connsiteY237" fmla="*/ 11705 h 21496"/>
                  <a:gd name="connsiteX238" fmla="*/ 13390 w 21347"/>
                  <a:gd name="connsiteY238" fmla="*/ 11703 h 21496"/>
                  <a:gd name="connsiteX239" fmla="*/ 11731 w 21347"/>
                  <a:gd name="connsiteY239" fmla="*/ 11503 h 21496"/>
                  <a:gd name="connsiteX240" fmla="*/ 11760 w 21347"/>
                  <a:gd name="connsiteY240" fmla="*/ 11470 h 21496"/>
                  <a:gd name="connsiteX241" fmla="*/ 11985 w 21347"/>
                  <a:gd name="connsiteY241" fmla="*/ 11502 h 21496"/>
                  <a:gd name="connsiteX242" fmla="*/ 12086 w 21347"/>
                  <a:gd name="connsiteY242" fmla="*/ 11346 h 21496"/>
                  <a:gd name="connsiteX243" fmla="*/ 12147 w 21347"/>
                  <a:gd name="connsiteY243" fmla="*/ 11188 h 21496"/>
                  <a:gd name="connsiteX244" fmla="*/ 12470 w 21347"/>
                  <a:gd name="connsiteY244" fmla="*/ 11146 h 21496"/>
                  <a:gd name="connsiteX245" fmla="*/ 13193 w 21347"/>
                  <a:gd name="connsiteY245" fmla="*/ 11569 h 21496"/>
                  <a:gd name="connsiteX246" fmla="*/ 13098 w 21347"/>
                  <a:gd name="connsiteY246" fmla="*/ 11656 h 21496"/>
                  <a:gd name="connsiteX247" fmla="*/ 12334 w 21347"/>
                  <a:gd name="connsiteY247" fmla="*/ 11968 h 21496"/>
                  <a:gd name="connsiteX248" fmla="*/ 12010 w 21347"/>
                  <a:gd name="connsiteY248" fmla="*/ 12002 h 21496"/>
                  <a:gd name="connsiteX249" fmla="*/ 11925 w 21347"/>
                  <a:gd name="connsiteY249" fmla="*/ 11933 h 21496"/>
                  <a:gd name="connsiteX250" fmla="*/ 11782 w 21347"/>
                  <a:gd name="connsiteY250" fmla="*/ 11601 h 21496"/>
                  <a:gd name="connsiteX251" fmla="*/ 11731 w 21347"/>
                  <a:gd name="connsiteY251" fmla="*/ 11503 h 21496"/>
                  <a:gd name="connsiteX0" fmla="*/ 21317 w 21347"/>
                  <a:gd name="connsiteY0" fmla="*/ 19526 h 21496"/>
                  <a:gd name="connsiteX1" fmla="*/ 20743 w 21347"/>
                  <a:gd name="connsiteY1" fmla="*/ 19439 h 21496"/>
                  <a:gd name="connsiteX2" fmla="*/ 18891 w 21347"/>
                  <a:gd name="connsiteY2" fmla="*/ 19788 h 21496"/>
                  <a:gd name="connsiteX3" fmla="*/ 18647 w 21347"/>
                  <a:gd name="connsiteY3" fmla="*/ 19787 h 21496"/>
                  <a:gd name="connsiteX4" fmla="*/ 18558 w 21347"/>
                  <a:gd name="connsiteY4" fmla="*/ 19785 h 21496"/>
                  <a:gd name="connsiteX5" fmla="*/ 17791 w 21347"/>
                  <a:gd name="connsiteY5" fmla="*/ 19741 h 21496"/>
                  <a:gd name="connsiteX6" fmla="*/ 17708 w 21347"/>
                  <a:gd name="connsiteY6" fmla="*/ 19735 h 21496"/>
                  <a:gd name="connsiteX7" fmla="*/ 16849 w 21347"/>
                  <a:gd name="connsiteY7" fmla="*/ 19717 h 21496"/>
                  <a:gd name="connsiteX8" fmla="*/ 17708 w 21347"/>
                  <a:gd name="connsiteY8" fmla="*/ 19735 h 21496"/>
                  <a:gd name="connsiteX9" fmla="*/ 17496 w 21347"/>
                  <a:gd name="connsiteY9" fmla="*/ 19712 h 21496"/>
                  <a:gd name="connsiteX10" fmla="*/ 16640 w 21347"/>
                  <a:gd name="connsiteY10" fmla="*/ 19590 h 21496"/>
                  <a:gd name="connsiteX11" fmla="*/ 16183 w 21347"/>
                  <a:gd name="connsiteY11" fmla="*/ 19316 h 21496"/>
                  <a:gd name="connsiteX12" fmla="*/ 15923 w 21347"/>
                  <a:gd name="connsiteY12" fmla="*/ 19224 h 21496"/>
                  <a:gd name="connsiteX13" fmla="*/ 15438 w 21347"/>
                  <a:gd name="connsiteY13" fmla="*/ 19192 h 21496"/>
                  <a:gd name="connsiteX14" fmla="*/ 15317 w 21347"/>
                  <a:gd name="connsiteY14" fmla="*/ 19084 h 21496"/>
                  <a:gd name="connsiteX15" fmla="*/ 15355 w 21347"/>
                  <a:gd name="connsiteY15" fmla="*/ 18928 h 21496"/>
                  <a:gd name="connsiteX16" fmla="*/ 15317 w 21347"/>
                  <a:gd name="connsiteY16" fmla="*/ 18752 h 21496"/>
                  <a:gd name="connsiteX17" fmla="*/ 14639 w 21347"/>
                  <a:gd name="connsiteY17" fmla="*/ 17498 h 21496"/>
                  <a:gd name="connsiteX18" fmla="*/ 14617 w 21347"/>
                  <a:gd name="connsiteY18" fmla="*/ 17440 h 21496"/>
                  <a:gd name="connsiteX19" fmla="*/ 14617 w 21347"/>
                  <a:gd name="connsiteY19" fmla="*/ 17440 h 21496"/>
                  <a:gd name="connsiteX20" fmla="*/ 14379 w 21347"/>
                  <a:gd name="connsiteY20" fmla="*/ 17189 h 21496"/>
                  <a:gd name="connsiteX21" fmla="*/ 14344 w 21347"/>
                  <a:gd name="connsiteY21" fmla="*/ 17149 h 21496"/>
                  <a:gd name="connsiteX22" fmla="*/ 14030 w 21347"/>
                  <a:gd name="connsiteY22" fmla="*/ 16853 h 21496"/>
                  <a:gd name="connsiteX23" fmla="*/ 13970 w 21347"/>
                  <a:gd name="connsiteY23" fmla="*/ 16763 h 21496"/>
                  <a:gd name="connsiteX24" fmla="*/ 13285 w 21347"/>
                  <a:gd name="connsiteY24" fmla="*/ 16152 h 21496"/>
                  <a:gd name="connsiteX25" fmla="*/ 13282 w 21347"/>
                  <a:gd name="connsiteY25" fmla="*/ 15996 h 21496"/>
                  <a:gd name="connsiteX26" fmla="*/ 13206 w 21347"/>
                  <a:gd name="connsiteY26" fmla="*/ 15606 h 21496"/>
                  <a:gd name="connsiteX27" fmla="*/ 13202 w 21347"/>
                  <a:gd name="connsiteY27" fmla="*/ 15493 h 21496"/>
                  <a:gd name="connsiteX28" fmla="*/ 13247 w 21347"/>
                  <a:gd name="connsiteY28" fmla="*/ 15570 h 21496"/>
                  <a:gd name="connsiteX29" fmla="*/ 13535 w 21347"/>
                  <a:gd name="connsiteY29" fmla="*/ 15551 h 21496"/>
                  <a:gd name="connsiteX30" fmla="*/ 14588 w 21347"/>
                  <a:gd name="connsiteY30" fmla="*/ 15443 h 21496"/>
                  <a:gd name="connsiteX31" fmla="*/ 19478 w 21347"/>
                  <a:gd name="connsiteY31" fmla="*/ 14935 h 21496"/>
                  <a:gd name="connsiteX32" fmla="*/ 20175 w 21347"/>
                  <a:gd name="connsiteY32" fmla="*/ 14412 h 21496"/>
                  <a:gd name="connsiteX33" fmla="*/ 19310 w 21347"/>
                  <a:gd name="connsiteY33" fmla="*/ 12580 h 21496"/>
                  <a:gd name="connsiteX34" fmla="*/ 19252 w 21347"/>
                  <a:gd name="connsiteY34" fmla="*/ 12481 h 21496"/>
                  <a:gd name="connsiteX35" fmla="*/ 19233 w 21347"/>
                  <a:gd name="connsiteY35" fmla="*/ 12442 h 21496"/>
                  <a:gd name="connsiteX36" fmla="*/ 19202 w 21347"/>
                  <a:gd name="connsiteY36" fmla="*/ 12436 h 21496"/>
                  <a:gd name="connsiteX37" fmla="*/ 19233 w 21347"/>
                  <a:gd name="connsiteY37" fmla="*/ 12442 h 21496"/>
                  <a:gd name="connsiteX38" fmla="*/ 19211 w 21347"/>
                  <a:gd name="connsiteY38" fmla="*/ 12403 h 21496"/>
                  <a:gd name="connsiteX39" fmla="*/ 19202 w 21347"/>
                  <a:gd name="connsiteY39" fmla="*/ 12365 h 21496"/>
                  <a:gd name="connsiteX40" fmla="*/ 19170 w 21347"/>
                  <a:gd name="connsiteY40" fmla="*/ 12305 h 21496"/>
                  <a:gd name="connsiteX41" fmla="*/ 19081 w 21347"/>
                  <a:gd name="connsiteY41" fmla="*/ 12110 h 21496"/>
                  <a:gd name="connsiteX42" fmla="*/ 18881 w 21347"/>
                  <a:gd name="connsiteY42" fmla="*/ 11700 h 21496"/>
                  <a:gd name="connsiteX43" fmla="*/ 18869 w 21347"/>
                  <a:gd name="connsiteY43" fmla="*/ 11642 h 21496"/>
                  <a:gd name="connsiteX44" fmla="*/ 18869 w 21347"/>
                  <a:gd name="connsiteY44" fmla="*/ 11642 h 21496"/>
                  <a:gd name="connsiteX45" fmla="*/ 18847 w 21347"/>
                  <a:gd name="connsiteY45" fmla="*/ 11602 h 21496"/>
                  <a:gd name="connsiteX46" fmla="*/ 18726 w 21347"/>
                  <a:gd name="connsiteY46" fmla="*/ 11450 h 21496"/>
                  <a:gd name="connsiteX47" fmla="*/ 18523 w 21347"/>
                  <a:gd name="connsiteY47" fmla="*/ 11406 h 21496"/>
                  <a:gd name="connsiteX48" fmla="*/ 16941 w 21347"/>
                  <a:gd name="connsiteY48" fmla="*/ 11544 h 21496"/>
                  <a:gd name="connsiteX49" fmla="*/ 16820 w 21347"/>
                  <a:gd name="connsiteY49" fmla="*/ 11552 h 21496"/>
                  <a:gd name="connsiteX50" fmla="*/ 15758 w 21347"/>
                  <a:gd name="connsiteY50" fmla="*/ 11447 h 21496"/>
                  <a:gd name="connsiteX51" fmla="*/ 15685 w 21347"/>
                  <a:gd name="connsiteY51" fmla="*/ 11427 h 21496"/>
                  <a:gd name="connsiteX52" fmla="*/ 16040 w 21347"/>
                  <a:gd name="connsiteY52" fmla="*/ 11369 h 21496"/>
                  <a:gd name="connsiteX53" fmla="*/ 15942 w 21347"/>
                  <a:gd name="connsiteY53" fmla="*/ 11291 h 21496"/>
                  <a:gd name="connsiteX54" fmla="*/ 14249 w 21347"/>
                  <a:gd name="connsiteY54" fmla="*/ 10602 h 21496"/>
                  <a:gd name="connsiteX55" fmla="*/ 13469 w 21347"/>
                  <a:gd name="connsiteY55" fmla="*/ 9933 h 21496"/>
                  <a:gd name="connsiteX56" fmla="*/ 12695 w 21347"/>
                  <a:gd name="connsiteY56" fmla="*/ 9067 h 21496"/>
                  <a:gd name="connsiteX57" fmla="*/ 12001 w 21347"/>
                  <a:gd name="connsiteY57" fmla="*/ 8122 h 21496"/>
                  <a:gd name="connsiteX58" fmla="*/ 11988 w 21347"/>
                  <a:gd name="connsiteY58" fmla="*/ 8082 h 21496"/>
                  <a:gd name="connsiteX59" fmla="*/ 11963 w 21347"/>
                  <a:gd name="connsiteY59" fmla="*/ 8006 h 21496"/>
                  <a:gd name="connsiteX60" fmla="*/ 11947 w 21347"/>
                  <a:gd name="connsiteY60" fmla="*/ 7945 h 21496"/>
                  <a:gd name="connsiteX61" fmla="*/ 11814 w 21347"/>
                  <a:gd name="connsiteY61" fmla="*/ 7496 h 21496"/>
                  <a:gd name="connsiteX62" fmla="*/ 11810 w 21347"/>
                  <a:gd name="connsiteY62" fmla="*/ 7438 h 21496"/>
                  <a:gd name="connsiteX63" fmla="*/ 11810 w 21347"/>
                  <a:gd name="connsiteY63" fmla="*/ 7397 h 21496"/>
                  <a:gd name="connsiteX64" fmla="*/ 11804 w 21347"/>
                  <a:gd name="connsiteY64" fmla="*/ 7300 h 21496"/>
                  <a:gd name="connsiteX65" fmla="*/ 11798 w 21347"/>
                  <a:gd name="connsiteY65" fmla="*/ 7227 h 21496"/>
                  <a:gd name="connsiteX66" fmla="*/ 11221 w 21347"/>
                  <a:gd name="connsiteY66" fmla="*/ 5083 h 21496"/>
                  <a:gd name="connsiteX67" fmla="*/ 9981 w 21347"/>
                  <a:gd name="connsiteY67" fmla="*/ 3880 h 21496"/>
                  <a:gd name="connsiteX68" fmla="*/ 9464 w 21347"/>
                  <a:gd name="connsiteY68" fmla="*/ 3651 h 21496"/>
                  <a:gd name="connsiteX69" fmla="*/ 9401 w 21347"/>
                  <a:gd name="connsiteY69" fmla="*/ 3637 h 21496"/>
                  <a:gd name="connsiteX70" fmla="*/ 9401 w 21347"/>
                  <a:gd name="connsiteY70" fmla="*/ 3636 h 21496"/>
                  <a:gd name="connsiteX71" fmla="*/ 9401 w 21347"/>
                  <a:gd name="connsiteY71" fmla="*/ 3637 h 21496"/>
                  <a:gd name="connsiteX72" fmla="*/ 9337 w 21347"/>
                  <a:gd name="connsiteY72" fmla="*/ 3592 h 21496"/>
                  <a:gd name="connsiteX73" fmla="*/ 9255 w 21347"/>
                  <a:gd name="connsiteY73" fmla="*/ 3552 h 21496"/>
                  <a:gd name="connsiteX74" fmla="*/ 8846 w 21347"/>
                  <a:gd name="connsiteY74" fmla="*/ 3162 h 21496"/>
                  <a:gd name="connsiteX75" fmla="*/ 8836 w 21347"/>
                  <a:gd name="connsiteY75" fmla="*/ 3157 h 21496"/>
                  <a:gd name="connsiteX76" fmla="*/ 8839 w 21347"/>
                  <a:gd name="connsiteY76" fmla="*/ 3151 h 21496"/>
                  <a:gd name="connsiteX77" fmla="*/ 8811 w 21347"/>
                  <a:gd name="connsiteY77" fmla="*/ 2932 h 21496"/>
                  <a:gd name="connsiteX78" fmla="*/ 9724 w 21347"/>
                  <a:gd name="connsiteY78" fmla="*/ 2768 h 21496"/>
                  <a:gd name="connsiteX79" fmla="*/ 9867 w 21347"/>
                  <a:gd name="connsiteY79" fmla="*/ 2707 h 21496"/>
                  <a:gd name="connsiteX80" fmla="*/ 9984 w 21347"/>
                  <a:gd name="connsiteY80" fmla="*/ 1924 h 21496"/>
                  <a:gd name="connsiteX81" fmla="*/ 9971 w 21347"/>
                  <a:gd name="connsiteY81" fmla="*/ 1896 h 21496"/>
                  <a:gd name="connsiteX82" fmla="*/ 10067 w 21347"/>
                  <a:gd name="connsiteY82" fmla="*/ 1869 h 21496"/>
                  <a:gd name="connsiteX83" fmla="*/ 10276 w 21347"/>
                  <a:gd name="connsiteY83" fmla="*/ 1828 h 21496"/>
                  <a:gd name="connsiteX84" fmla="*/ 10067 w 21347"/>
                  <a:gd name="connsiteY84" fmla="*/ 1511 h 21496"/>
                  <a:gd name="connsiteX85" fmla="*/ 9908 w 21347"/>
                  <a:gd name="connsiteY85" fmla="*/ 1288 h 21496"/>
                  <a:gd name="connsiteX86" fmla="*/ 9902 w 21347"/>
                  <a:gd name="connsiteY86" fmla="*/ 1160 h 21496"/>
                  <a:gd name="connsiteX87" fmla="*/ 9543 w 21347"/>
                  <a:gd name="connsiteY87" fmla="*/ 526 h 21496"/>
                  <a:gd name="connsiteX88" fmla="*/ 9210 w 21347"/>
                  <a:gd name="connsiteY88" fmla="*/ 329 h 21496"/>
                  <a:gd name="connsiteX89" fmla="*/ 8570 w 21347"/>
                  <a:gd name="connsiteY89" fmla="*/ 149 h 21496"/>
                  <a:gd name="connsiteX90" fmla="*/ 7672 w 21347"/>
                  <a:gd name="connsiteY90" fmla="*/ 19 h 21496"/>
                  <a:gd name="connsiteX91" fmla="*/ 5878 w 21347"/>
                  <a:gd name="connsiteY91" fmla="*/ 184 h 21496"/>
                  <a:gd name="connsiteX92" fmla="*/ 4942 w 21347"/>
                  <a:gd name="connsiteY92" fmla="*/ 678 h 21496"/>
                  <a:gd name="connsiteX93" fmla="*/ 5104 w 21347"/>
                  <a:gd name="connsiteY93" fmla="*/ 696 h 21496"/>
                  <a:gd name="connsiteX94" fmla="*/ 5202 w 21347"/>
                  <a:gd name="connsiteY94" fmla="*/ 646 h 21496"/>
                  <a:gd name="connsiteX95" fmla="*/ 5104 w 21347"/>
                  <a:gd name="connsiteY95" fmla="*/ 696 h 21496"/>
                  <a:gd name="connsiteX96" fmla="*/ 4942 w 21347"/>
                  <a:gd name="connsiteY96" fmla="*/ 678 h 21496"/>
                  <a:gd name="connsiteX97" fmla="*/ 4749 w 21347"/>
                  <a:gd name="connsiteY97" fmla="*/ 1305 h 21496"/>
                  <a:gd name="connsiteX98" fmla="*/ 5925 w 21347"/>
                  <a:gd name="connsiteY98" fmla="*/ 2428 h 21496"/>
                  <a:gd name="connsiteX99" fmla="*/ 5932 w 21347"/>
                  <a:gd name="connsiteY99" fmla="*/ 2817 h 21496"/>
                  <a:gd name="connsiteX100" fmla="*/ 5748 w 21347"/>
                  <a:gd name="connsiteY100" fmla="*/ 2912 h 21496"/>
                  <a:gd name="connsiteX101" fmla="*/ 4489 w 21347"/>
                  <a:gd name="connsiteY101" fmla="*/ 3476 h 21496"/>
                  <a:gd name="connsiteX102" fmla="*/ 3005 w 21347"/>
                  <a:gd name="connsiteY102" fmla="*/ 4255 h 21496"/>
                  <a:gd name="connsiteX103" fmla="*/ 2888 w 21347"/>
                  <a:gd name="connsiteY103" fmla="*/ 4529 h 21496"/>
                  <a:gd name="connsiteX104" fmla="*/ 2650 w 21347"/>
                  <a:gd name="connsiteY104" fmla="*/ 4766 h 21496"/>
                  <a:gd name="connsiteX105" fmla="*/ 2314 w 21347"/>
                  <a:gd name="connsiteY105" fmla="*/ 5447 h 21496"/>
                  <a:gd name="connsiteX106" fmla="*/ 2032 w 21347"/>
                  <a:gd name="connsiteY106" fmla="*/ 5876 h 21496"/>
                  <a:gd name="connsiteX107" fmla="*/ 1420 w 21347"/>
                  <a:gd name="connsiteY107" fmla="*/ 7080 h 21496"/>
                  <a:gd name="connsiteX108" fmla="*/ 1271 w 21347"/>
                  <a:gd name="connsiteY108" fmla="*/ 7853 h 21496"/>
                  <a:gd name="connsiteX109" fmla="*/ 2663 w 21347"/>
                  <a:gd name="connsiteY109" fmla="*/ 8559 h 21496"/>
                  <a:gd name="connsiteX110" fmla="*/ 2330 w 21347"/>
                  <a:gd name="connsiteY110" fmla="*/ 8286 h 21496"/>
                  <a:gd name="connsiteX111" fmla="*/ 2663 w 21347"/>
                  <a:gd name="connsiteY111" fmla="*/ 8559 h 21496"/>
                  <a:gd name="connsiteX112" fmla="*/ 2666 w 21347"/>
                  <a:gd name="connsiteY112" fmla="*/ 8559 h 21496"/>
                  <a:gd name="connsiteX113" fmla="*/ 2884 w 21347"/>
                  <a:gd name="connsiteY113" fmla="*/ 8663 h 21496"/>
                  <a:gd name="connsiteX114" fmla="*/ 2913 w 21347"/>
                  <a:gd name="connsiteY114" fmla="*/ 8672 h 21496"/>
                  <a:gd name="connsiteX115" fmla="*/ 3306 w 21347"/>
                  <a:gd name="connsiteY115" fmla="*/ 8963 h 21496"/>
                  <a:gd name="connsiteX116" fmla="*/ 2498 w 21347"/>
                  <a:gd name="connsiteY116" fmla="*/ 11467 h 21496"/>
                  <a:gd name="connsiteX117" fmla="*/ 2602 w 21347"/>
                  <a:gd name="connsiteY117" fmla="*/ 11535 h 21496"/>
                  <a:gd name="connsiteX118" fmla="*/ 3544 w 21347"/>
                  <a:gd name="connsiteY118" fmla="*/ 11698 h 21496"/>
                  <a:gd name="connsiteX119" fmla="*/ 3528 w 21347"/>
                  <a:gd name="connsiteY119" fmla="*/ 12587 h 21496"/>
                  <a:gd name="connsiteX120" fmla="*/ 3347 w 21347"/>
                  <a:gd name="connsiteY120" fmla="*/ 13639 h 21496"/>
                  <a:gd name="connsiteX121" fmla="*/ 2792 w 21347"/>
                  <a:gd name="connsiteY121" fmla="*/ 14806 h 21496"/>
                  <a:gd name="connsiteX122" fmla="*/ 2682 w 21347"/>
                  <a:gd name="connsiteY122" fmla="*/ 14925 h 21496"/>
                  <a:gd name="connsiteX123" fmla="*/ 2307 w 21347"/>
                  <a:gd name="connsiteY123" fmla="*/ 15688 h 21496"/>
                  <a:gd name="connsiteX124" fmla="*/ 1575 w 21347"/>
                  <a:gd name="connsiteY124" fmla="*/ 17073 h 21496"/>
                  <a:gd name="connsiteX125" fmla="*/ 1150 w 21347"/>
                  <a:gd name="connsiteY125" fmla="*/ 18874 h 21496"/>
                  <a:gd name="connsiteX126" fmla="*/ 1134 w 21347"/>
                  <a:gd name="connsiteY126" fmla="*/ 18951 h 21496"/>
                  <a:gd name="connsiteX127" fmla="*/ 849 w 21347"/>
                  <a:gd name="connsiteY127" fmla="*/ 19869 h 21496"/>
                  <a:gd name="connsiteX128" fmla="*/ 842 w 21347"/>
                  <a:gd name="connsiteY128" fmla="*/ 19921 h 21496"/>
                  <a:gd name="connsiteX129" fmla="*/ 598 w 21347"/>
                  <a:gd name="connsiteY129" fmla="*/ 19945 h 21496"/>
                  <a:gd name="connsiteX130" fmla="*/ 364 w 21347"/>
                  <a:gd name="connsiteY130" fmla="*/ 20084 h 21496"/>
                  <a:gd name="connsiteX131" fmla="*/ 126 w 21347"/>
                  <a:gd name="connsiteY131" fmla="*/ 21183 h 21496"/>
                  <a:gd name="connsiteX132" fmla="*/ 1248 w 21347"/>
                  <a:gd name="connsiteY132" fmla="*/ 21254 h 21496"/>
                  <a:gd name="connsiteX133" fmla="*/ 1369 w 21347"/>
                  <a:gd name="connsiteY133" fmla="*/ 21260 h 21496"/>
                  <a:gd name="connsiteX134" fmla="*/ 1664 w 21347"/>
                  <a:gd name="connsiteY134" fmla="*/ 21263 h 21496"/>
                  <a:gd name="connsiteX135" fmla="*/ 2022 w 21347"/>
                  <a:gd name="connsiteY135" fmla="*/ 21275 h 21496"/>
                  <a:gd name="connsiteX136" fmla="*/ 2101 w 21347"/>
                  <a:gd name="connsiteY136" fmla="*/ 21255 h 21496"/>
                  <a:gd name="connsiteX137" fmla="*/ 2101 w 21347"/>
                  <a:gd name="connsiteY137" fmla="*/ 21255 h 21496"/>
                  <a:gd name="connsiteX138" fmla="*/ 2180 w 21347"/>
                  <a:gd name="connsiteY138" fmla="*/ 21260 h 21496"/>
                  <a:gd name="connsiteX139" fmla="*/ 2101 w 21347"/>
                  <a:gd name="connsiteY139" fmla="*/ 21255 h 21496"/>
                  <a:gd name="connsiteX140" fmla="*/ 2022 w 21347"/>
                  <a:gd name="connsiteY140" fmla="*/ 21275 h 21496"/>
                  <a:gd name="connsiteX141" fmla="*/ 2390 w 21347"/>
                  <a:gd name="connsiteY141" fmla="*/ 21305 h 21496"/>
                  <a:gd name="connsiteX142" fmla="*/ 2507 w 21347"/>
                  <a:gd name="connsiteY142" fmla="*/ 21318 h 21496"/>
                  <a:gd name="connsiteX143" fmla="*/ 2713 w 21347"/>
                  <a:gd name="connsiteY143" fmla="*/ 21331 h 21496"/>
                  <a:gd name="connsiteX144" fmla="*/ 6845 w 21347"/>
                  <a:gd name="connsiteY144" fmla="*/ 21353 h 21496"/>
                  <a:gd name="connsiteX145" fmla="*/ 7067 w 21347"/>
                  <a:gd name="connsiteY145" fmla="*/ 21258 h 21496"/>
                  <a:gd name="connsiteX146" fmla="*/ 7127 w 21347"/>
                  <a:gd name="connsiteY146" fmla="*/ 21052 h 21496"/>
                  <a:gd name="connsiteX147" fmla="*/ 6915 w 21347"/>
                  <a:gd name="connsiteY147" fmla="*/ 20920 h 21496"/>
                  <a:gd name="connsiteX148" fmla="*/ 6902 w 21347"/>
                  <a:gd name="connsiteY148" fmla="*/ 20921 h 21496"/>
                  <a:gd name="connsiteX149" fmla="*/ 6899 w 21347"/>
                  <a:gd name="connsiteY149" fmla="*/ 20917 h 21496"/>
                  <a:gd name="connsiteX150" fmla="*/ 5729 w 21347"/>
                  <a:gd name="connsiteY150" fmla="*/ 20746 h 21496"/>
                  <a:gd name="connsiteX151" fmla="*/ 4086 w 21347"/>
                  <a:gd name="connsiteY151" fmla="*/ 20142 h 21496"/>
                  <a:gd name="connsiteX152" fmla="*/ 3994 w 21347"/>
                  <a:gd name="connsiteY152" fmla="*/ 20023 h 21496"/>
                  <a:gd name="connsiteX153" fmla="*/ 3962 w 21347"/>
                  <a:gd name="connsiteY153" fmla="*/ 19988 h 21496"/>
                  <a:gd name="connsiteX154" fmla="*/ 3078 w 21347"/>
                  <a:gd name="connsiteY154" fmla="*/ 19833 h 21496"/>
                  <a:gd name="connsiteX155" fmla="*/ 2992 w 21347"/>
                  <a:gd name="connsiteY155" fmla="*/ 19813 h 21496"/>
                  <a:gd name="connsiteX156" fmla="*/ 3078 w 21347"/>
                  <a:gd name="connsiteY156" fmla="*/ 19833 h 21496"/>
                  <a:gd name="connsiteX157" fmla="*/ 3962 w 21347"/>
                  <a:gd name="connsiteY157" fmla="*/ 19988 h 21496"/>
                  <a:gd name="connsiteX158" fmla="*/ 3918 w 21347"/>
                  <a:gd name="connsiteY158" fmla="*/ 19900 h 21496"/>
                  <a:gd name="connsiteX159" fmla="*/ 3823 w 21347"/>
                  <a:gd name="connsiteY159" fmla="*/ 19829 h 21496"/>
                  <a:gd name="connsiteX160" fmla="*/ 3804 w 21347"/>
                  <a:gd name="connsiteY160" fmla="*/ 19813 h 21496"/>
                  <a:gd name="connsiteX161" fmla="*/ 3763 w 21347"/>
                  <a:gd name="connsiteY161" fmla="*/ 19772 h 21496"/>
                  <a:gd name="connsiteX162" fmla="*/ 3731 w 21347"/>
                  <a:gd name="connsiteY162" fmla="*/ 19636 h 21496"/>
                  <a:gd name="connsiteX163" fmla="*/ 3740 w 21347"/>
                  <a:gd name="connsiteY163" fmla="*/ 19615 h 21496"/>
                  <a:gd name="connsiteX164" fmla="*/ 3766 w 21347"/>
                  <a:gd name="connsiteY164" fmla="*/ 19599 h 21496"/>
                  <a:gd name="connsiteX165" fmla="*/ 4092 w 21347"/>
                  <a:gd name="connsiteY165" fmla="*/ 19247 h 21496"/>
                  <a:gd name="connsiteX166" fmla="*/ 4124 w 21347"/>
                  <a:gd name="connsiteY166" fmla="*/ 19224 h 21496"/>
                  <a:gd name="connsiteX167" fmla="*/ 4178 w 21347"/>
                  <a:gd name="connsiteY167" fmla="*/ 19186 h 21496"/>
                  <a:gd name="connsiteX168" fmla="*/ 4178 w 21347"/>
                  <a:gd name="connsiteY168" fmla="*/ 19186 h 21496"/>
                  <a:gd name="connsiteX169" fmla="*/ 4280 w 21347"/>
                  <a:gd name="connsiteY169" fmla="*/ 19063 h 21496"/>
                  <a:gd name="connsiteX170" fmla="*/ 5002 w 21347"/>
                  <a:gd name="connsiteY170" fmla="*/ 17250 h 21496"/>
                  <a:gd name="connsiteX171" fmla="*/ 6502 w 21347"/>
                  <a:gd name="connsiteY171" fmla="*/ 15042 h 21496"/>
                  <a:gd name="connsiteX172" fmla="*/ 7828 w 21347"/>
                  <a:gd name="connsiteY172" fmla="*/ 13278 h 21496"/>
                  <a:gd name="connsiteX173" fmla="*/ 7958 w 21347"/>
                  <a:gd name="connsiteY173" fmla="*/ 13331 h 21496"/>
                  <a:gd name="connsiteX174" fmla="*/ 8107 w 21347"/>
                  <a:gd name="connsiteY174" fmla="*/ 13558 h 21496"/>
                  <a:gd name="connsiteX175" fmla="*/ 8272 w 21347"/>
                  <a:gd name="connsiteY175" fmla="*/ 13798 h 21496"/>
                  <a:gd name="connsiteX176" fmla="*/ 8868 w 21347"/>
                  <a:gd name="connsiteY176" fmla="*/ 14865 h 21496"/>
                  <a:gd name="connsiteX177" fmla="*/ 9033 w 21347"/>
                  <a:gd name="connsiteY177" fmla="*/ 15095 h 21496"/>
                  <a:gd name="connsiteX178" fmla="*/ 9074 w 21347"/>
                  <a:gd name="connsiteY178" fmla="*/ 15158 h 21496"/>
                  <a:gd name="connsiteX179" fmla="*/ 9838 w 21347"/>
                  <a:gd name="connsiteY179" fmla="*/ 16292 h 21496"/>
                  <a:gd name="connsiteX180" fmla="*/ 10672 w 21347"/>
                  <a:gd name="connsiteY180" fmla="*/ 17680 h 21496"/>
                  <a:gd name="connsiteX181" fmla="*/ 10685 w 21347"/>
                  <a:gd name="connsiteY181" fmla="*/ 17719 h 21496"/>
                  <a:gd name="connsiteX182" fmla="*/ 10713 w 21347"/>
                  <a:gd name="connsiteY182" fmla="*/ 17759 h 21496"/>
                  <a:gd name="connsiteX183" fmla="*/ 10850 w 21347"/>
                  <a:gd name="connsiteY183" fmla="*/ 17986 h 21496"/>
                  <a:gd name="connsiteX184" fmla="*/ 11116 w 21347"/>
                  <a:gd name="connsiteY184" fmla="*/ 18056 h 21496"/>
                  <a:gd name="connsiteX185" fmla="*/ 11731 w 21347"/>
                  <a:gd name="connsiteY185" fmla="*/ 18582 h 21496"/>
                  <a:gd name="connsiteX186" fmla="*/ 12619 w 21347"/>
                  <a:gd name="connsiteY186" fmla="*/ 19188 h 21496"/>
                  <a:gd name="connsiteX187" fmla="*/ 11731 w 21347"/>
                  <a:gd name="connsiteY187" fmla="*/ 18582 h 21496"/>
                  <a:gd name="connsiteX188" fmla="*/ 11116 w 21347"/>
                  <a:gd name="connsiteY188" fmla="*/ 18056 h 21496"/>
                  <a:gd name="connsiteX189" fmla="*/ 10850 w 21347"/>
                  <a:gd name="connsiteY189" fmla="*/ 17986 h 21496"/>
                  <a:gd name="connsiteX190" fmla="*/ 11335 w 21347"/>
                  <a:gd name="connsiteY190" fmla="*/ 18697 h 21496"/>
                  <a:gd name="connsiteX191" fmla="*/ 12698 w 21347"/>
                  <a:gd name="connsiteY191" fmla="*/ 20613 h 21496"/>
                  <a:gd name="connsiteX192" fmla="*/ 12888 w 21347"/>
                  <a:gd name="connsiteY192" fmla="*/ 20648 h 21496"/>
                  <a:gd name="connsiteX193" fmla="*/ 13767 w 21347"/>
                  <a:gd name="connsiteY193" fmla="*/ 20479 h 21496"/>
                  <a:gd name="connsiteX194" fmla="*/ 13989 w 21347"/>
                  <a:gd name="connsiteY194" fmla="*/ 20389 h 21496"/>
                  <a:gd name="connsiteX195" fmla="*/ 13767 w 21347"/>
                  <a:gd name="connsiteY195" fmla="*/ 20479 h 21496"/>
                  <a:gd name="connsiteX196" fmla="*/ 13849 w 21347"/>
                  <a:gd name="connsiteY196" fmla="*/ 20535 h 21496"/>
                  <a:gd name="connsiteX197" fmla="*/ 14055 w 21347"/>
                  <a:gd name="connsiteY197" fmla="*/ 20984 h 21496"/>
                  <a:gd name="connsiteX198" fmla="*/ 14255 w 21347"/>
                  <a:gd name="connsiteY198" fmla="*/ 21083 h 21496"/>
                  <a:gd name="connsiteX199" fmla="*/ 14252 w 21347"/>
                  <a:gd name="connsiteY199" fmla="*/ 21084 h 21496"/>
                  <a:gd name="connsiteX200" fmla="*/ 14325 w 21347"/>
                  <a:gd name="connsiteY200" fmla="*/ 21235 h 21496"/>
                  <a:gd name="connsiteX201" fmla="*/ 14347 w 21347"/>
                  <a:gd name="connsiteY201" fmla="*/ 21275 h 21496"/>
                  <a:gd name="connsiteX202" fmla="*/ 14420 w 21347"/>
                  <a:gd name="connsiteY202" fmla="*/ 21374 h 21496"/>
                  <a:gd name="connsiteX203" fmla="*/ 14429 w 21347"/>
                  <a:gd name="connsiteY203" fmla="*/ 21414 h 21496"/>
                  <a:gd name="connsiteX204" fmla="*/ 14468 w 21347"/>
                  <a:gd name="connsiteY204" fmla="*/ 21462 h 21496"/>
                  <a:gd name="connsiteX205" fmla="*/ 14743 w 21347"/>
                  <a:gd name="connsiteY205" fmla="*/ 21473 h 21496"/>
                  <a:gd name="connsiteX206" fmla="*/ 14864 w 21347"/>
                  <a:gd name="connsiteY206" fmla="*/ 21496 h 21496"/>
                  <a:gd name="connsiteX207" fmla="*/ 15165 w 21347"/>
                  <a:gd name="connsiteY207" fmla="*/ 21485 h 21496"/>
                  <a:gd name="connsiteX208" fmla="*/ 15476 w 21347"/>
                  <a:gd name="connsiteY208" fmla="*/ 21467 h 21496"/>
                  <a:gd name="connsiteX209" fmla="*/ 15802 w 21347"/>
                  <a:gd name="connsiteY209" fmla="*/ 21379 h 21496"/>
                  <a:gd name="connsiteX210" fmla="*/ 16351 w 21347"/>
                  <a:gd name="connsiteY210" fmla="*/ 21241 h 21496"/>
                  <a:gd name="connsiteX211" fmla="*/ 16674 w 21347"/>
                  <a:gd name="connsiteY211" fmla="*/ 21000 h 21496"/>
                  <a:gd name="connsiteX212" fmla="*/ 16846 w 21347"/>
                  <a:gd name="connsiteY212" fmla="*/ 20907 h 21496"/>
                  <a:gd name="connsiteX213" fmla="*/ 17867 w 21347"/>
                  <a:gd name="connsiteY213" fmla="*/ 20761 h 21496"/>
                  <a:gd name="connsiteX214" fmla="*/ 18859 w 21347"/>
                  <a:gd name="connsiteY214" fmla="*/ 20537 h 21496"/>
                  <a:gd name="connsiteX215" fmla="*/ 19693 w 21347"/>
                  <a:gd name="connsiteY215" fmla="*/ 20273 h 21496"/>
                  <a:gd name="connsiteX216" fmla="*/ 19944 w 21347"/>
                  <a:gd name="connsiteY216" fmla="*/ 20183 h 21496"/>
                  <a:gd name="connsiteX217" fmla="*/ 19944 w 21347"/>
                  <a:gd name="connsiteY217" fmla="*/ 20183 h 21496"/>
                  <a:gd name="connsiteX218" fmla="*/ 21177 w 21347"/>
                  <a:gd name="connsiteY218" fmla="*/ 19657 h 21496"/>
                  <a:gd name="connsiteX219" fmla="*/ 21317 w 21347"/>
                  <a:gd name="connsiteY219" fmla="*/ 19526 h 21496"/>
                  <a:gd name="connsiteX220" fmla="*/ 13390 w 21347"/>
                  <a:gd name="connsiteY220" fmla="*/ 11703 h 21496"/>
                  <a:gd name="connsiteX221" fmla="*/ 13390 w 21347"/>
                  <a:gd name="connsiteY221" fmla="*/ 11703 h 21496"/>
                  <a:gd name="connsiteX222" fmla="*/ 13589 w 21347"/>
                  <a:gd name="connsiteY222" fmla="*/ 11781 h 21496"/>
                  <a:gd name="connsiteX223" fmla="*/ 13973 w 21347"/>
                  <a:gd name="connsiteY223" fmla="*/ 11791 h 21496"/>
                  <a:gd name="connsiteX224" fmla="*/ 14135 w 21347"/>
                  <a:gd name="connsiteY224" fmla="*/ 11767 h 21496"/>
                  <a:gd name="connsiteX225" fmla="*/ 14832 w 21347"/>
                  <a:gd name="connsiteY225" fmla="*/ 11633 h 21496"/>
                  <a:gd name="connsiteX226" fmla="*/ 15118 w 21347"/>
                  <a:gd name="connsiteY226" fmla="*/ 11615 h 21496"/>
                  <a:gd name="connsiteX227" fmla="*/ 15600 w 21347"/>
                  <a:gd name="connsiteY227" fmla="*/ 11520 h 21496"/>
                  <a:gd name="connsiteX228" fmla="*/ 16088 w 21347"/>
                  <a:gd name="connsiteY228" fmla="*/ 11598 h 21496"/>
                  <a:gd name="connsiteX229" fmla="*/ 15993 w 21347"/>
                  <a:gd name="connsiteY229" fmla="*/ 11683 h 21496"/>
                  <a:gd name="connsiteX230" fmla="*/ 14823 w 21347"/>
                  <a:gd name="connsiteY230" fmla="*/ 11819 h 21496"/>
                  <a:gd name="connsiteX231" fmla="*/ 14823 w 21347"/>
                  <a:gd name="connsiteY231" fmla="*/ 11819 h 21496"/>
                  <a:gd name="connsiteX232" fmla="*/ 14585 w 21347"/>
                  <a:gd name="connsiteY232" fmla="*/ 11842 h 21496"/>
                  <a:gd name="connsiteX233" fmla="*/ 14499 w 21347"/>
                  <a:gd name="connsiteY233" fmla="*/ 11852 h 21496"/>
                  <a:gd name="connsiteX234" fmla="*/ 12625 w 21347"/>
                  <a:gd name="connsiteY234" fmla="*/ 12043 h 21496"/>
                  <a:gd name="connsiteX235" fmla="*/ 12394 w 21347"/>
                  <a:gd name="connsiteY235" fmla="*/ 12016 h 21496"/>
                  <a:gd name="connsiteX236" fmla="*/ 13183 w 21347"/>
                  <a:gd name="connsiteY236" fmla="*/ 11705 h 21496"/>
                  <a:gd name="connsiteX237" fmla="*/ 13390 w 21347"/>
                  <a:gd name="connsiteY237" fmla="*/ 11703 h 21496"/>
                  <a:gd name="connsiteX238" fmla="*/ 11731 w 21347"/>
                  <a:gd name="connsiteY238" fmla="*/ 11503 h 21496"/>
                  <a:gd name="connsiteX239" fmla="*/ 11760 w 21347"/>
                  <a:gd name="connsiteY239" fmla="*/ 11470 h 21496"/>
                  <a:gd name="connsiteX240" fmla="*/ 11985 w 21347"/>
                  <a:gd name="connsiteY240" fmla="*/ 11502 h 21496"/>
                  <a:gd name="connsiteX241" fmla="*/ 12086 w 21347"/>
                  <a:gd name="connsiteY241" fmla="*/ 11346 h 21496"/>
                  <a:gd name="connsiteX242" fmla="*/ 12147 w 21347"/>
                  <a:gd name="connsiteY242" fmla="*/ 11188 h 21496"/>
                  <a:gd name="connsiteX243" fmla="*/ 12470 w 21347"/>
                  <a:gd name="connsiteY243" fmla="*/ 11146 h 21496"/>
                  <a:gd name="connsiteX244" fmla="*/ 13193 w 21347"/>
                  <a:gd name="connsiteY244" fmla="*/ 11569 h 21496"/>
                  <a:gd name="connsiteX245" fmla="*/ 13098 w 21347"/>
                  <a:gd name="connsiteY245" fmla="*/ 11656 h 21496"/>
                  <a:gd name="connsiteX246" fmla="*/ 12334 w 21347"/>
                  <a:gd name="connsiteY246" fmla="*/ 11968 h 21496"/>
                  <a:gd name="connsiteX247" fmla="*/ 12010 w 21347"/>
                  <a:gd name="connsiteY247" fmla="*/ 12002 h 21496"/>
                  <a:gd name="connsiteX248" fmla="*/ 11925 w 21347"/>
                  <a:gd name="connsiteY248" fmla="*/ 11933 h 21496"/>
                  <a:gd name="connsiteX249" fmla="*/ 11782 w 21347"/>
                  <a:gd name="connsiteY249" fmla="*/ 11601 h 21496"/>
                  <a:gd name="connsiteX250" fmla="*/ 11731 w 21347"/>
                  <a:gd name="connsiteY250" fmla="*/ 11503 h 2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21347" h="21496" extrusionOk="0">
                    <a:moveTo>
                      <a:pt x="21317" y="19526"/>
                    </a:moveTo>
                    <a:cubicBezTo>
                      <a:pt x="21130" y="19496"/>
                      <a:pt x="20987" y="19368"/>
                      <a:pt x="20743" y="19439"/>
                    </a:cubicBezTo>
                    <a:cubicBezTo>
                      <a:pt x="20169" y="19608"/>
                      <a:pt x="19560" y="19735"/>
                      <a:pt x="18891" y="19788"/>
                    </a:cubicBezTo>
                    <a:lnTo>
                      <a:pt x="18647" y="19787"/>
                    </a:lnTo>
                    <a:cubicBezTo>
                      <a:pt x="18618" y="19787"/>
                      <a:pt x="18587" y="19785"/>
                      <a:pt x="18558" y="19785"/>
                    </a:cubicBezTo>
                    <a:lnTo>
                      <a:pt x="17791" y="19741"/>
                    </a:lnTo>
                    <a:cubicBezTo>
                      <a:pt x="17762" y="19740"/>
                      <a:pt x="17734" y="19737"/>
                      <a:pt x="17708" y="19735"/>
                    </a:cubicBezTo>
                    <a:lnTo>
                      <a:pt x="16849" y="19717"/>
                    </a:lnTo>
                    <a:lnTo>
                      <a:pt x="17708" y="19735"/>
                    </a:lnTo>
                    <a:cubicBezTo>
                      <a:pt x="17638" y="19727"/>
                      <a:pt x="17566" y="19723"/>
                      <a:pt x="17496" y="19712"/>
                    </a:cubicBezTo>
                    <a:cubicBezTo>
                      <a:pt x="17210" y="19669"/>
                      <a:pt x="16865" y="19730"/>
                      <a:pt x="16640" y="19590"/>
                    </a:cubicBezTo>
                    <a:lnTo>
                      <a:pt x="16183" y="19316"/>
                    </a:lnTo>
                    <a:cubicBezTo>
                      <a:pt x="16113" y="19275"/>
                      <a:pt x="16047" y="19230"/>
                      <a:pt x="15923" y="19224"/>
                    </a:cubicBezTo>
                    <a:lnTo>
                      <a:pt x="15438" y="19192"/>
                    </a:lnTo>
                    <a:cubicBezTo>
                      <a:pt x="15346" y="19169"/>
                      <a:pt x="15279" y="19139"/>
                      <a:pt x="15317" y="19084"/>
                    </a:cubicBezTo>
                    <a:cubicBezTo>
                      <a:pt x="15330" y="19032"/>
                      <a:pt x="15343" y="18980"/>
                      <a:pt x="15355" y="18928"/>
                    </a:cubicBezTo>
                    <a:cubicBezTo>
                      <a:pt x="15343" y="18869"/>
                      <a:pt x="15330" y="18811"/>
                      <a:pt x="15317" y="18752"/>
                    </a:cubicBezTo>
                    <a:cubicBezTo>
                      <a:pt x="15004" y="18344"/>
                      <a:pt x="14842" y="17919"/>
                      <a:pt x="14639" y="17498"/>
                    </a:cubicBezTo>
                    <a:cubicBezTo>
                      <a:pt x="14633" y="17478"/>
                      <a:pt x="14623" y="17459"/>
                      <a:pt x="14617" y="17440"/>
                    </a:cubicBezTo>
                    <a:lnTo>
                      <a:pt x="14617" y="17440"/>
                    </a:lnTo>
                    <a:lnTo>
                      <a:pt x="14379" y="17189"/>
                    </a:lnTo>
                    <a:cubicBezTo>
                      <a:pt x="14366" y="17175"/>
                      <a:pt x="14357" y="17163"/>
                      <a:pt x="14344" y="17149"/>
                    </a:cubicBezTo>
                    <a:lnTo>
                      <a:pt x="14030" y="16853"/>
                    </a:lnTo>
                    <a:cubicBezTo>
                      <a:pt x="14011" y="16823"/>
                      <a:pt x="13982" y="16794"/>
                      <a:pt x="13970" y="16763"/>
                    </a:cubicBezTo>
                    <a:cubicBezTo>
                      <a:pt x="13872" y="16526"/>
                      <a:pt x="13332" y="16402"/>
                      <a:pt x="13285" y="16152"/>
                    </a:cubicBezTo>
                    <a:cubicBezTo>
                      <a:pt x="13285" y="16100"/>
                      <a:pt x="13282" y="16048"/>
                      <a:pt x="13282" y="15996"/>
                    </a:cubicBezTo>
                    <a:cubicBezTo>
                      <a:pt x="13250" y="15867"/>
                      <a:pt x="13367" y="15730"/>
                      <a:pt x="13206" y="15606"/>
                    </a:cubicBezTo>
                    <a:cubicBezTo>
                      <a:pt x="13205" y="15568"/>
                      <a:pt x="13203" y="15531"/>
                      <a:pt x="13202" y="15493"/>
                    </a:cubicBezTo>
                    <a:cubicBezTo>
                      <a:pt x="13218" y="15519"/>
                      <a:pt x="13231" y="15544"/>
                      <a:pt x="13247" y="15570"/>
                    </a:cubicBezTo>
                    <a:lnTo>
                      <a:pt x="13535" y="15551"/>
                    </a:lnTo>
                    <a:lnTo>
                      <a:pt x="14588" y="15443"/>
                    </a:lnTo>
                    <a:lnTo>
                      <a:pt x="19478" y="14935"/>
                    </a:lnTo>
                    <a:cubicBezTo>
                      <a:pt x="20058" y="14874"/>
                      <a:pt x="20305" y="14696"/>
                      <a:pt x="20175" y="14412"/>
                    </a:cubicBezTo>
                    <a:cubicBezTo>
                      <a:pt x="19899" y="13801"/>
                      <a:pt x="19601" y="13190"/>
                      <a:pt x="19310" y="12580"/>
                    </a:cubicBezTo>
                    <a:cubicBezTo>
                      <a:pt x="19291" y="12546"/>
                      <a:pt x="19272" y="12514"/>
                      <a:pt x="19252" y="12481"/>
                    </a:cubicBezTo>
                    <a:cubicBezTo>
                      <a:pt x="19246" y="12468"/>
                      <a:pt x="19240" y="12455"/>
                      <a:pt x="19233" y="12442"/>
                    </a:cubicBezTo>
                    <a:cubicBezTo>
                      <a:pt x="19221" y="12441"/>
                      <a:pt x="19211" y="12438"/>
                      <a:pt x="19202" y="12436"/>
                    </a:cubicBezTo>
                    <a:cubicBezTo>
                      <a:pt x="19211" y="12439"/>
                      <a:pt x="19221" y="12441"/>
                      <a:pt x="19233" y="12442"/>
                    </a:cubicBezTo>
                    <a:cubicBezTo>
                      <a:pt x="19227" y="12429"/>
                      <a:pt x="19218" y="12417"/>
                      <a:pt x="19211" y="12403"/>
                    </a:cubicBezTo>
                    <a:cubicBezTo>
                      <a:pt x="19208" y="12391"/>
                      <a:pt x="19205" y="12377"/>
                      <a:pt x="19202" y="12365"/>
                    </a:cubicBezTo>
                    <a:cubicBezTo>
                      <a:pt x="19192" y="12345"/>
                      <a:pt x="19183" y="12325"/>
                      <a:pt x="19170" y="12305"/>
                    </a:cubicBezTo>
                    <a:cubicBezTo>
                      <a:pt x="19141" y="12240"/>
                      <a:pt x="19110" y="12176"/>
                      <a:pt x="19081" y="12110"/>
                    </a:cubicBezTo>
                    <a:cubicBezTo>
                      <a:pt x="19015" y="11973"/>
                      <a:pt x="18948" y="11837"/>
                      <a:pt x="18881" y="11700"/>
                    </a:cubicBezTo>
                    <a:cubicBezTo>
                      <a:pt x="18878" y="11680"/>
                      <a:pt x="18872" y="11662"/>
                      <a:pt x="18869" y="11642"/>
                    </a:cubicBezTo>
                    <a:lnTo>
                      <a:pt x="18869" y="11642"/>
                    </a:lnTo>
                    <a:cubicBezTo>
                      <a:pt x="18862" y="11628"/>
                      <a:pt x="18856" y="11615"/>
                      <a:pt x="18847" y="11602"/>
                    </a:cubicBezTo>
                    <a:cubicBezTo>
                      <a:pt x="18824" y="11549"/>
                      <a:pt x="18837" y="11488"/>
                      <a:pt x="18726" y="11450"/>
                    </a:cubicBezTo>
                    <a:cubicBezTo>
                      <a:pt x="18660" y="11435"/>
                      <a:pt x="18593" y="11421"/>
                      <a:pt x="18523" y="11406"/>
                    </a:cubicBezTo>
                    <a:cubicBezTo>
                      <a:pt x="17990" y="11438"/>
                      <a:pt x="17496" y="11572"/>
                      <a:pt x="16941" y="11544"/>
                    </a:cubicBezTo>
                    <a:lnTo>
                      <a:pt x="16820" y="11552"/>
                    </a:lnTo>
                    <a:cubicBezTo>
                      <a:pt x="16465" y="11523"/>
                      <a:pt x="16078" y="11560"/>
                      <a:pt x="15758" y="11447"/>
                    </a:cubicBezTo>
                    <a:cubicBezTo>
                      <a:pt x="15733" y="11441"/>
                      <a:pt x="15707" y="11435"/>
                      <a:pt x="15685" y="11427"/>
                    </a:cubicBezTo>
                    <a:cubicBezTo>
                      <a:pt x="15796" y="11398"/>
                      <a:pt x="15993" y="11491"/>
                      <a:pt x="16040" y="11369"/>
                    </a:cubicBezTo>
                    <a:cubicBezTo>
                      <a:pt x="16009" y="11343"/>
                      <a:pt x="15977" y="11316"/>
                      <a:pt x="15942" y="11291"/>
                    </a:cubicBezTo>
                    <a:cubicBezTo>
                      <a:pt x="15501" y="10993"/>
                      <a:pt x="14785" y="10848"/>
                      <a:pt x="14249" y="10602"/>
                    </a:cubicBezTo>
                    <a:cubicBezTo>
                      <a:pt x="13992" y="10378"/>
                      <a:pt x="13783" y="10137"/>
                      <a:pt x="13469" y="9933"/>
                    </a:cubicBezTo>
                    <a:cubicBezTo>
                      <a:pt x="13063" y="9669"/>
                      <a:pt x="12736" y="9418"/>
                      <a:pt x="12695" y="9067"/>
                    </a:cubicBezTo>
                    <a:cubicBezTo>
                      <a:pt x="12654" y="8734"/>
                      <a:pt x="12270" y="8431"/>
                      <a:pt x="12001" y="8122"/>
                    </a:cubicBezTo>
                    <a:cubicBezTo>
                      <a:pt x="11998" y="8108"/>
                      <a:pt x="11994" y="8096"/>
                      <a:pt x="11988" y="8082"/>
                    </a:cubicBezTo>
                    <a:cubicBezTo>
                      <a:pt x="11979" y="8056"/>
                      <a:pt x="11972" y="8032"/>
                      <a:pt x="11963" y="8006"/>
                    </a:cubicBezTo>
                    <a:cubicBezTo>
                      <a:pt x="11956" y="7986"/>
                      <a:pt x="11953" y="7965"/>
                      <a:pt x="11947" y="7945"/>
                    </a:cubicBezTo>
                    <a:cubicBezTo>
                      <a:pt x="11902" y="7795"/>
                      <a:pt x="11858" y="7646"/>
                      <a:pt x="11814" y="7496"/>
                    </a:cubicBezTo>
                    <a:cubicBezTo>
                      <a:pt x="11814" y="7477"/>
                      <a:pt x="11810" y="7457"/>
                      <a:pt x="11810" y="7438"/>
                    </a:cubicBezTo>
                    <a:lnTo>
                      <a:pt x="11810" y="7397"/>
                    </a:lnTo>
                    <a:cubicBezTo>
                      <a:pt x="11807" y="7365"/>
                      <a:pt x="11807" y="7332"/>
                      <a:pt x="11804" y="7300"/>
                    </a:cubicBezTo>
                    <a:cubicBezTo>
                      <a:pt x="11801" y="7275"/>
                      <a:pt x="11801" y="7251"/>
                      <a:pt x="11798" y="7227"/>
                    </a:cubicBezTo>
                    <a:cubicBezTo>
                      <a:pt x="11715" y="6505"/>
                      <a:pt x="11509" y="5790"/>
                      <a:pt x="11221" y="5083"/>
                    </a:cubicBezTo>
                    <a:cubicBezTo>
                      <a:pt x="11037" y="4632"/>
                      <a:pt x="10834" y="4177"/>
                      <a:pt x="9981" y="3880"/>
                    </a:cubicBezTo>
                    <a:cubicBezTo>
                      <a:pt x="9794" y="3814"/>
                      <a:pt x="9635" y="3727"/>
                      <a:pt x="9464" y="3651"/>
                    </a:cubicBezTo>
                    <a:cubicBezTo>
                      <a:pt x="9442" y="3647"/>
                      <a:pt x="9423" y="3642"/>
                      <a:pt x="9401" y="3637"/>
                    </a:cubicBezTo>
                    <a:lnTo>
                      <a:pt x="9401" y="3636"/>
                    </a:lnTo>
                    <a:lnTo>
                      <a:pt x="9401" y="3637"/>
                    </a:lnTo>
                    <a:cubicBezTo>
                      <a:pt x="9426" y="3607"/>
                      <a:pt x="9397" y="3595"/>
                      <a:pt x="9337" y="3592"/>
                    </a:cubicBezTo>
                    <a:cubicBezTo>
                      <a:pt x="9309" y="3578"/>
                      <a:pt x="9283" y="3564"/>
                      <a:pt x="9255" y="3552"/>
                    </a:cubicBezTo>
                    <a:cubicBezTo>
                      <a:pt x="9156" y="3412"/>
                      <a:pt x="9084" y="3269"/>
                      <a:pt x="8846" y="3162"/>
                    </a:cubicBezTo>
                    <a:cubicBezTo>
                      <a:pt x="8843" y="3160"/>
                      <a:pt x="8839" y="3159"/>
                      <a:pt x="8836" y="3157"/>
                    </a:cubicBezTo>
                    <a:lnTo>
                      <a:pt x="8839" y="3151"/>
                    </a:lnTo>
                    <a:cubicBezTo>
                      <a:pt x="8830" y="3078"/>
                      <a:pt x="8820" y="3005"/>
                      <a:pt x="8811" y="2932"/>
                    </a:cubicBezTo>
                    <a:lnTo>
                      <a:pt x="9724" y="2768"/>
                    </a:lnTo>
                    <a:cubicBezTo>
                      <a:pt x="9816" y="2771"/>
                      <a:pt x="9864" y="2750"/>
                      <a:pt x="9867" y="2707"/>
                    </a:cubicBezTo>
                    <a:cubicBezTo>
                      <a:pt x="9892" y="2445"/>
                      <a:pt x="9810" y="2180"/>
                      <a:pt x="9984" y="1924"/>
                    </a:cubicBezTo>
                    <a:cubicBezTo>
                      <a:pt x="9990" y="1916"/>
                      <a:pt x="9975" y="1905"/>
                      <a:pt x="9971" y="1896"/>
                    </a:cubicBezTo>
                    <a:lnTo>
                      <a:pt x="10067" y="1869"/>
                    </a:lnTo>
                    <a:cubicBezTo>
                      <a:pt x="10139" y="1855"/>
                      <a:pt x="10241" y="1852"/>
                      <a:pt x="10276" y="1828"/>
                    </a:cubicBezTo>
                    <a:cubicBezTo>
                      <a:pt x="10482" y="1684"/>
                      <a:pt x="10152" y="1614"/>
                      <a:pt x="10067" y="1511"/>
                    </a:cubicBezTo>
                    <a:cubicBezTo>
                      <a:pt x="10006" y="1437"/>
                      <a:pt x="9759" y="1396"/>
                      <a:pt x="9908" y="1288"/>
                    </a:cubicBezTo>
                    <a:cubicBezTo>
                      <a:pt x="9981" y="1244"/>
                      <a:pt x="9959" y="1201"/>
                      <a:pt x="9902" y="1160"/>
                    </a:cubicBezTo>
                    <a:cubicBezTo>
                      <a:pt x="9781" y="948"/>
                      <a:pt x="9664" y="738"/>
                      <a:pt x="9543" y="526"/>
                    </a:cubicBezTo>
                    <a:cubicBezTo>
                      <a:pt x="9499" y="434"/>
                      <a:pt x="9372" y="375"/>
                      <a:pt x="9210" y="329"/>
                    </a:cubicBezTo>
                    <a:cubicBezTo>
                      <a:pt x="9118" y="169"/>
                      <a:pt x="8785" y="208"/>
                      <a:pt x="8570" y="149"/>
                    </a:cubicBezTo>
                    <a:cubicBezTo>
                      <a:pt x="8272" y="105"/>
                      <a:pt x="8012" y="0"/>
                      <a:pt x="7672" y="19"/>
                    </a:cubicBezTo>
                    <a:cubicBezTo>
                      <a:pt x="7042" y="-10"/>
                      <a:pt x="6411" y="-37"/>
                      <a:pt x="5878" y="184"/>
                    </a:cubicBezTo>
                    <a:cubicBezTo>
                      <a:pt x="5500" y="320"/>
                      <a:pt x="5164" y="474"/>
                      <a:pt x="4942" y="678"/>
                    </a:cubicBezTo>
                    <a:lnTo>
                      <a:pt x="5104" y="696"/>
                    </a:lnTo>
                    <a:cubicBezTo>
                      <a:pt x="5098" y="654"/>
                      <a:pt x="5149" y="648"/>
                      <a:pt x="5202" y="646"/>
                    </a:cubicBezTo>
                    <a:cubicBezTo>
                      <a:pt x="5149" y="648"/>
                      <a:pt x="5101" y="654"/>
                      <a:pt x="5104" y="696"/>
                    </a:cubicBezTo>
                    <a:lnTo>
                      <a:pt x="4942" y="678"/>
                    </a:lnTo>
                    <a:cubicBezTo>
                      <a:pt x="4714" y="875"/>
                      <a:pt x="4695" y="1088"/>
                      <a:pt x="4749" y="1305"/>
                    </a:cubicBezTo>
                    <a:cubicBezTo>
                      <a:pt x="4844" y="1751"/>
                      <a:pt x="5510" y="2059"/>
                      <a:pt x="5925" y="2428"/>
                    </a:cubicBezTo>
                    <a:cubicBezTo>
                      <a:pt x="6024" y="2558"/>
                      <a:pt x="6027" y="2688"/>
                      <a:pt x="5932" y="2817"/>
                    </a:cubicBezTo>
                    <a:cubicBezTo>
                      <a:pt x="5868" y="2849"/>
                      <a:pt x="5754" y="2878"/>
                      <a:pt x="5748" y="2912"/>
                    </a:cubicBezTo>
                    <a:cubicBezTo>
                      <a:pt x="5684" y="3287"/>
                      <a:pt x="5095" y="3398"/>
                      <a:pt x="4489" y="3476"/>
                    </a:cubicBezTo>
                    <a:cubicBezTo>
                      <a:pt x="3585" y="3593"/>
                      <a:pt x="3151" y="3805"/>
                      <a:pt x="3005" y="4255"/>
                    </a:cubicBezTo>
                    <a:cubicBezTo>
                      <a:pt x="2976" y="4346"/>
                      <a:pt x="2926" y="4438"/>
                      <a:pt x="2888" y="4529"/>
                    </a:cubicBezTo>
                    <a:lnTo>
                      <a:pt x="2650" y="4766"/>
                    </a:lnTo>
                    <a:cubicBezTo>
                      <a:pt x="2612" y="5002"/>
                      <a:pt x="2181" y="5193"/>
                      <a:pt x="2314" y="5447"/>
                    </a:cubicBezTo>
                    <a:cubicBezTo>
                      <a:pt x="2168" y="5583"/>
                      <a:pt x="2066" y="5725"/>
                      <a:pt x="2032" y="5876"/>
                    </a:cubicBezTo>
                    <a:cubicBezTo>
                      <a:pt x="1946" y="6292"/>
                      <a:pt x="1499" y="6665"/>
                      <a:pt x="1420" y="7080"/>
                    </a:cubicBezTo>
                    <a:cubicBezTo>
                      <a:pt x="1372" y="7338"/>
                      <a:pt x="1160" y="7588"/>
                      <a:pt x="1271" y="7853"/>
                    </a:cubicBezTo>
                    <a:cubicBezTo>
                      <a:pt x="1426" y="8230"/>
                      <a:pt x="2158" y="8341"/>
                      <a:pt x="2663" y="8559"/>
                    </a:cubicBezTo>
                    <a:cubicBezTo>
                      <a:pt x="2567" y="8463"/>
                      <a:pt x="2456" y="8372"/>
                      <a:pt x="2330" y="8286"/>
                    </a:cubicBezTo>
                    <a:cubicBezTo>
                      <a:pt x="2453" y="8372"/>
                      <a:pt x="2567" y="8463"/>
                      <a:pt x="2663" y="8559"/>
                    </a:cubicBezTo>
                    <a:lnTo>
                      <a:pt x="2666" y="8559"/>
                    </a:lnTo>
                    <a:lnTo>
                      <a:pt x="2884" y="8663"/>
                    </a:lnTo>
                    <a:cubicBezTo>
                      <a:pt x="2891" y="8669"/>
                      <a:pt x="2900" y="8672"/>
                      <a:pt x="2913" y="8672"/>
                    </a:cubicBezTo>
                    <a:cubicBezTo>
                      <a:pt x="3008" y="8780"/>
                      <a:pt x="3357" y="8802"/>
                      <a:pt x="3306" y="8963"/>
                    </a:cubicBezTo>
                    <a:cubicBezTo>
                      <a:pt x="3030" y="9797"/>
                      <a:pt x="2767" y="10633"/>
                      <a:pt x="2498" y="11467"/>
                    </a:cubicBezTo>
                    <a:cubicBezTo>
                      <a:pt x="2485" y="11508"/>
                      <a:pt x="2488" y="11540"/>
                      <a:pt x="2602" y="11535"/>
                    </a:cubicBezTo>
                    <a:cubicBezTo>
                      <a:pt x="2916" y="11592"/>
                      <a:pt x="3325" y="11518"/>
                      <a:pt x="3544" y="11698"/>
                    </a:cubicBezTo>
                    <a:cubicBezTo>
                      <a:pt x="3541" y="11994"/>
                      <a:pt x="3560" y="12291"/>
                      <a:pt x="3528" y="12587"/>
                    </a:cubicBezTo>
                    <a:cubicBezTo>
                      <a:pt x="3493" y="12938"/>
                      <a:pt x="3427" y="13290"/>
                      <a:pt x="3347" y="13639"/>
                    </a:cubicBezTo>
                    <a:cubicBezTo>
                      <a:pt x="3259" y="14037"/>
                      <a:pt x="3566" y="14482"/>
                      <a:pt x="2792" y="14806"/>
                    </a:cubicBezTo>
                    <a:cubicBezTo>
                      <a:pt x="2754" y="14845"/>
                      <a:pt x="2720" y="14885"/>
                      <a:pt x="2682" y="14925"/>
                    </a:cubicBezTo>
                    <a:cubicBezTo>
                      <a:pt x="2558" y="15179"/>
                      <a:pt x="2472" y="15440"/>
                      <a:pt x="2307" y="15688"/>
                    </a:cubicBezTo>
                    <a:cubicBezTo>
                      <a:pt x="2009" y="16144"/>
                      <a:pt x="1727" y="16602"/>
                      <a:pt x="1575" y="17073"/>
                    </a:cubicBezTo>
                    <a:cubicBezTo>
                      <a:pt x="1385" y="17669"/>
                      <a:pt x="1198" y="18268"/>
                      <a:pt x="1150" y="18874"/>
                    </a:cubicBezTo>
                    <a:cubicBezTo>
                      <a:pt x="1144" y="18899"/>
                      <a:pt x="1137" y="18925"/>
                      <a:pt x="1134" y="18951"/>
                    </a:cubicBezTo>
                    <a:cubicBezTo>
                      <a:pt x="887" y="19247"/>
                      <a:pt x="769" y="19550"/>
                      <a:pt x="849" y="19869"/>
                    </a:cubicBezTo>
                    <a:cubicBezTo>
                      <a:pt x="846" y="19886"/>
                      <a:pt x="846" y="19904"/>
                      <a:pt x="842" y="19921"/>
                    </a:cubicBezTo>
                    <a:lnTo>
                      <a:pt x="598" y="19945"/>
                    </a:lnTo>
                    <a:cubicBezTo>
                      <a:pt x="481" y="19976"/>
                      <a:pt x="402" y="20022"/>
                      <a:pt x="364" y="20084"/>
                    </a:cubicBezTo>
                    <a:cubicBezTo>
                      <a:pt x="151" y="20444"/>
                      <a:pt x="-185" y="20798"/>
                      <a:pt x="126" y="21183"/>
                    </a:cubicBezTo>
                    <a:lnTo>
                      <a:pt x="1248" y="21254"/>
                    </a:lnTo>
                    <a:cubicBezTo>
                      <a:pt x="1289" y="21255"/>
                      <a:pt x="1328" y="21258"/>
                      <a:pt x="1369" y="21260"/>
                    </a:cubicBezTo>
                    <a:lnTo>
                      <a:pt x="1664" y="21263"/>
                    </a:lnTo>
                    <a:lnTo>
                      <a:pt x="2022" y="21275"/>
                    </a:lnTo>
                    <a:cubicBezTo>
                      <a:pt x="2047" y="21269"/>
                      <a:pt x="2076" y="21261"/>
                      <a:pt x="2101" y="21255"/>
                    </a:cubicBezTo>
                    <a:lnTo>
                      <a:pt x="2101" y="21255"/>
                    </a:lnTo>
                    <a:cubicBezTo>
                      <a:pt x="2127" y="21257"/>
                      <a:pt x="2155" y="21258"/>
                      <a:pt x="2180" y="21260"/>
                    </a:cubicBezTo>
                    <a:cubicBezTo>
                      <a:pt x="2155" y="21258"/>
                      <a:pt x="2127" y="21258"/>
                      <a:pt x="2101" y="21255"/>
                    </a:cubicBezTo>
                    <a:cubicBezTo>
                      <a:pt x="2076" y="21261"/>
                      <a:pt x="2047" y="21269"/>
                      <a:pt x="2022" y="21275"/>
                    </a:cubicBezTo>
                    <a:lnTo>
                      <a:pt x="2390" y="21305"/>
                    </a:lnTo>
                    <a:cubicBezTo>
                      <a:pt x="2428" y="21310"/>
                      <a:pt x="2469" y="21315"/>
                      <a:pt x="2507" y="21318"/>
                    </a:cubicBezTo>
                    <a:lnTo>
                      <a:pt x="2713" y="21331"/>
                    </a:lnTo>
                    <a:cubicBezTo>
                      <a:pt x="4089" y="21438"/>
                      <a:pt x="5469" y="21427"/>
                      <a:pt x="6845" y="21353"/>
                    </a:cubicBezTo>
                    <a:cubicBezTo>
                      <a:pt x="6946" y="21347"/>
                      <a:pt x="7060" y="21327"/>
                      <a:pt x="7067" y="21258"/>
                    </a:cubicBezTo>
                    <a:cubicBezTo>
                      <a:pt x="7087" y="21189"/>
                      <a:pt x="7107" y="21121"/>
                      <a:pt x="7127" y="21052"/>
                    </a:cubicBezTo>
                    <a:cubicBezTo>
                      <a:pt x="7124" y="20984"/>
                      <a:pt x="7098" y="20921"/>
                      <a:pt x="6915" y="20920"/>
                    </a:cubicBezTo>
                    <a:cubicBezTo>
                      <a:pt x="6911" y="20920"/>
                      <a:pt x="6906" y="20921"/>
                      <a:pt x="6902" y="20921"/>
                    </a:cubicBezTo>
                    <a:cubicBezTo>
                      <a:pt x="6901" y="20920"/>
                      <a:pt x="6900" y="20918"/>
                      <a:pt x="6899" y="20917"/>
                    </a:cubicBezTo>
                    <a:cubicBezTo>
                      <a:pt x="6515" y="20851"/>
                      <a:pt x="6090" y="20849"/>
                      <a:pt x="5729" y="20746"/>
                    </a:cubicBezTo>
                    <a:cubicBezTo>
                      <a:pt x="5133" y="20575"/>
                      <a:pt x="4384" y="20499"/>
                      <a:pt x="4086" y="20142"/>
                    </a:cubicBezTo>
                    <a:cubicBezTo>
                      <a:pt x="4054" y="20102"/>
                      <a:pt x="4023" y="20063"/>
                      <a:pt x="3994" y="20023"/>
                    </a:cubicBezTo>
                    <a:cubicBezTo>
                      <a:pt x="3985" y="20011"/>
                      <a:pt x="3972" y="19999"/>
                      <a:pt x="3962" y="19988"/>
                    </a:cubicBezTo>
                    <a:lnTo>
                      <a:pt x="3078" y="19833"/>
                    </a:lnTo>
                    <a:cubicBezTo>
                      <a:pt x="3049" y="19826"/>
                      <a:pt x="3021" y="19819"/>
                      <a:pt x="2992" y="19813"/>
                    </a:cubicBezTo>
                    <a:cubicBezTo>
                      <a:pt x="3021" y="19819"/>
                      <a:pt x="3049" y="19826"/>
                      <a:pt x="3078" y="19833"/>
                    </a:cubicBezTo>
                    <a:lnTo>
                      <a:pt x="3962" y="19988"/>
                    </a:lnTo>
                    <a:cubicBezTo>
                      <a:pt x="3947" y="19959"/>
                      <a:pt x="3934" y="19930"/>
                      <a:pt x="3918" y="19900"/>
                    </a:cubicBezTo>
                    <a:cubicBezTo>
                      <a:pt x="3934" y="19860"/>
                      <a:pt x="3902" y="19837"/>
                      <a:pt x="3823" y="19829"/>
                    </a:cubicBezTo>
                    <a:cubicBezTo>
                      <a:pt x="3810" y="19825"/>
                      <a:pt x="3804" y="19820"/>
                      <a:pt x="3804" y="19813"/>
                    </a:cubicBezTo>
                    <a:cubicBezTo>
                      <a:pt x="3791" y="19799"/>
                      <a:pt x="3775" y="19785"/>
                      <a:pt x="3763" y="19772"/>
                    </a:cubicBezTo>
                    <a:cubicBezTo>
                      <a:pt x="3753" y="19726"/>
                      <a:pt x="3740" y="19682"/>
                      <a:pt x="3731" y="19636"/>
                    </a:cubicBezTo>
                    <a:cubicBezTo>
                      <a:pt x="3734" y="19628"/>
                      <a:pt x="3737" y="19622"/>
                      <a:pt x="3740" y="19615"/>
                    </a:cubicBezTo>
                    <a:cubicBezTo>
                      <a:pt x="3750" y="19610"/>
                      <a:pt x="3756" y="19604"/>
                      <a:pt x="3766" y="19599"/>
                    </a:cubicBezTo>
                    <a:lnTo>
                      <a:pt x="4092" y="19247"/>
                    </a:lnTo>
                    <a:cubicBezTo>
                      <a:pt x="4102" y="19239"/>
                      <a:pt x="4111" y="19232"/>
                      <a:pt x="4124" y="19224"/>
                    </a:cubicBezTo>
                    <a:cubicBezTo>
                      <a:pt x="4143" y="19212"/>
                      <a:pt x="4159" y="19200"/>
                      <a:pt x="4178" y="19186"/>
                    </a:cubicBezTo>
                    <a:lnTo>
                      <a:pt x="4178" y="19186"/>
                    </a:lnTo>
                    <a:cubicBezTo>
                      <a:pt x="4213" y="19145"/>
                      <a:pt x="4261" y="19105"/>
                      <a:pt x="4280" y="19063"/>
                    </a:cubicBezTo>
                    <a:cubicBezTo>
                      <a:pt x="4524" y="18459"/>
                      <a:pt x="4761" y="17855"/>
                      <a:pt x="5002" y="17250"/>
                    </a:cubicBezTo>
                    <a:cubicBezTo>
                      <a:pt x="5465" y="16509"/>
                      <a:pt x="5859" y="15757"/>
                      <a:pt x="6502" y="15042"/>
                    </a:cubicBezTo>
                    <a:cubicBezTo>
                      <a:pt x="7016" y="14469"/>
                      <a:pt x="7476" y="13882"/>
                      <a:pt x="7828" y="13278"/>
                    </a:cubicBezTo>
                    <a:cubicBezTo>
                      <a:pt x="7955" y="13247"/>
                      <a:pt x="7939" y="13307"/>
                      <a:pt x="7958" y="13331"/>
                    </a:cubicBezTo>
                    <a:cubicBezTo>
                      <a:pt x="8015" y="13406"/>
                      <a:pt x="8056" y="13484"/>
                      <a:pt x="8107" y="13558"/>
                    </a:cubicBezTo>
                    <a:cubicBezTo>
                      <a:pt x="8161" y="13638"/>
                      <a:pt x="8218" y="13719"/>
                      <a:pt x="8272" y="13798"/>
                    </a:cubicBezTo>
                    <a:lnTo>
                      <a:pt x="8868" y="14865"/>
                    </a:lnTo>
                    <a:cubicBezTo>
                      <a:pt x="8922" y="14941"/>
                      <a:pt x="8979" y="15018"/>
                      <a:pt x="9033" y="15095"/>
                    </a:cubicBezTo>
                    <a:cubicBezTo>
                      <a:pt x="9045" y="15117"/>
                      <a:pt x="9061" y="15138"/>
                      <a:pt x="9074" y="15158"/>
                    </a:cubicBezTo>
                    <a:lnTo>
                      <a:pt x="9838" y="16292"/>
                    </a:lnTo>
                    <a:cubicBezTo>
                      <a:pt x="10212" y="16742"/>
                      <a:pt x="10383" y="17219"/>
                      <a:pt x="10672" y="17680"/>
                    </a:cubicBezTo>
                    <a:cubicBezTo>
                      <a:pt x="10675" y="17692"/>
                      <a:pt x="10682" y="17706"/>
                      <a:pt x="10685" y="17719"/>
                    </a:cubicBezTo>
                    <a:cubicBezTo>
                      <a:pt x="10694" y="17733"/>
                      <a:pt x="10704" y="17745"/>
                      <a:pt x="10713" y="17759"/>
                    </a:cubicBezTo>
                    <a:cubicBezTo>
                      <a:pt x="10758" y="17835"/>
                      <a:pt x="10805" y="17910"/>
                      <a:pt x="10850" y="17986"/>
                    </a:cubicBezTo>
                    <a:lnTo>
                      <a:pt x="11116" y="18056"/>
                    </a:lnTo>
                    <a:lnTo>
                      <a:pt x="11731" y="18582"/>
                    </a:lnTo>
                    <a:cubicBezTo>
                      <a:pt x="11997" y="18799"/>
                      <a:pt x="12283" y="19005"/>
                      <a:pt x="12619" y="19188"/>
                    </a:cubicBezTo>
                    <a:cubicBezTo>
                      <a:pt x="12283" y="19005"/>
                      <a:pt x="11997" y="18799"/>
                      <a:pt x="11731" y="18582"/>
                    </a:cubicBezTo>
                    <a:lnTo>
                      <a:pt x="11116" y="18056"/>
                    </a:lnTo>
                    <a:lnTo>
                      <a:pt x="10850" y="17986"/>
                    </a:lnTo>
                    <a:lnTo>
                      <a:pt x="11335" y="18697"/>
                    </a:lnTo>
                    <a:lnTo>
                      <a:pt x="12698" y="20613"/>
                    </a:lnTo>
                    <a:cubicBezTo>
                      <a:pt x="12739" y="20673"/>
                      <a:pt x="12822" y="20660"/>
                      <a:pt x="12888" y="20648"/>
                    </a:cubicBezTo>
                    <a:cubicBezTo>
                      <a:pt x="13183" y="20595"/>
                      <a:pt x="13475" y="20535"/>
                      <a:pt x="13767" y="20479"/>
                    </a:cubicBezTo>
                    <a:cubicBezTo>
                      <a:pt x="13827" y="20436"/>
                      <a:pt x="13903" y="20409"/>
                      <a:pt x="13989" y="20389"/>
                    </a:cubicBezTo>
                    <a:cubicBezTo>
                      <a:pt x="13903" y="20410"/>
                      <a:pt x="13827" y="20436"/>
                      <a:pt x="13767" y="20479"/>
                    </a:cubicBezTo>
                    <a:cubicBezTo>
                      <a:pt x="13871" y="20473"/>
                      <a:pt x="13840" y="20509"/>
                      <a:pt x="13849" y="20535"/>
                    </a:cubicBezTo>
                    <a:cubicBezTo>
                      <a:pt x="13897" y="20688"/>
                      <a:pt x="13878" y="20846"/>
                      <a:pt x="14055" y="20984"/>
                    </a:cubicBezTo>
                    <a:cubicBezTo>
                      <a:pt x="14062" y="21045"/>
                      <a:pt x="14122" y="21080"/>
                      <a:pt x="14255" y="21083"/>
                    </a:cubicBezTo>
                    <a:cubicBezTo>
                      <a:pt x="14254" y="21083"/>
                      <a:pt x="14253" y="21084"/>
                      <a:pt x="14252" y="21084"/>
                    </a:cubicBezTo>
                    <a:cubicBezTo>
                      <a:pt x="14277" y="21135"/>
                      <a:pt x="14300" y="21185"/>
                      <a:pt x="14325" y="21235"/>
                    </a:cubicBezTo>
                    <a:cubicBezTo>
                      <a:pt x="14331" y="21249"/>
                      <a:pt x="14341" y="21261"/>
                      <a:pt x="14347" y="21275"/>
                    </a:cubicBezTo>
                    <a:cubicBezTo>
                      <a:pt x="14372" y="21308"/>
                      <a:pt x="14395" y="21342"/>
                      <a:pt x="14420" y="21374"/>
                    </a:cubicBezTo>
                    <a:cubicBezTo>
                      <a:pt x="14369" y="21391"/>
                      <a:pt x="14379" y="21404"/>
                      <a:pt x="14429" y="21414"/>
                    </a:cubicBezTo>
                    <a:lnTo>
                      <a:pt x="14468" y="21462"/>
                    </a:lnTo>
                    <a:cubicBezTo>
                      <a:pt x="14520" y="21472"/>
                      <a:pt x="14677" y="21467"/>
                      <a:pt x="14743" y="21473"/>
                    </a:cubicBezTo>
                    <a:lnTo>
                      <a:pt x="14864" y="21496"/>
                    </a:lnTo>
                    <a:lnTo>
                      <a:pt x="15165" y="21485"/>
                    </a:lnTo>
                    <a:lnTo>
                      <a:pt x="15476" y="21467"/>
                    </a:lnTo>
                    <a:lnTo>
                      <a:pt x="15802" y="21379"/>
                    </a:lnTo>
                    <a:cubicBezTo>
                      <a:pt x="15948" y="21341"/>
                      <a:pt x="16206" y="21304"/>
                      <a:pt x="16351" y="21241"/>
                    </a:cubicBezTo>
                    <a:cubicBezTo>
                      <a:pt x="16496" y="21178"/>
                      <a:pt x="16871" y="21176"/>
                      <a:pt x="16674" y="21000"/>
                    </a:cubicBezTo>
                    <a:cubicBezTo>
                      <a:pt x="16646" y="20932"/>
                      <a:pt x="16744" y="20921"/>
                      <a:pt x="16846" y="20907"/>
                    </a:cubicBezTo>
                    <a:lnTo>
                      <a:pt x="17867" y="20761"/>
                    </a:lnTo>
                    <a:cubicBezTo>
                      <a:pt x="18231" y="20720"/>
                      <a:pt x="18564" y="20648"/>
                      <a:pt x="18859" y="20537"/>
                    </a:cubicBezTo>
                    <a:lnTo>
                      <a:pt x="19693" y="20273"/>
                    </a:lnTo>
                    <a:lnTo>
                      <a:pt x="19944" y="20183"/>
                    </a:lnTo>
                    <a:lnTo>
                      <a:pt x="19944" y="20183"/>
                    </a:lnTo>
                    <a:cubicBezTo>
                      <a:pt x="20438" y="20054"/>
                      <a:pt x="20803" y="19852"/>
                      <a:pt x="21177" y="19657"/>
                    </a:cubicBezTo>
                    <a:cubicBezTo>
                      <a:pt x="21250" y="19619"/>
                      <a:pt x="21415" y="19543"/>
                      <a:pt x="21317" y="19526"/>
                    </a:cubicBezTo>
                    <a:close/>
                    <a:moveTo>
                      <a:pt x="13390" y="11703"/>
                    </a:moveTo>
                    <a:lnTo>
                      <a:pt x="13390" y="11703"/>
                    </a:lnTo>
                    <a:cubicBezTo>
                      <a:pt x="13456" y="11729"/>
                      <a:pt x="13526" y="11753"/>
                      <a:pt x="13589" y="11781"/>
                    </a:cubicBezTo>
                    <a:cubicBezTo>
                      <a:pt x="13713" y="11833"/>
                      <a:pt x="13824" y="11952"/>
                      <a:pt x="13973" y="11791"/>
                    </a:cubicBezTo>
                    <a:cubicBezTo>
                      <a:pt x="14027" y="11784"/>
                      <a:pt x="14081" y="11775"/>
                      <a:pt x="14135" y="11767"/>
                    </a:cubicBezTo>
                    <a:cubicBezTo>
                      <a:pt x="14369" y="11724"/>
                      <a:pt x="14636" y="11701"/>
                      <a:pt x="14832" y="11633"/>
                    </a:cubicBezTo>
                    <a:cubicBezTo>
                      <a:pt x="14953" y="11590"/>
                      <a:pt x="15007" y="11569"/>
                      <a:pt x="15118" y="11615"/>
                    </a:cubicBezTo>
                    <a:cubicBezTo>
                      <a:pt x="15406" y="11735"/>
                      <a:pt x="15517" y="11642"/>
                      <a:pt x="15600" y="11520"/>
                    </a:cubicBezTo>
                    <a:lnTo>
                      <a:pt x="16088" y="11598"/>
                    </a:lnTo>
                    <a:cubicBezTo>
                      <a:pt x="16250" y="11674"/>
                      <a:pt x="16056" y="11676"/>
                      <a:pt x="15993" y="11683"/>
                    </a:cubicBezTo>
                    <a:cubicBezTo>
                      <a:pt x="15606" y="11732"/>
                      <a:pt x="15213" y="11775"/>
                      <a:pt x="14823" y="11819"/>
                    </a:cubicBezTo>
                    <a:lnTo>
                      <a:pt x="14823" y="11819"/>
                    </a:lnTo>
                    <a:lnTo>
                      <a:pt x="14585" y="11842"/>
                    </a:lnTo>
                    <a:cubicBezTo>
                      <a:pt x="14556" y="11845"/>
                      <a:pt x="14528" y="11849"/>
                      <a:pt x="14499" y="11852"/>
                    </a:cubicBezTo>
                    <a:lnTo>
                      <a:pt x="12625" y="12043"/>
                    </a:lnTo>
                    <a:cubicBezTo>
                      <a:pt x="12556" y="12049"/>
                      <a:pt x="12435" y="12090"/>
                      <a:pt x="12394" y="12016"/>
                    </a:cubicBezTo>
                    <a:lnTo>
                      <a:pt x="13183" y="11705"/>
                    </a:lnTo>
                    <a:cubicBezTo>
                      <a:pt x="13263" y="11669"/>
                      <a:pt x="13320" y="11674"/>
                      <a:pt x="13390" y="11703"/>
                    </a:cubicBezTo>
                    <a:close/>
                    <a:moveTo>
                      <a:pt x="11731" y="11503"/>
                    </a:moveTo>
                    <a:cubicBezTo>
                      <a:pt x="11741" y="11493"/>
                      <a:pt x="11750" y="11480"/>
                      <a:pt x="11760" y="11470"/>
                    </a:cubicBezTo>
                    <a:cubicBezTo>
                      <a:pt x="11836" y="11480"/>
                      <a:pt x="11909" y="11491"/>
                      <a:pt x="11985" y="11502"/>
                    </a:cubicBezTo>
                    <a:cubicBezTo>
                      <a:pt x="12191" y="11476"/>
                      <a:pt x="12077" y="11401"/>
                      <a:pt x="12086" y="11346"/>
                    </a:cubicBezTo>
                    <a:cubicBezTo>
                      <a:pt x="12096" y="11293"/>
                      <a:pt x="11975" y="11227"/>
                      <a:pt x="12147" y="11188"/>
                    </a:cubicBezTo>
                    <a:lnTo>
                      <a:pt x="12470" y="11146"/>
                    </a:lnTo>
                    <a:lnTo>
                      <a:pt x="13193" y="11569"/>
                    </a:lnTo>
                    <a:cubicBezTo>
                      <a:pt x="13215" y="11612"/>
                      <a:pt x="13158" y="11633"/>
                      <a:pt x="13098" y="11656"/>
                    </a:cubicBezTo>
                    <a:lnTo>
                      <a:pt x="12334" y="11968"/>
                    </a:lnTo>
                    <a:lnTo>
                      <a:pt x="12010" y="12002"/>
                    </a:lnTo>
                    <a:cubicBezTo>
                      <a:pt x="11902" y="12002"/>
                      <a:pt x="11959" y="11955"/>
                      <a:pt x="11925" y="11933"/>
                    </a:cubicBezTo>
                    <a:cubicBezTo>
                      <a:pt x="11877" y="11822"/>
                      <a:pt x="11829" y="11712"/>
                      <a:pt x="11782" y="11601"/>
                    </a:cubicBezTo>
                    <a:cubicBezTo>
                      <a:pt x="11763" y="11567"/>
                      <a:pt x="11747" y="11535"/>
                      <a:pt x="11731" y="115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19" name="Freeform: Shape 19">
                <a:extLst>
                  <a:ext uri="{FF2B5EF4-FFF2-40B4-BE49-F238E27FC236}">
                    <a16:creationId xmlns:a16="http://schemas.microsoft.com/office/drawing/2014/main" id="{970A6967-C94E-463D-9A06-99C3D8B47B78}"/>
                  </a:ext>
                </a:extLst>
              </p:cNvPr>
              <p:cNvSpPr/>
              <p:nvPr/>
            </p:nvSpPr>
            <p:spPr>
              <a:xfrm>
                <a:off x="1329832" y="3975673"/>
                <a:ext cx="490018" cy="1023610"/>
              </a:xfrm>
              <a:custGeom>
                <a:avLst/>
                <a:gdLst>
                  <a:gd name="connsiteX0" fmla="*/ 471863 w 490018"/>
                  <a:gd name="connsiteY0" fmla="*/ 907778 h 1023610"/>
                  <a:gd name="connsiteX1" fmla="*/ 490018 w 490018"/>
                  <a:gd name="connsiteY1" fmla="*/ 926842 h 1023610"/>
                  <a:gd name="connsiteX2" fmla="*/ 448079 w 490018"/>
                  <a:gd name="connsiteY2" fmla="*/ 971325 h 1023610"/>
                  <a:gd name="connsiteX3" fmla="*/ 411946 w 490018"/>
                  <a:gd name="connsiteY3" fmla="*/ 1023610 h 1023610"/>
                  <a:gd name="connsiteX4" fmla="*/ 363109 w 490018"/>
                  <a:gd name="connsiteY4" fmla="*/ 961699 h 1023610"/>
                  <a:gd name="connsiteX5" fmla="*/ 395430 w 490018"/>
                  <a:gd name="connsiteY5" fmla="*/ 948990 h 1023610"/>
                  <a:gd name="connsiteX6" fmla="*/ 436458 w 490018"/>
                  <a:gd name="connsiteY6" fmla="*/ 923571 h 1023610"/>
                  <a:gd name="connsiteX7" fmla="*/ 471863 w 490018"/>
                  <a:gd name="connsiteY7" fmla="*/ 907778 h 1023610"/>
                  <a:gd name="connsiteX8" fmla="*/ 136710 w 490018"/>
                  <a:gd name="connsiteY8" fmla="*/ 744378 h 1023610"/>
                  <a:gd name="connsiteX9" fmla="*/ 159768 w 490018"/>
                  <a:gd name="connsiteY9" fmla="*/ 751458 h 1023610"/>
                  <a:gd name="connsiteX10" fmla="*/ 163945 w 490018"/>
                  <a:gd name="connsiteY10" fmla="*/ 801389 h 1023610"/>
                  <a:gd name="connsiteX11" fmla="*/ 119645 w 490018"/>
                  <a:gd name="connsiteY11" fmla="*/ 884722 h 1023610"/>
                  <a:gd name="connsiteX12" fmla="*/ 72621 w 490018"/>
                  <a:gd name="connsiteY12" fmla="*/ 858573 h 1023610"/>
                  <a:gd name="connsiteX13" fmla="*/ 118554 w 490018"/>
                  <a:gd name="connsiteY13" fmla="*/ 797573 h 1023610"/>
                  <a:gd name="connsiteX14" fmla="*/ 136710 w 490018"/>
                  <a:gd name="connsiteY14" fmla="*/ 744378 h 1023610"/>
                  <a:gd name="connsiteX15" fmla="*/ 16547 w 490018"/>
                  <a:gd name="connsiteY15" fmla="*/ 696 h 1023610"/>
                  <a:gd name="connsiteX16" fmla="*/ 85517 w 490018"/>
                  <a:gd name="connsiteY16" fmla="*/ 27462 h 1023610"/>
                  <a:gd name="connsiteX17" fmla="*/ 157774 w 490018"/>
                  <a:gd name="connsiteY17" fmla="*/ 83015 h 1023610"/>
                  <a:gd name="connsiteX18" fmla="*/ 164129 w 490018"/>
                  <a:gd name="connsiteY18" fmla="*/ 58492 h 1023610"/>
                  <a:gd name="connsiteX19" fmla="*/ 178292 w 490018"/>
                  <a:gd name="connsiteY19" fmla="*/ 83015 h 1023610"/>
                  <a:gd name="connsiteX20" fmla="*/ 198076 w 490018"/>
                  <a:gd name="connsiteY20" fmla="*/ 117858 h 1023610"/>
                  <a:gd name="connsiteX21" fmla="*/ 214598 w 490018"/>
                  <a:gd name="connsiteY21" fmla="*/ 166345 h 1023610"/>
                  <a:gd name="connsiteX22" fmla="*/ 264713 w 490018"/>
                  <a:gd name="connsiteY22" fmla="*/ 304317 h 1023610"/>
                  <a:gd name="connsiteX23" fmla="*/ 299211 w 490018"/>
                  <a:gd name="connsiteY23" fmla="*/ 533631 h 1023610"/>
                  <a:gd name="connsiteX24" fmla="*/ 289397 w 490018"/>
                  <a:gd name="connsiteY24" fmla="*/ 729535 h 1023610"/>
                  <a:gd name="connsiteX25" fmla="*/ 250733 w 490018"/>
                  <a:gd name="connsiteY25" fmla="*/ 739855 h 1023610"/>
                  <a:gd name="connsiteX26" fmla="*/ 227674 w 490018"/>
                  <a:gd name="connsiteY26" fmla="*/ 740065 h 1023610"/>
                  <a:gd name="connsiteX27" fmla="*/ 226036 w 490018"/>
                  <a:gd name="connsiteY27" fmla="*/ 748601 h 1023610"/>
                  <a:gd name="connsiteX28" fmla="*/ 193910 w 490018"/>
                  <a:gd name="connsiteY28" fmla="*/ 729885 h 1023610"/>
                  <a:gd name="connsiteX29" fmla="*/ 211152 w 490018"/>
                  <a:gd name="connsiteY29" fmla="*/ 636201 h 1023610"/>
                  <a:gd name="connsiteX30" fmla="*/ 211152 w 490018"/>
                  <a:gd name="connsiteY30" fmla="*/ 417977 h 1023610"/>
                  <a:gd name="connsiteX31" fmla="*/ 151236 w 490018"/>
                  <a:gd name="connsiteY31" fmla="*/ 197375 h 1023610"/>
                  <a:gd name="connsiteX32" fmla="*/ 68261 w 490018"/>
                  <a:gd name="connsiteY32" fmla="*/ 67203 h 1023610"/>
                  <a:gd name="connsiteX33" fmla="*/ 0 w 490018"/>
                  <a:gd name="connsiteY33" fmla="*/ 20361 h 1023610"/>
                  <a:gd name="connsiteX34" fmla="*/ 5804 w 490018"/>
                  <a:gd name="connsiteY34" fmla="*/ 1855 h 1023610"/>
                  <a:gd name="connsiteX35" fmla="*/ 16547 w 490018"/>
                  <a:gd name="connsiteY35" fmla="*/ 696 h 102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90018" h="1023610">
                    <a:moveTo>
                      <a:pt x="471863" y="907778"/>
                    </a:moveTo>
                    <a:cubicBezTo>
                      <a:pt x="471863" y="907778"/>
                      <a:pt x="483302" y="922847"/>
                      <a:pt x="490018" y="926842"/>
                    </a:cubicBezTo>
                    <a:cubicBezTo>
                      <a:pt x="490018" y="926842"/>
                      <a:pt x="459695" y="961699"/>
                      <a:pt x="448079" y="971325"/>
                    </a:cubicBezTo>
                    <a:cubicBezTo>
                      <a:pt x="436458" y="980945"/>
                      <a:pt x="411946" y="1023610"/>
                      <a:pt x="411946" y="1023610"/>
                    </a:cubicBezTo>
                    <a:cubicBezTo>
                      <a:pt x="411946" y="1023610"/>
                      <a:pt x="389977" y="990931"/>
                      <a:pt x="363109" y="961699"/>
                    </a:cubicBezTo>
                    <a:cubicBezTo>
                      <a:pt x="363109" y="961699"/>
                      <a:pt x="382175" y="953714"/>
                      <a:pt x="395430" y="948990"/>
                    </a:cubicBezTo>
                    <a:cubicBezTo>
                      <a:pt x="408497" y="944271"/>
                      <a:pt x="430829" y="928296"/>
                      <a:pt x="436458" y="923571"/>
                    </a:cubicBezTo>
                    <a:cubicBezTo>
                      <a:pt x="442269" y="918852"/>
                      <a:pt x="471863" y="907778"/>
                      <a:pt x="471863" y="907778"/>
                    </a:cubicBezTo>
                    <a:close/>
                    <a:moveTo>
                      <a:pt x="136710" y="744378"/>
                    </a:moveTo>
                    <a:lnTo>
                      <a:pt x="159768" y="751458"/>
                    </a:lnTo>
                    <a:cubicBezTo>
                      <a:pt x="159768" y="751458"/>
                      <a:pt x="171206" y="770520"/>
                      <a:pt x="163945" y="801389"/>
                    </a:cubicBezTo>
                    <a:cubicBezTo>
                      <a:pt x="156500" y="832252"/>
                      <a:pt x="131991" y="881451"/>
                      <a:pt x="119645" y="884722"/>
                    </a:cubicBezTo>
                    <a:cubicBezTo>
                      <a:pt x="107117" y="887987"/>
                      <a:pt x="72621" y="858573"/>
                      <a:pt x="72621" y="858573"/>
                    </a:cubicBezTo>
                    <a:cubicBezTo>
                      <a:pt x="72621" y="858573"/>
                      <a:pt x="99673" y="827711"/>
                      <a:pt x="118554" y="797573"/>
                    </a:cubicBezTo>
                    <a:cubicBezTo>
                      <a:pt x="137436" y="767435"/>
                      <a:pt x="136710" y="744378"/>
                      <a:pt x="136710" y="744378"/>
                    </a:cubicBezTo>
                    <a:close/>
                    <a:moveTo>
                      <a:pt x="16547" y="696"/>
                    </a:moveTo>
                    <a:cubicBezTo>
                      <a:pt x="34684" y="4098"/>
                      <a:pt x="70669" y="19145"/>
                      <a:pt x="85517" y="27462"/>
                    </a:cubicBezTo>
                    <a:cubicBezTo>
                      <a:pt x="105301" y="38517"/>
                      <a:pt x="157774" y="83015"/>
                      <a:pt x="157774" y="83015"/>
                    </a:cubicBezTo>
                    <a:cubicBezTo>
                      <a:pt x="157774" y="83015"/>
                      <a:pt x="163945" y="71926"/>
                      <a:pt x="164129" y="58492"/>
                    </a:cubicBezTo>
                    <a:cubicBezTo>
                      <a:pt x="164313" y="45059"/>
                      <a:pt x="172474" y="75214"/>
                      <a:pt x="178292" y="83015"/>
                    </a:cubicBezTo>
                    <a:cubicBezTo>
                      <a:pt x="184096" y="90992"/>
                      <a:pt x="192992" y="102081"/>
                      <a:pt x="198076" y="117858"/>
                    </a:cubicBezTo>
                    <a:cubicBezTo>
                      <a:pt x="202976" y="133671"/>
                      <a:pt x="205518" y="148713"/>
                      <a:pt x="214598" y="166345"/>
                    </a:cubicBezTo>
                    <a:cubicBezTo>
                      <a:pt x="223677" y="183766"/>
                      <a:pt x="251637" y="236975"/>
                      <a:pt x="264713" y="304317"/>
                    </a:cubicBezTo>
                    <a:cubicBezTo>
                      <a:pt x="277775" y="371695"/>
                      <a:pt x="293393" y="500222"/>
                      <a:pt x="299211" y="533631"/>
                    </a:cubicBezTo>
                    <a:cubicBezTo>
                      <a:pt x="305015" y="567039"/>
                      <a:pt x="295031" y="720824"/>
                      <a:pt x="289397" y="729535"/>
                    </a:cubicBezTo>
                    <a:cubicBezTo>
                      <a:pt x="283593" y="738246"/>
                      <a:pt x="265617" y="740590"/>
                      <a:pt x="250733" y="739855"/>
                    </a:cubicBezTo>
                    <a:cubicBezTo>
                      <a:pt x="236019" y="739155"/>
                      <a:pt x="227674" y="740065"/>
                      <a:pt x="227674" y="740065"/>
                    </a:cubicBezTo>
                    <a:lnTo>
                      <a:pt x="226036" y="748601"/>
                    </a:lnTo>
                    <a:cubicBezTo>
                      <a:pt x="225852" y="748951"/>
                      <a:pt x="211872" y="737861"/>
                      <a:pt x="193910" y="729885"/>
                    </a:cubicBezTo>
                    <a:cubicBezTo>
                      <a:pt x="193910" y="729885"/>
                      <a:pt x="202072" y="684687"/>
                      <a:pt x="211152" y="636201"/>
                    </a:cubicBezTo>
                    <a:cubicBezTo>
                      <a:pt x="220232" y="587714"/>
                      <a:pt x="224228" y="488608"/>
                      <a:pt x="211152" y="417977"/>
                    </a:cubicBezTo>
                    <a:cubicBezTo>
                      <a:pt x="198076" y="347346"/>
                      <a:pt x="187372" y="264017"/>
                      <a:pt x="151236" y="197375"/>
                    </a:cubicBezTo>
                    <a:cubicBezTo>
                      <a:pt x="115101" y="130767"/>
                      <a:pt x="95317" y="93545"/>
                      <a:pt x="68261" y="67203"/>
                    </a:cubicBezTo>
                    <a:cubicBezTo>
                      <a:pt x="41219" y="41071"/>
                      <a:pt x="24698" y="25993"/>
                      <a:pt x="0" y="20361"/>
                    </a:cubicBezTo>
                    <a:cubicBezTo>
                      <a:pt x="0" y="20361"/>
                      <a:pt x="3262" y="10391"/>
                      <a:pt x="5804" y="1855"/>
                    </a:cubicBezTo>
                    <a:cubicBezTo>
                      <a:pt x="6439" y="-279"/>
                      <a:pt x="10502" y="-439"/>
                      <a:pt x="16547" y="696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>
                <a:miter lim="400000"/>
              </a:ln>
            </p:spPr>
            <p:txBody>
              <a:bodyPr wrap="square" lIns="38100" tIns="38100" rIns="38100" bIns="38100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E10B8E4C-8586-4A1C-8D93-6F3C153B63F3}"/>
                </a:ext>
              </a:extLst>
            </p:cNvPr>
            <p:cNvGrpSpPr/>
            <p:nvPr/>
          </p:nvGrpSpPr>
          <p:grpSpPr>
            <a:xfrm>
              <a:off x="10264827" y="4046340"/>
              <a:ext cx="1083673" cy="2533394"/>
              <a:chOff x="10264827" y="3632456"/>
              <a:chExt cx="1083673" cy="2533394"/>
            </a:xfrm>
          </p:grpSpPr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5E57D5D9-2D4E-4B84-A6E6-B16FE4C928DF}"/>
                  </a:ext>
                </a:extLst>
              </p:cNvPr>
              <p:cNvSpPr/>
              <p:nvPr/>
            </p:nvSpPr>
            <p:spPr>
              <a:xfrm>
                <a:off x="10859845" y="3874184"/>
                <a:ext cx="396061" cy="593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32" y="0"/>
                    </a:moveTo>
                    <a:lnTo>
                      <a:pt x="20779" y="3960"/>
                    </a:lnTo>
                    <a:lnTo>
                      <a:pt x="21600" y="5090"/>
                    </a:lnTo>
                    <a:lnTo>
                      <a:pt x="19866" y="10099"/>
                    </a:lnTo>
                    <a:lnTo>
                      <a:pt x="3174" y="21600"/>
                    </a:lnTo>
                    <a:lnTo>
                      <a:pt x="0" y="20497"/>
                    </a:lnTo>
                    <a:lnTo>
                      <a:pt x="3772" y="12218"/>
                    </a:lnTo>
                    <a:lnTo>
                      <a:pt x="7859" y="7378"/>
                    </a:lnTo>
                    <a:lnTo>
                      <a:pt x="10901" y="3242"/>
                    </a:lnTo>
                    <a:close/>
                  </a:path>
                </a:pathLst>
              </a:custGeom>
              <a:solidFill>
                <a:srgbClr val="EBEBEB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19DD07CC-C5C3-410F-B1B0-91419EADC365}"/>
                  </a:ext>
                </a:extLst>
              </p:cNvPr>
              <p:cNvSpPr/>
              <p:nvPr/>
            </p:nvSpPr>
            <p:spPr>
              <a:xfrm>
                <a:off x="11045604" y="4190287"/>
                <a:ext cx="186" cy="3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10800"/>
                      <a:pt x="0" y="10800"/>
                      <a:pt x="0" y="21600"/>
                    </a:cubicBezTo>
                    <a:cubicBezTo>
                      <a:pt x="0" y="10800"/>
                      <a:pt x="21600" y="0"/>
                      <a:pt x="21600" y="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6640790F-2924-446D-8FA3-D798BF1540B5}"/>
                  </a:ext>
                </a:extLst>
              </p:cNvPr>
              <p:cNvSpPr/>
              <p:nvPr/>
            </p:nvSpPr>
            <p:spPr>
              <a:xfrm>
                <a:off x="10264827" y="3632456"/>
                <a:ext cx="1083673" cy="2533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5" h="21509" extrusionOk="0">
                    <a:moveTo>
                      <a:pt x="21366" y="5331"/>
                    </a:moveTo>
                    <a:cubicBezTo>
                      <a:pt x="21348" y="5297"/>
                      <a:pt x="21329" y="5266"/>
                      <a:pt x="21311" y="5233"/>
                    </a:cubicBezTo>
                    <a:cubicBezTo>
                      <a:pt x="21200" y="4972"/>
                      <a:pt x="20983" y="4734"/>
                      <a:pt x="20659" y="4502"/>
                    </a:cubicBezTo>
                    <a:cubicBezTo>
                      <a:pt x="20132" y="4126"/>
                      <a:pt x="19590" y="3744"/>
                      <a:pt x="19598" y="3280"/>
                    </a:cubicBezTo>
                    <a:cubicBezTo>
                      <a:pt x="19598" y="3236"/>
                      <a:pt x="19598" y="3187"/>
                      <a:pt x="19446" y="3187"/>
                    </a:cubicBezTo>
                    <a:cubicBezTo>
                      <a:pt x="19376" y="3363"/>
                      <a:pt x="18978" y="3401"/>
                      <a:pt x="18710" y="3485"/>
                    </a:cubicBezTo>
                    <a:cubicBezTo>
                      <a:pt x="18186" y="3648"/>
                      <a:pt x="17623" y="3787"/>
                      <a:pt x="17077" y="3935"/>
                    </a:cubicBezTo>
                    <a:cubicBezTo>
                      <a:pt x="17029" y="4082"/>
                      <a:pt x="16797" y="4175"/>
                      <a:pt x="16565" y="4271"/>
                    </a:cubicBezTo>
                    <a:cubicBezTo>
                      <a:pt x="16528" y="4281"/>
                      <a:pt x="16491" y="4290"/>
                      <a:pt x="16458" y="4300"/>
                    </a:cubicBezTo>
                    <a:cubicBezTo>
                      <a:pt x="16156" y="4435"/>
                      <a:pt x="15854" y="4571"/>
                      <a:pt x="15555" y="4707"/>
                    </a:cubicBezTo>
                    <a:cubicBezTo>
                      <a:pt x="15555" y="4713"/>
                      <a:pt x="15552" y="4720"/>
                      <a:pt x="15548" y="4726"/>
                    </a:cubicBezTo>
                    <a:cubicBezTo>
                      <a:pt x="15419" y="4795"/>
                      <a:pt x="15290" y="4865"/>
                      <a:pt x="15161" y="4934"/>
                    </a:cubicBezTo>
                    <a:cubicBezTo>
                      <a:pt x="14826" y="5117"/>
                      <a:pt x="14487" y="5299"/>
                      <a:pt x="14022" y="5552"/>
                    </a:cubicBezTo>
                    <a:lnTo>
                      <a:pt x="12674" y="6529"/>
                    </a:lnTo>
                    <a:cubicBezTo>
                      <a:pt x="12652" y="6554"/>
                      <a:pt x="12589" y="6598"/>
                      <a:pt x="12563" y="6597"/>
                    </a:cubicBezTo>
                    <a:cubicBezTo>
                      <a:pt x="12442" y="6587"/>
                      <a:pt x="12497" y="6551"/>
                      <a:pt x="12512" y="6515"/>
                    </a:cubicBezTo>
                    <a:cubicBezTo>
                      <a:pt x="12843" y="5714"/>
                      <a:pt x="13569" y="4982"/>
                      <a:pt x="14546" y="4290"/>
                    </a:cubicBezTo>
                    <a:cubicBezTo>
                      <a:pt x="14796" y="4112"/>
                      <a:pt x="15065" y="3936"/>
                      <a:pt x="15327" y="3761"/>
                    </a:cubicBezTo>
                    <a:cubicBezTo>
                      <a:pt x="15459" y="3665"/>
                      <a:pt x="15588" y="3569"/>
                      <a:pt x="15721" y="3472"/>
                    </a:cubicBezTo>
                    <a:cubicBezTo>
                      <a:pt x="15728" y="3458"/>
                      <a:pt x="15732" y="3446"/>
                      <a:pt x="15740" y="3431"/>
                    </a:cubicBezTo>
                    <a:cubicBezTo>
                      <a:pt x="15780" y="3446"/>
                      <a:pt x="15810" y="3463"/>
                      <a:pt x="15824" y="3488"/>
                    </a:cubicBezTo>
                    <a:cubicBezTo>
                      <a:pt x="15868" y="3562"/>
                      <a:pt x="15868" y="3747"/>
                      <a:pt x="15868" y="3747"/>
                    </a:cubicBezTo>
                    <a:lnTo>
                      <a:pt x="19306" y="3015"/>
                    </a:lnTo>
                    <a:cubicBezTo>
                      <a:pt x="19306" y="3015"/>
                      <a:pt x="19306" y="2727"/>
                      <a:pt x="19306" y="2607"/>
                    </a:cubicBezTo>
                    <a:cubicBezTo>
                      <a:pt x="19306" y="2487"/>
                      <a:pt x="19413" y="2190"/>
                      <a:pt x="19586" y="2033"/>
                    </a:cubicBezTo>
                    <a:cubicBezTo>
                      <a:pt x="19760" y="1875"/>
                      <a:pt x="19933" y="1467"/>
                      <a:pt x="19889" y="1300"/>
                    </a:cubicBezTo>
                    <a:cubicBezTo>
                      <a:pt x="19844" y="1133"/>
                      <a:pt x="19852" y="957"/>
                      <a:pt x="19601" y="716"/>
                    </a:cubicBezTo>
                    <a:cubicBezTo>
                      <a:pt x="19351" y="474"/>
                      <a:pt x="19262" y="345"/>
                      <a:pt x="19045" y="309"/>
                    </a:cubicBezTo>
                    <a:cubicBezTo>
                      <a:pt x="18827" y="272"/>
                      <a:pt x="18267" y="124"/>
                      <a:pt x="17899" y="77"/>
                    </a:cubicBezTo>
                    <a:cubicBezTo>
                      <a:pt x="17530" y="29"/>
                      <a:pt x="16860" y="-34"/>
                      <a:pt x="16473" y="21"/>
                    </a:cubicBezTo>
                    <a:cubicBezTo>
                      <a:pt x="16082" y="77"/>
                      <a:pt x="15629" y="105"/>
                      <a:pt x="15220" y="114"/>
                    </a:cubicBezTo>
                    <a:cubicBezTo>
                      <a:pt x="14811" y="124"/>
                      <a:pt x="14052" y="402"/>
                      <a:pt x="13967" y="485"/>
                    </a:cubicBezTo>
                    <a:cubicBezTo>
                      <a:pt x="13882" y="569"/>
                      <a:pt x="13838" y="809"/>
                      <a:pt x="13967" y="856"/>
                    </a:cubicBezTo>
                    <a:cubicBezTo>
                      <a:pt x="14096" y="902"/>
                      <a:pt x="14225" y="940"/>
                      <a:pt x="14225" y="940"/>
                    </a:cubicBezTo>
                    <a:cubicBezTo>
                      <a:pt x="14225" y="940"/>
                      <a:pt x="14118" y="1079"/>
                      <a:pt x="14052" y="1208"/>
                    </a:cubicBezTo>
                    <a:cubicBezTo>
                      <a:pt x="13986" y="1338"/>
                      <a:pt x="13890" y="1515"/>
                      <a:pt x="13882" y="1579"/>
                    </a:cubicBezTo>
                    <a:cubicBezTo>
                      <a:pt x="13875" y="1644"/>
                      <a:pt x="14030" y="1673"/>
                      <a:pt x="13986" y="1764"/>
                    </a:cubicBezTo>
                    <a:cubicBezTo>
                      <a:pt x="13941" y="1857"/>
                      <a:pt x="13617" y="2126"/>
                      <a:pt x="13554" y="2200"/>
                    </a:cubicBezTo>
                    <a:cubicBezTo>
                      <a:pt x="13492" y="2274"/>
                      <a:pt x="13448" y="2487"/>
                      <a:pt x="13750" y="2459"/>
                    </a:cubicBezTo>
                    <a:cubicBezTo>
                      <a:pt x="14052" y="2430"/>
                      <a:pt x="14096" y="2413"/>
                      <a:pt x="14140" y="2478"/>
                    </a:cubicBezTo>
                    <a:cubicBezTo>
                      <a:pt x="14185" y="2542"/>
                      <a:pt x="14074" y="2672"/>
                      <a:pt x="14207" y="2681"/>
                    </a:cubicBezTo>
                    <a:cubicBezTo>
                      <a:pt x="14336" y="2691"/>
                      <a:pt x="14531" y="2737"/>
                      <a:pt x="14531" y="2737"/>
                    </a:cubicBezTo>
                    <a:cubicBezTo>
                      <a:pt x="14531" y="2737"/>
                      <a:pt x="14229" y="2811"/>
                      <a:pt x="14291" y="2847"/>
                    </a:cubicBezTo>
                    <a:cubicBezTo>
                      <a:pt x="14354" y="2883"/>
                      <a:pt x="14638" y="3014"/>
                      <a:pt x="14700" y="3014"/>
                    </a:cubicBezTo>
                    <a:cubicBezTo>
                      <a:pt x="14715" y="3014"/>
                      <a:pt x="14723" y="3014"/>
                      <a:pt x="14723" y="3014"/>
                    </a:cubicBezTo>
                    <a:cubicBezTo>
                      <a:pt x="14726" y="3014"/>
                      <a:pt x="14726" y="3014"/>
                      <a:pt x="14726" y="3014"/>
                    </a:cubicBezTo>
                    <a:cubicBezTo>
                      <a:pt x="14730" y="3014"/>
                      <a:pt x="14741" y="3014"/>
                      <a:pt x="14763" y="3014"/>
                    </a:cubicBezTo>
                    <a:cubicBezTo>
                      <a:pt x="14844" y="3014"/>
                      <a:pt x="14579" y="3116"/>
                      <a:pt x="14638" y="3198"/>
                    </a:cubicBezTo>
                    <a:cubicBezTo>
                      <a:pt x="14627" y="3213"/>
                      <a:pt x="14623" y="3234"/>
                      <a:pt x="14627" y="3261"/>
                    </a:cubicBezTo>
                    <a:cubicBezTo>
                      <a:pt x="14844" y="3333"/>
                      <a:pt x="14999" y="3379"/>
                      <a:pt x="14601" y="3464"/>
                    </a:cubicBezTo>
                    <a:cubicBezTo>
                      <a:pt x="13971" y="3600"/>
                      <a:pt x="13606" y="3850"/>
                      <a:pt x="13356" y="4129"/>
                    </a:cubicBezTo>
                    <a:cubicBezTo>
                      <a:pt x="13083" y="4435"/>
                      <a:pt x="12840" y="4751"/>
                      <a:pt x="12501" y="5043"/>
                    </a:cubicBezTo>
                    <a:cubicBezTo>
                      <a:pt x="12136" y="5357"/>
                      <a:pt x="11885" y="5720"/>
                      <a:pt x="11023" y="5875"/>
                    </a:cubicBezTo>
                    <a:cubicBezTo>
                      <a:pt x="10879" y="5987"/>
                      <a:pt x="10555" y="6066"/>
                      <a:pt x="10610" y="6211"/>
                    </a:cubicBezTo>
                    <a:cubicBezTo>
                      <a:pt x="10658" y="6333"/>
                      <a:pt x="10493" y="6358"/>
                      <a:pt x="10316" y="6355"/>
                    </a:cubicBezTo>
                    <a:cubicBezTo>
                      <a:pt x="10124" y="6352"/>
                      <a:pt x="9980" y="6391"/>
                      <a:pt x="9811" y="6407"/>
                    </a:cubicBezTo>
                    <a:cubicBezTo>
                      <a:pt x="8783" y="6500"/>
                      <a:pt x="8160" y="6897"/>
                      <a:pt x="7125" y="7028"/>
                    </a:cubicBezTo>
                    <a:cubicBezTo>
                      <a:pt x="6181" y="7149"/>
                      <a:pt x="5190" y="7269"/>
                      <a:pt x="4291" y="7468"/>
                    </a:cubicBezTo>
                    <a:cubicBezTo>
                      <a:pt x="4232" y="7474"/>
                      <a:pt x="4170" y="7479"/>
                      <a:pt x="4111" y="7485"/>
                    </a:cubicBezTo>
                    <a:cubicBezTo>
                      <a:pt x="4015" y="7541"/>
                      <a:pt x="3864" y="7534"/>
                      <a:pt x="3727" y="7547"/>
                    </a:cubicBezTo>
                    <a:cubicBezTo>
                      <a:pt x="3635" y="7556"/>
                      <a:pt x="3543" y="7566"/>
                      <a:pt x="3451" y="7575"/>
                    </a:cubicBezTo>
                    <a:cubicBezTo>
                      <a:pt x="3329" y="7575"/>
                      <a:pt x="3230" y="7561"/>
                      <a:pt x="3127" y="7525"/>
                    </a:cubicBezTo>
                    <a:cubicBezTo>
                      <a:pt x="2073" y="7140"/>
                      <a:pt x="1259" y="6661"/>
                      <a:pt x="348" y="6219"/>
                    </a:cubicBezTo>
                    <a:cubicBezTo>
                      <a:pt x="341" y="6175"/>
                      <a:pt x="286" y="6148"/>
                      <a:pt x="186" y="6158"/>
                    </a:cubicBezTo>
                    <a:cubicBezTo>
                      <a:pt x="72" y="6169"/>
                      <a:pt x="43" y="6211"/>
                      <a:pt x="20" y="6257"/>
                    </a:cubicBezTo>
                    <a:cubicBezTo>
                      <a:pt x="-79" y="6443"/>
                      <a:pt x="201" y="6556"/>
                      <a:pt x="437" y="6685"/>
                    </a:cubicBezTo>
                    <a:cubicBezTo>
                      <a:pt x="798" y="6886"/>
                      <a:pt x="1240" y="7069"/>
                      <a:pt x="1369" y="7331"/>
                    </a:cubicBezTo>
                    <a:cubicBezTo>
                      <a:pt x="1071" y="7588"/>
                      <a:pt x="1686" y="7588"/>
                      <a:pt x="1926" y="7694"/>
                    </a:cubicBezTo>
                    <a:cubicBezTo>
                      <a:pt x="1966" y="7706"/>
                      <a:pt x="2010" y="7719"/>
                      <a:pt x="2051" y="7733"/>
                    </a:cubicBezTo>
                    <a:cubicBezTo>
                      <a:pt x="2051" y="7733"/>
                      <a:pt x="2058" y="7736"/>
                      <a:pt x="2058" y="7736"/>
                    </a:cubicBezTo>
                    <a:cubicBezTo>
                      <a:pt x="2088" y="7812"/>
                      <a:pt x="2018" y="7902"/>
                      <a:pt x="2213" y="7957"/>
                    </a:cubicBezTo>
                    <a:cubicBezTo>
                      <a:pt x="2408" y="8267"/>
                      <a:pt x="3016" y="8231"/>
                      <a:pt x="3554" y="8248"/>
                    </a:cubicBezTo>
                    <a:cubicBezTo>
                      <a:pt x="3613" y="8327"/>
                      <a:pt x="3672" y="8407"/>
                      <a:pt x="3731" y="8486"/>
                    </a:cubicBezTo>
                    <a:cubicBezTo>
                      <a:pt x="3786" y="8527"/>
                      <a:pt x="3845" y="8568"/>
                      <a:pt x="3901" y="8609"/>
                    </a:cubicBezTo>
                    <a:cubicBezTo>
                      <a:pt x="3937" y="8616"/>
                      <a:pt x="3974" y="8624"/>
                      <a:pt x="4011" y="8630"/>
                    </a:cubicBezTo>
                    <a:cubicBezTo>
                      <a:pt x="4052" y="8647"/>
                      <a:pt x="4088" y="8663"/>
                      <a:pt x="4129" y="8681"/>
                    </a:cubicBezTo>
                    <a:cubicBezTo>
                      <a:pt x="4184" y="8682"/>
                      <a:pt x="4240" y="8684"/>
                      <a:pt x="4295" y="8685"/>
                    </a:cubicBezTo>
                    <a:cubicBezTo>
                      <a:pt x="4368" y="8669"/>
                      <a:pt x="4446" y="8654"/>
                      <a:pt x="4520" y="8638"/>
                    </a:cubicBezTo>
                    <a:cubicBezTo>
                      <a:pt x="4575" y="8630"/>
                      <a:pt x="4634" y="8622"/>
                      <a:pt x="4689" y="8614"/>
                    </a:cubicBezTo>
                    <a:cubicBezTo>
                      <a:pt x="5492" y="8430"/>
                      <a:pt x="6380" y="8338"/>
                      <a:pt x="7224" y="8196"/>
                    </a:cubicBezTo>
                    <a:cubicBezTo>
                      <a:pt x="8669" y="7953"/>
                      <a:pt x="10106" y="7702"/>
                      <a:pt x="11543" y="7408"/>
                    </a:cubicBezTo>
                    <a:cubicBezTo>
                      <a:pt x="11299" y="7768"/>
                      <a:pt x="11329" y="8148"/>
                      <a:pt x="10846" y="8477"/>
                    </a:cubicBezTo>
                    <a:cubicBezTo>
                      <a:pt x="10662" y="8603"/>
                      <a:pt x="10540" y="8752"/>
                      <a:pt x="10456" y="8897"/>
                    </a:cubicBezTo>
                    <a:cubicBezTo>
                      <a:pt x="10271" y="9216"/>
                      <a:pt x="9748" y="9388"/>
                      <a:pt x="9144" y="9558"/>
                    </a:cubicBezTo>
                    <a:cubicBezTo>
                      <a:pt x="8554" y="9724"/>
                      <a:pt x="7990" y="9910"/>
                      <a:pt x="7375" y="10060"/>
                    </a:cubicBezTo>
                    <a:cubicBezTo>
                      <a:pt x="7305" y="10078"/>
                      <a:pt x="7265" y="10119"/>
                      <a:pt x="7209" y="10149"/>
                    </a:cubicBezTo>
                    <a:cubicBezTo>
                      <a:pt x="7176" y="10202"/>
                      <a:pt x="7169" y="10254"/>
                      <a:pt x="7172" y="10307"/>
                    </a:cubicBezTo>
                    <a:cubicBezTo>
                      <a:pt x="7169" y="10254"/>
                      <a:pt x="7180" y="10202"/>
                      <a:pt x="7209" y="10149"/>
                    </a:cubicBezTo>
                    <a:cubicBezTo>
                      <a:pt x="7206" y="10119"/>
                      <a:pt x="5964" y="10016"/>
                      <a:pt x="5846" y="10003"/>
                    </a:cubicBezTo>
                    <a:cubicBezTo>
                      <a:pt x="5142" y="9929"/>
                      <a:pt x="4438" y="9846"/>
                      <a:pt x="3724" y="9792"/>
                    </a:cubicBezTo>
                    <a:cubicBezTo>
                      <a:pt x="3698" y="9790"/>
                      <a:pt x="3676" y="9789"/>
                      <a:pt x="3650" y="9787"/>
                    </a:cubicBezTo>
                    <a:cubicBezTo>
                      <a:pt x="3606" y="9786"/>
                      <a:pt x="3561" y="9782"/>
                      <a:pt x="3517" y="9787"/>
                    </a:cubicBezTo>
                    <a:cubicBezTo>
                      <a:pt x="3433" y="9797"/>
                      <a:pt x="3403" y="9833"/>
                      <a:pt x="3385" y="9865"/>
                    </a:cubicBezTo>
                    <a:cubicBezTo>
                      <a:pt x="3344" y="9940"/>
                      <a:pt x="3407" y="9973"/>
                      <a:pt x="3565" y="9994"/>
                    </a:cubicBezTo>
                    <a:cubicBezTo>
                      <a:pt x="3871" y="10033"/>
                      <a:pt x="4162" y="10078"/>
                      <a:pt x="4461" y="10130"/>
                    </a:cubicBezTo>
                    <a:cubicBezTo>
                      <a:pt x="4597" y="10146"/>
                      <a:pt x="4748" y="10149"/>
                      <a:pt x="4844" y="10224"/>
                    </a:cubicBezTo>
                    <a:cubicBezTo>
                      <a:pt x="4696" y="10221"/>
                      <a:pt x="4579" y="10220"/>
                      <a:pt x="4464" y="10217"/>
                    </a:cubicBezTo>
                    <a:cubicBezTo>
                      <a:pt x="4313" y="10218"/>
                      <a:pt x="4158" y="10218"/>
                      <a:pt x="4007" y="10220"/>
                    </a:cubicBezTo>
                    <a:cubicBezTo>
                      <a:pt x="3886" y="10220"/>
                      <a:pt x="3764" y="10221"/>
                      <a:pt x="3643" y="10218"/>
                    </a:cubicBezTo>
                    <a:cubicBezTo>
                      <a:pt x="3440" y="10212"/>
                      <a:pt x="3281" y="10237"/>
                      <a:pt x="3274" y="10335"/>
                    </a:cubicBezTo>
                    <a:cubicBezTo>
                      <a:pt x="3267" y="10434"/>
                      <a:pt x="3458" y="10431"/>
                      <a:pt x="3613" y="10438"/>
                    </a:cubicBezTo>
                    <a:cubicBezTo>
                      <a:pt x="3797" y="10446"/>
                      <a:pt x="3985" y="10446"/>
                      <a:pt x="4173" y="10450"/>
                    </a:cubicBezTo>
                    <a:cubicBezTo>
                      <a:pt x="4413" y="10450"/>
                      <a:pt x="4649" y="10450"/>
                      <a:pt x="4888" y="10450"/>
                    </a:cubicBezTo>
                    <a:cubicBezTo>
                      <a:pt x="4892" y="10461"/>
                      <a:pt x="4895" y="10471"/>
                      <a:pt x="4895" y="10482"/>
                    </a:cubicBezTo>
                    <a:cubicBezTo>
                      <a:pt x="4619" y="10509"/>
                      <a:pt x="4339" y="10534"/>
                      <a:pt x="4063" y="10561"/>
                    </a:cubicBezTo>
                    <a:cubicBezTo>
                      <a:pt x="3860" y="10580"/>
                      <a:pt x="3639" y="10569"/>
                      <a:pt x="3436" y="10589"/>
                    </a:cubicBezTo>
                    <a:cubicBezTo>
                      <a:pt x="3281" y="10605"/>
                      <a:pt x="3267" y="10643"/>
                      <a:pt x="3281" y="10711"/>
                    </a:cubicBezTo>
                    <a:cubicBezTo>
                      <a:pt x="3281" y="10717"/>
                      <a:pt x="3285" y="10725"/>
                      <a:pt x="3296" y="10728"/>
                    </a:cubicBezTo>
                    <a:cubicBezTo>
                      <a:pt x="3318" y="10736"/>
                      <a:pt x="3399" y="10742"/>
                      <a:pt x="3433" y="10750"/>
                    </a:cubicBezTo>
                    <a:cubicBezTo>
                      <a:pt x="3506" y="10766"/>
                      <a:pt x="3565" y="10787"/>
                      <a:pt x="3650" y="10794"/>
                    </a:cubicBezTo>
                    <a:cubicBezTo>
                      <a:pt x="3801" y="10810"/>
                      <a:pt x="3959" y="10796"/>
                      <a:pt x="4103" y="10774"/>
                    </a:cubicBezTo>
                    <a:cubicBezTo>
                      <a:pt x="4321" y="10742"/>
                      <a:pt x="5599" y="10618"/>
                      <a:pt x="5304" y="10854"/>
                    </a:cubicBezTo>
                    <a:cubicBezTo>
                      <a:pt x="5260" y="10889"/>
                      <a:pt x="5172" y="10908"/>
                      <a:pt x="5098" y="10932"/>
                    </a:cubicBezTo>
                    <a:cubicBezTo>
                      <a:pt x="4954" y="10976"/>
                      <a:pt x="4840" y="11036"/>
                      <a:pt x="4689" y="11074"/>
                    </a:cubicBezTo>
                    <a:cubicBezTo>
                      <a:pt x="4538" y="11112"/>
                      <a:pt x="4309" y="11153"/>
                      <a:pt x="4427" y="11251"/>
                    </a:cubicBezTo>
                    <a:cubicBezTo>
                      <a:pt x="4534" y="11338"/>
                      <a:pt x="4707" y="11268"/>
                      <a:pt x="4847" y="11230"/>
                    </a:cubicBezTo>
                    <a:cubicBezTo>
                      <a:pt x="5411" y="11079"/>
                      <a:pt x="5979" y="10948"/>
                      <a:pt x="6694" y="11020"/>
                    </a:cubicBezTo>
                    <a:cubicBezTo>
                      <a:pt x="6951" y="11047"/>
                      <a:pt x="7265" y="11049"/>
                      <a:pt x="7500" y="10954"/>
                    </a:cubicBezTo>
                    <a:cubicBezTo>
                      <a:pt x="7629" y="10982"/>
                      <a:pt x="7876" y="10891"/>
                      <a:pt x="7825" y="10924"/>
                    </a:cubicBezTo>
                    <a:cubicBezTo>
                      <a:pt x="7563" y="11098"/>
                      <a:pt x="7456" y="11314"/>
                      <a:pt x="7069" y="11454"/>
                    </a:cubicBezTo>
                    <a:cubicBezTo>
                      <a:pt x="7176" y="11500"/>
                      <a:pt x="7080" y="11522"/>
                      <a:pt x="7014" y="11547"/>
                    </a:cubicBezTo>
                    <a:cubicBezTo>
                      <a:pt x="6996" y="11560"/>
                      <a:pt x="6977" y="11571"/>
                      <a:pt x="6959" y="11584"/>
                    </a:cubicBezTo>
                    <a:cubicBezTo>
                      <a:pt x="6926" y="11611"/>
                      <a:pt x="6892" y="11637"/>
                      <a:pt x="6863" y="11664"/>
                    </a:cubicBezTo>
                    <a:cubicBezTo>
                      <a:pt x="6863" y="11664"/>
                      <a:pt x="6856" y="11669"/>
                      <a:pt x="6856" y="11669"/>
                    </a:cubicBezTo>
                    <a:cubicBezTo>
                      <a:pt x="6778" y="11726"/>
                      <a:pt x="6701" y="11783"/>
                      <a:pt x="6627" y="11840"/>
                    </a:cubicBezTo>
                    <a:cubicBezTo>
                      <a:pt x="6620" y="11849"/>
                      <a:pt x="6609" y="11858"/>
                      <a:pt x="6601" y="11868"/>
                    </a:cubicBezTo>
                    <a:cubicBezTo>
                      <a:pt x="6553" y="11907"/>
                      <a:pt x="6509" y="11945"/>
                      <a:pt x="6461" y="11985"/>
                    </a:cubicBezTo>
                    <a:cubicBezTo>
                      <a:pt x="6207" y="12212"/>
                      <a:pt x="5942" y="12438"/>
                      <a:pt x="5706" y="12667"/>
                    </a:cubicBezTo>
                    <a:cubicBezTo>
                      <a:pt x="5275" y="13082"/>
                      <a:pt x="4862" y="13500"/>
                      <a:pt x="4442" y="13917"/>
                    </a:cubicBezTo>
                    <a:cubicBezTo>
                      <a:pt x="4103" y="14257"/>
                      <a:pt x="3558" y="14585"/>
                      <a:pt x="4129" y="14975"/>
                    </a:cubicBezTo>
                    <a:cubicBezTo>
                      <a:pt x="4884" y="15464"/>
                      <a:pt x="5581" y="15968"/>
                      <a:pt x="6152" y="16501"/>
                    </a:cubicBezTo>
                    <a:cubicBezTo>
                      <a:pt x="6605" y="16863"/>
                      <a:pt x="7055" y="17225"/>
                      <a:pt x="7508" y="17586"/>
                    </a:cubicBezTo>
                    <a:cubicBezTo>
                      <a:pt x="7615" y="17644"/>
                      <a:pt x="7725" y="17701"/>
                      <a:pt x="7832" y="17760"/>
                    </a:cubicBezTo>
                    <a:cubicBezTo>
                      <a:pt x="7920" y="17809"/>
                      <a:pt x="8013" y="17858"/>
                      <a:pt x="8101" y="17907"/>
                    </a:cubicBezTo>
                    <a:cubicBezTo>
                      <a:pt x="8123" y="17921"/>
                      <a:pt x="8145" y="17937"/>
                      <a:pt x="8171" y="17951"/>
                    </a:cubicBezTo>
                    <a:cubicBezTo>
                      <a:pt x="8212" y="17973"/>
                      <a:pt x="8252" y="17995"/>
                      <a:pt x="8296" y="18019"/>
                    </a:cubicBezTo>
                    <a:lnTo>
                      <a:pt x="8296" y="18019"/>
                    </a:lnTo>
                    <a:cubicBezTo>
                      <a:pt x="8414" y="18104"/>
                      <a:pt x="8536" y="18188"/>
                      <a:pt x="8654" y="18273"/>
                    </a:cubicBezTo>
                    <a:lnTo>
                      <a:pt x="8650" y="18279"/>
                    </a:lnTo>
                    <a:cubicBezTo>
                      <a:pt x="8668" y="18278"/>
                      <a:pt x="8687" y="18278"/>
                      <a:pt x="8705" y="18276"/>
                    </a:cubicBezTo>
                    <a:cubicBezTo>
                      <a:pt x="8735" y="18287"/>
                      <a:pt x="8764" y="18298"/>
                      <a:pt x="8797" y="18309"/>
                    </a:cubicBezTo>
                    <a:cubicBezTo>
                      <a:pt x="9195" y="18492"/>
                      <a:pt x="9638" y="18652"/>
                      <a:pt x="10113" y="18797"/>
                    </a:cubicBezTo>
                    <a:cubicBezTo>
                      <a:pt x="10257" y="18841"/>
                      <a:pt x="10316" y="18881"/>
                      <a:pt x="10109" y="18925"/>
                    </a:cubicBezTo>
                    <a:cubicBezTo>
                      <a:pt x="9789" y="18993"/>
                      <a:pt x="9475" y="19065"/>
                      <a:pt x="9159" y="19135"/>
                    </a:cubicBezTo>
                    <a:cubicBezTo>
                      <a:pt x="8374" y="19564"/>
                      <a:pt x="7209" y="19607"/>
                      <a:pt x="6085" y="19676"/>
                    </a:cubicBezTo>
                    <a:cubicBezTo>
                      <a:pt x="5562" y="19708"/>
                      <a:pt x="5411" y="19834"/>
                      <a:pt x="5356" y="20022"/>
                    </a:cubicBezTo>
                    <a:cubicBezTo>
                      <a:pt x="5934" y="20197"/>
                      <a:pt x="6620" y="20208"/>
                      <a:pt x="7283" y="20259"/>
                    </a:cubicBezTo>
                    <a:cubicBezTo>
                      <a:pt x="7316" y="20259"/>
                      <a:pt x="7346" y="20260"/>
                      <a:pt x="7379" y="20260"/>
                    </a:cubicBezTo>
                    <a:cubicBezTo>
                      <a:pt x="7401" y="20260"/>
                      <a:pt x="7427" y="20262"/>
                      <a:pt x="7449" y="20262"/>
                    </a:cubicBezTo>
                    <a:cubicBezTo>
                      <a:pt x="8462" y="20286"/>
                      <a:pt x="9453" y="20227"/>
                      <a:pt x="10404" y="20080"/>
                    </a:cubicBezTo>
                    <a:cubicBezTo>
                      <a:pt x="11045" y="19981"/>
                      <a:pt x="11550" y="20208"/>
                      <a:pt x="12128" y="20159"/>
                    </a:cubicBezTo>
                    <a:cubicBezTo>
                      <a:pt x="11513" y="20699"/>
                      <a:pt x="10253" y="20770"/>
                      <a:pt x="9136" y="20942"/>
                    </a:cubicBezTo>
                    <a:cubicBezTo>
                      <a:pt x="8838" y="21028"/>
                      <a:pt x="8731" y="21162"/>
                      <a:pt x="8797" y="21296"/>
                    </a:cubicBezTo>
                    <a:cubicBezTo>
                      <a:pt x="8853" y="21411"/>
                      <a:pt x="9162" y="21410"/>
                      <a:pt x="9398" y="21430"/>
                    </a:cubicBezTo>
                    <a:cubicBezTo>
                      <a:pt x="10931" y="21566"/>
                      <a:pt x="12445" y="21522"/>
                      <a:pt x="13941" y="21332"/>
                    </a:cubicBezTo>
                    <a:cubicBezTo>
                      <a:pt x="14221" y="21272"/>
                      <a:pt x="14487" y="21181"/>
                      <a:pt x="14818" y="21201"/>
                    </a:cubicBezTo>
                    <a:cubicBezTo>
                      <a:pt x="15367" y="21238"/>
                      <a:pt x="15879" y="21163"/>
                      <a:pt x="16399" y="21116"/>
                    </a:cubicBezTo>
                    <a:cubicBezTo>
                      <a:pt x="16550" y="21102"/>
                      <a:pt x="16738" y="21069"/>
                      <a:pt x="16742" y="20979"/>
                    </a:cubicBezTo>
                    <a:cubicBezTo>
                      <a:pt x="16764" y="20641"/>
                      <a:pt x="16838" y="20295"/>
                      <a:pt x="16432" y="19989"/>
                    </a:cubicBezTo>
                    <a:cubicBezTo>
                      <a:pt x="16193" y="19809"/>
                      <a:pt x="15780" y="19670"/>
                      <a:pt x="15725" y="19446"/>
                    </a:cubicBezTo>
                    <a:cubicBezTo>
                      <a:pt x="15633" y="19387"/>
                      <a:pt x="15544" y="19327"/>
                      <a:pt x="15566" y="19252"/>
                    </a:cubicBezTo>
                    <a:cubicBezTo>
                      <a:pt x="15319" y="18931"/>
                      <a:pt x="15050" y="18626"/>
                      <a:pt x="14608" y="18330"/>
                    </a:cubicBezTo>
                    <a:cubicBezTo>
                      <a:pt x="14173" y="18039"/>
                      <a:pt x="14100" y="17651"/>
                      <a:pt x="13868" y="17307"/>
                    </a:cubicBezTo>
                    <a:cubicBezTo>
                      <a:pt x="13746" y="17124"/>
                      <a:pt x="13628" y="16940"/>
                      <a:pt x="13507" y="16757"/>
                    </a:cubicBezTo>
                    <a:cubicBezTo>
                      <a:pt x="13425" y="16765"/>
                      <a:pt x="13355" y="16768"/>
                      <a:pt x="13300" y="16771"/>
                    </a:cubicBezTo>
                    <a:cubicBezTo>
                      <a:pt x="13355" y="16770"/>
                      <a:pt x="13425" y="16765"/>
                      <a:pt x="13507" y="16757"/>
                    </a:cubicBezTo>
                    <a:cubicBezTo>
                      <a:pt x="13514" y="16741"/>
                      <a:pt x="13521" y="16727"/>
                      <a:pt x="13529" y="16713"/>
                    </a:cubicBezTo>
                    <a:cubicBezTo>
                      <a:pt x="13330" y="16691"/>
                      <a:pt x="13422" y="16582"/>
                      <a:pt x="13260" y="16549"/>
                    </a:cubicBezTo>
                    <a:cubicBezTo>
                      <a:pt x="13249" y="16538"/>
                      <a:pt x="13234" y="16525"/>
                      <a:pt x="13223" y="16514"/>
                    </a:cubicBezTo>
                    <a:cubicBezTo>
                      <a:pt x="13168" y="16489"/>
                      <a:pt x="13053" y="16460"/>
                      <a:pt x="13061" y="16437"/>
                    </a:cubicBezTo>
                    <a:cubicBezTo>
                      <a:pt x="13134" y="16173"/>
                      <a:pt x="12700" y="15985"/>
                      <a:pt x="12512" y="15763"/>
                    </a:cubicBezTo>
                    <a:cubicBezTo>
                      <a:pt x="12309" y="15521"/>
                      <a:pt x="12092" y="15265"/>
                      <a:pt x="11277" y="15343"/>
                    </a:cubicBezTo>
                    <a:cubicBezTo>
                      <a:pt x="11244" y="15346"/>
                      <a:pt x="11204" y="15329"/>
                      <a:pt x="11167" y="15321"/>
                    </a:cubicBezTo>
                    <a:cubicBezTo>
                      <a:pt x="11204" y="15305"/>
                      <a:pt x="11233" y="15281"/>
                      <a:pt x="11281" y="15275"/>
                    </a:cubicBezTo>
                    <a:cubicBezTo>
                      <a:pt x="11944" y="15163"/>
                      <a:pt x="12313" y="14913"/>
                      <a:pt x="12685" y="14686"/>
                    </a:cubicBezTo>
                    <a:cubicBezTo>
                      <a:pt x="13754" y="14034"/>
                      <a:pt x="14295" y="13267"/>
                      <a:pt x="15121" y="12561"/>
                    </a:cubicBezTo>
                    <a:cubicBezTo>
                      <a:pt x="15261" y="12441"/>
                      <a:pt x="15423" y="12357"/>
                      <a:pt x="15791" y="12373"/>
                    </a:cubicBezTo>
                    <a:cubicBezTo>
                      <a:pt x="16171" y="12389"/>
                      <a:pt x="16569" y="12397"/>
                      <a:pt x="16933" y="12364"/>
                    </a:cubicBezTo>
                    <a:cubicBezTo>
                      <a:pt x="17151" y="12343"/>
                      <a:pt x="17541" y="12411"/>
                      <a:pt x="17593" y="12223"/>
                    </a:cubicBezTo>
                    <a:cubicBezTo>
                      <a:pt x="17611" y="12163"/>
                      <a:pt x="17512" y="12067"/>
                      <a:pt x="17670" y="12053"/>
                    </a:cubicBezTo>
                    <a:cubicBezTo>
                      <a:pt x="17821" y="12038"/>
                      <a:pt x="17921" y="12128"/>
                      <a:pt x="18009" y="12187"/>
                    </a:cubicBezTo>
                    <a:cubicBezTo>
                      <a:pt x="18065" y="12225"/>
                      <a:pt x="18105" y="12266"/>
                      <a:pt x="18168" y="12301"/>
                    </a:cubicBezTo>
                    <a:cubicBezTo>
                      <a:pt x="18205" y="12321"/>
                      <a:pt x="18264" y="12332"/>
                      <a:pt x="18315" y="12348"/>
                    </a:cubicBezTo>
                    <a:cubicBezTo>
                      <a:pt x="18330" y="12327"/>
                      <a:pt x="18359" y="12307"/>
                      <a:pt x="18363" y="12285"/>
                    </a:cubicBezTo>
                    <a:cubicBezTo>
                      <a:pt x="18389" y="12138"/>
                      <a:pt x="18411" y="11991"/>
                      <a:pt x="18433" y="11844"/>
                    </a:cubicBezTo>
                    <a:cubicBezTo>
                      <a:pt x="18452" y="11751"/>
                      <a:pt x="18470" y="11656"/>
                      <a:pt x="18488" y="11563"/>
                    </a:cubicBezTo>
                    <a:cubicBezTo>
                      <a:pt x="18525" y="11319"/>
                      <a:pt x="18566" y="11075"/>
                      <a:pt x="18603" y="10831"/>
                    </a:cubicBezTo>
                    <a:cubicBezTo>
                      <a:pt x="18621" y="10720"/>
                      <a:pt x="18636" y="10610"/>
                      <a:pt x="18654" y="10501"/>
                    </a:cubicBezTo>
                    <a:cubicBezTo>
                      <a:pt x="18662" y="10427"/>
                      <a:pt x="18673" y="10352"/>
                      <a:pt x="18680" y="10277"/>
                    </a:cubicBezTo>
                    <a:cubicBezTo>
                      <a:pt x="18684" y="10243"/>
                      <a:pt x="18684" y="10210"/>
                      <a:pt x="18687" y="10177"/>
                    </a:cubicBezTo>
                    <a:cubicBezTo>
                      <a:pt x="18603" y="9579"/>
                      <a:pt x="18846" y="9007"/>
                      <a:pt x="19443" y="8464"/>
                    </a:cubicBezTo>
                    <a:cubicBezTo>
                      <a:pt x="19446" y="8382"/>
                      <a:pt x="19476" y="8305"/>
                      <a:pt x="19590" y="8235"/>
                    </a:cubicBezTo>
                    <a:cubicBezTo>
                      <a:pt x="19601" y="8199"/>
                      <a:pt x="19612" y="8163"/>
                      <a:pt x="19620" y="8128"/>
                    </a:cubicBezTo>
                    <a:cubicBezTo>
                      <a:pt x="19645" y="8092"/>
                      <a:pt x="19668" y="8054"/>
                      <a:pt x="19693" y="8016"/>
                    </a:cubicBezTo>
                    <a:cubicBezTo>
                      <a:pt x="19944" y="7811"/>
                      <a:pt x="20198" y="7605"/>
                      <a:pt x="20449" y="7400"/>
                    </a:cubicBezTo>
                    <a:cubicBezTo>
                      <a:pt x="20537" y="7324"/>
                      <a:pt x="20629" y="7250"/>
                      <a:pt x="20718" y="7174"/>
                    </a:cubicBezTo>
                    <a:cubicBezTo>
                      <a:pt x="20957" y="7051"/>
                      <a:pt x="21186" y="6927"/>
                      <a:pt x="21138" y="6751"/>
                    </a:cubicBezTo>
                    <a:cubicBezTo>
                      <a:pt x="21189" y="6677"/>
                      <a:pt x="21241" y="6601"/>
                      <a:pt x="21289" y="6527"/>
                    </a:cubicBezTo>
                    <a:cubicBezTo>
                      <a:pt x="21296" y="6505"/>
                      <a:pt x="21300" y="6483"/>
                      <a:pt x="21307" y="6462"/>
                    </a:cubicBezTo>
                    <a:cubicBezTo>
                      <a:pt x="21333" y="6418"/>
                      <a:pt x="21359" y="6372"/>
                      <a:pt x="21381" y="6328"/>
                    </a:cubicBezTo>
                    <a:cubicBezTo>
                      <a:pt x="21388" y="6300"/>
                      <a:pt x="21396" y="6273"/>
                      <a:pt x="21399" y="6245"/>
                    </a:cubicBezTo>
                    <a:cubicBezTo>
                      <a:pt x="21414" y="6216"/>
                      <a:pt x="21429" y="6189"/>
                      <a:pt x="21444" y="6161"/>
                    </a:cubicBezTo>
                    <a:cubicBezTo>
                      <a:pt x="21521" y="5885"/>
                      <a:pt x="21436" y="5608"/>
                      <a:pt x="21366" y="5331"/>
                    </a:cubicBezTo>
                    <a:close/>
                    <a:moveTo>
                      <a:pt x="15555" y="3400"/>
                    </a:moveTo>
                    <a:cubicBezTo>
                      <a:pt x="15622" y="3406"/>
                      <a:pt x="15673" y="3414"/>
                      <a:pt x="15714" y="3425"/>
                    </a:cubicBezTo>
                    <a:cubicBezTo>
                      <a:pt x="15644" y="3420"/>
                      <a:pt x="15592" y="3412"/>
                      <a:pt x="15555" y="3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sp>
          <p:nvSpPr>
            <p:cNvPr id="24" name="Freeform: Shape 25">
              <a:extLst>
                <a:ext uri="{FF2B5EF4-FFF2-40B4-BE49-F238E27FC236}">
                  <a16:creationId xmlns:a16="http://schemas.microsoft.com/office/drawing/2014/main" id="{C2904BCB-58F4-4836-AC00-50A03F3A6AD2}"/>
                </a:ext>
              </a:extLst>
            </p:cNvPr>
            <p:cNvSpPr/>
            <p:nvPr/>
          </p:nvSpPr>
          <p:spPr>
            <a:xfrm>
              <a:off x="6208711" y="2805592"/>
              <a:ext cx="1054760" cy="1054756"/>
            </a:xfrm>
            <a:custGeom>
              <a:avLst/>
              <a:gdLst>
                <a:gd name="connsiteX0" fmla="*/ 0 w 1054760"/>
                <a:gd name="connsiteY0" fmla="*/ 0 h 1054756"/>
                <a:gd name="connsiteX1" fmla="*/ 7239 w 1054760"/>
                <a:gd name="connsiteY1" fmla="*/ 365 h 1054756"/>
                <a:gd name="connsiteX2" fmla="*/ 1054394 w 1054760"/>
                <a:gd name="connsiteY2" fmla="*/ 1047520 h 1054756"/>
                <a:gd name="connsiteX3" fmla="*/ 1054760 w 1054760"/>
                <a:gd name="connsiteY3" fmla="*/ 1054756 h 1054756"/>
                <a:gd name="connsiteX4" fmla="*/ 372276 w 1054760"/>
                <a:gd name="connsiteY4" fmla="*/ 1054756 h 1054756"/>
                <a:gd name="connsiteX5" fmla="*/ 0 w 1054760"/>
                <a:gd name="connsiteY5" fmla="*/ 682480 h 1054756"/>
                <a:gd name="connsiteX6" fmla="*/ 0 w 1054760"/>
                <a:gd name="connsiteY6" fmla="*/ 0 h 10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760" h="1054756">
                  <a:moveTo>
                    <a:pt x="0" y="0"/>
                  </a:moveTo>
                  <a:lnTo>
                    <a:pt x="7239" y="365"/>
                  </a:lnTo>
                  <a:cubicBezTo>
                    <a:pt x="559375" y="56437"/>
                    <a:pt x="998322" y="495385"/>
                    <a:pt x="1054394" y="1047520"/>
                  </a:cubicBezTo>
                  <a:lnTo>
                    <a:pt x="1054760" y="1054756"/>
                  </a:lnTo>
                  <a:lnTo>
                    <a:pt x="372276" y="1054756"/>
                  </a:lnTo>
                  <a:cubicBezTo>
                    <a:pt x="166674" y="1054756"/>
                    <a:pt x="0" y="888082"/>
                    <a:pt x="0" y="6824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87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365760" rtlCol="0" anchor="b">
              <a:no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25" name="Freeform: Shape 26">
              <a:extLst>
                <a:ext uri="{FF2B5EF4-FFF2-40B4-BE49-F238E27FC236}">
                  <a16:creationId xmlns:a16="http://schemas.microsoft.com/office/drawing/2014/main" id="{65BB1B59-4D8F-422C-9689-946C55729CE3}"/>
                </a:ext>
              </a:extLst>
            </p:cNvPr>
            <p:cNvSpPr/>
            <p:nvPr/>
          </p:nvSpPr>
          <p:spPr>
            <a:xfrm>
              <a:off x="4928532" y="2805592"/>
              <a:ext cx="1054757" cy="1054756"/>
            </a:xfrm>
            <a:custGeom>
              <a:avLst/>
              <a:gdLst>
                <a:gd name="connsiteX0" fmla="*/ 1054757 w 1054757"/>
                <a:gd name="connsiteY0" fmla="*/ 0 h 1054756"/>
                <a:gd name="connsiteX1" fmla="*/ 1054757 w 1054757"/>
                <a:gd name="connsiteY1" fmla="*/ 682480 h 1054756"/>
                <a:gd name="connsiteX2" fmla="*/ 682481 w 1054757"/>
                <a:gd name="connsiteY2" fmla="*/ 1054756 h 1054756"/>
                <a:gd name="connsiteX3" fmla="*/ 0 w 1054757"/>
                <a:gd name="connsiteY3" fmla="*/ 1054756 h 1054756"/>
                <a:gd name="connsiteX4" fmla="*/ 365 w 1054757"/>
                <a:gd name="connsiteY4" fmla="*/ 1047520 h 1054756"/>
                <a:gd name="connsiteX5" fmla="*/ 1047520 w 1054757"/>
                <a:gd name="connsiteY5" fmla="*/ 365 h 1054756"/>
                <a:gd name="connsiteX6" fmla="*/ 1054757 w 1054757"/>
                <a:gd name="connsiteY6" fmla="*/ 0 h 10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757" h="1054756">
                  <a:moveTo>
                    <a:pt x="1054757" y="0"/>
                  </a:moveTo>
                  <a:lnTo>
                    <a:pt x="1054757" y="682480"/>
                  </a:lnTo>
                  <a:cubicBezTo>
                    <a:pt x="1054757" y="888082"/>
                    <a:pt x="888083" y="1054756"/>
                    <a:pt x="682481" y="1054756"/>
                  </a:cubicBezTo>
                  <a:lnTo>
                    <a:pt x="0" y="1054756"/>
                  </a:lnTo>
                  <a:lnTo>
                    <a:pt x="365" y="1047520"/>
                  </a:lnTo>
                  <a:cubicBezTo>
                    <a:pt x="56438" y="495385"/>
                    <a:pt x="495385" y="56437"/>
                    <a:pt x="1047520" y="365"/>
                  </a:cubicBezTo>
                  <a:lnTo>
                    <a:pt x="1054757" y="0"/>
                  </a:lnTo>
                  <a:close/>
                </a:path>
              </a:pathLst>
            </a:custGeom>
            <a:solidFill>
              <a:srgbClr val="5E7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5760" rtlCol="0" anchor="b">
              <a:no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26" name="Freeform: Shape 27">
              <a:extLst>
                <a:ext uri="{FF2B5EF4-FFF2-40B4-BE49-F238E27FC236}">
                  <a16:creationId xmlns:a16="http://schemas.microsoft.com/office/drawing/2014/main" id="{35C5E8D7-F1DA-4F3C-9AF4-1F1D550E31B9}"/>
                </a:ext>
              </a:extLst>
            </p:cNvPr>
            <p:cNvSpPr/>
            <p:nvPr/>
          </p:nvSpPr>
          <p:spPr>
            <a:xfrm>
              <a:off x="4928532" y="4085771"/>
              <a:ext cx="1054757" cy="1054760"/>
            </a:xfrm>
            <a:custGeom>
              <a:avLst/>
              <a:gdLst>
                <a:gd name="connsiteX0" fmla="*/ 0 w 1054757"/>
                <a:gd name="connsiteY0" fmla="*/ 0 h 1054760"/>
                <a:gd name="connsiteX1" fmla="*/ 682481 w 1054757"/>
                <a:gd name="connsiteY1" fmla="*/ 0 h 1054760"/>
                <a:gd name="connsiteX2" fmla="*/ 1054757 w 1054757"/>
                <a:gd name="connsiteY2" fmla="*/ 372276 h 1054760"/>
                <a:gd name="connsiteX3" fmla="*/ 1054757 w 1054757"/>
                <a:gd name="connsiteY3" fmla="*/ 1054760 h 1054760"/>
                <a:gd name="connsiteX4" fmla="*/ 1047520 w 1054757"/>
                <a:gd name="connsiteY4" fmla="*/ 1054394 h 1054760"/>
                <a:gd name="connsiteX5" fmla="*/ 365 w 1054757"/>
                <a:gd name="connsiteY5" fmla="*/ 7239 h 1054760"/>
                <a:gd name="connsiteX6" fmla="*/ 0 w 1054757"/>
                <a:gd name="connsiteY6" fmla="*/ 0 h 105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757" h="1054760">
                  <a:moveTo>
                    <a:pt x="0" y="0"/>
                  </a:moveTo>
                  <a:lnTo>
                    <a:pt x="682481" y="0"/>
                  </a:lnTo>
                  <a:cubicBezTo>
                    <a:pt x="888083" y="0"/>
                    <a:pt x="1054757" y="166674"/>
                    <a:pt x="1054757" y="372276"/>
                  </a:cubicBezTo>
                  <a:lnTo>
                    <a:pt x="1054757" y="1054760"/>
                  </a:lnTo>
                  <a:lnTo>
                    <a:pt x="1047520" y="1054394"/>
                  </a:lnTo>
                  <a:cubicBezTo>
                    <a:pt x="495385" y="998322"/>
                    <a:pt x="56438" y="559375"/>
                    <a:pt x="365" y="7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86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5760" rtlCol="0" anchor="t">
              <a:no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2369C59-6240-430D-84D2-D6B77AD176F6}"/>
                </a:ext>
              </a:extLst>
            </p:cNvPr>
            <p:cNvSpPr/>
            <p:nvPr/>
          </p:nvSpPr>
          <p:spPr>
            <a:xfrm>
              <a:off x="6208711" y="4085771"/>
              <a:ext cx="1054760" cy="1054760"/>
            </a:xfrm>
            <a:custGeom>
              <a:avLst/>
              <a:gdLst>
                <a:gd name="connsiteX0" fmla="*/ 372276 w 1054760"/>
                <a:gd name="connsiteY0" fmla="*/ 0 h 1054760"/>
                <a:gd name="connsiteX1" fmla="*/ 1054760 w 1054760"/>
                <a:gd name="connsiteY1" fmla="*/ 0 h 1054760"/>
                <a:gd name="connsiteX2" fmla="*/ 1054394 w 1054760"/>
                <a:gd name="connsiteY2" fmla="*/ 7239 h 1054760"/>
                <a:gd name="connsiteX3" fmla="*/ 7239 w 1054760"/>
                <a:gd name="connsiteY3" fmla="*/ 1054394 h 1054760"/>
                <a:gd name="connsiteX4" fmla="*/ 0 w 1054760"/>
                <a:gd name="connsiteY4" fmla="*/ 1054760 h 1054760"/>
                <a:gd name="connsiteX5" fmla="*/ 0 w 1054760"/>
                <a:gd name="connsiteY5" fmla="*/ 372276 h 1054760"/>
                <a:gd name="connsiteX6" fmla="*/ 372276 w 1054760"/>
                <a:gd name="connsiteY6" fmla="*/ 0 h 105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760" h="1054760">
                  <a:moveTo>
                    <a:pt x="372276" y="0"/>
                  </a:moveTo>
                  <a:lnTo>
                    <a:pt x="1054760" y="0"/>
                  </a:lnTo>
                  <a:lnTo>
                    <a:pt x="1054394" y="7239"/>
                  </a:lnTo>
                  <a:cubicBezTo>
                    <a:pt x="998322" y="559375"/>
                    <a:pt x="559375" y="998322"/>
                    <a:pt x="7239" y="1054394"/>
                  </a:cubicBezTo>
                  <a:lnTo>
                    <a:pt x="0" y="1054760"/>
                  </a:lnTo>
                  <a:lnTo>
                    <a:pt x="0" y="372276"/>
                  </a:lnTo>
                  <a:cubicBezTo>
                    <a:pt x="0" y="166674"/>
                    <a:pt x="166674" y="0"/>
                    <a:pt x="372276" y="0"/>
                  </a:cubicBezTo>
                  <a:close/>
                </a:path>
              </a:pathLst>
            </a:custGeom>
            <a:solidFill>
              <a:srgbClr val="477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365760" rtlCol="0" anchor="t">
              <a:no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sym typeface="+mn-ea"/>
              </a:rPr>
              <a:t>十一、</a:t>
            </a:r>
            <a:r>
              <a:rPr lang="zh-CN" altLang="en-US" sz="3200" dirty="0">
                <a:sym typeface="+mn-ea"/>
              </a:rPr>
              <a:t>对团队的一些小建议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4ECFDA21-C294-42B1-853C-B13F83838992}"/>
              </a:ext>
            </a:extLst>
          </p:cNvPr>
          <p:cNvSpPr txBox="1"/>
          <p:nvPr/>
        </p:nvSpPr>
        <p:spPr>
          <a:xfrm>
            <a:off x="7309183" y="2043062"/>
            <a:ext cx="3114977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年度需求规划</a:t>
            </a:r>
            <a:endParaRPr kumimoji="0" lang="en-US" altLang="zh-CN" sz="2400" b="0" i="0" u="none" strike="noStrike" kern="1200" cap="none" spc="0" normalizeH="0" baseline="0" noProof="1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43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ym typeface="+mn-ea"/>
              </a:rPr>
              <a:t>十二、</a:t>
            </a:r>
            <a:r>
              <a:rPr lang="zh-CN" altLang="en-US" sz="3200">
                <a:sym typeface="+mn-ea"/>
              </a:rPr>
              <a:t>2024我想成为</a:t>
            </a:r>
          </a:p>
        </p:txBody>
      </p:sp>
      <p:sp>
        <p:nvSpPr>
          <p:cNvPr id="69" name="TextBox 33">
            <a:extLst>
              <a:ext uri="{FF2B5EF4-FFF2-40B4-BE49-F238E27FC236}">
                <a16:creationId xmlns:a16="http://schemas.microsoft.com/office/drawing/2014/main" id="{912A5663-2F86-57D0-D5C0-583B0743BC63}"/>
              </a:ext>
            </a:extLst>
          </p:cNvPr>
          <p:cNvSpPr txBox="1"/>
          <p:nvPr/>
        </p:nvSpPr>
        <p:spPr>
          <a:xfrm>
            <a:off x="2394403" y="1844164"/>
            <a:ext cx="88678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70" name="TextBox 34">
            <a:extLst>
              <a:ext uri="{FF2B5EF4-FFF2-40B4-BE49-F238E27FC236}">
                <a16:creationId xmlns:a16="http://schemas.microsoft.com/office/drawing/2014/main" id="{B9FBF7AC-B604-A1EA-28D3-3E78617E1992}"/>
              </a:ext>
            </a:extLst>
          </p:cNvPr>
          <p:cNvSpPr txBox="1"/>
          <p:nvPr/>
        </p:nvSpPr>
        <p:spPr>
          <a:xfrm>
            <a:off x="2394403" y="5051139"/>
            <a:ext cx="88678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0AAB84D2-E3E6-1543-5D59-1FAA4A48DB69}"/>
              </a:ext>
            </a:extLst>
          </p:cNvPr>
          <p:cNvSpPr/>
          <p:nvPr/>
        </p:nvSpPr>
        <p:spPr>
          <a:xfrm>
            <a:off x="3343109" y="1482799"/>
            <a:ext cx="5505783" cy="4854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21" y="10526"/>
                </a:moveTo>
                <a:cubicBezTo>
                  <a:pt x="21051" y="10404"/>
                  <a:pt x="20928" y="10207"/>
                  <a:pt x="20884" y="9979"/>
                </a:cubicBezTo>
                <a:cubicBezTo>
                  <a:pt x="20553" y="8355"/>
                  <a:pt x="19269" y="7142"/>
                  <a:pt x="17740" y="7142"/>
                </a:cubicBezTo>
                <a:lnTo>
                  <a:pt x="3852" y="7130"/>
                </a:lnTo>
                <a:cubicBezTo>
                  <a:pt x="2164" y="7130"/>
                  <a:pt x="791" y="5573"/>
                  <a:pt x="791" y="3658"/>
                </a:cubicBezTo>
                <a:cubicBezTo>
                  <a:pt x="791" y="1742"/>
                  <a:pt x="2164" y="185"/>
                  <a:pt x="3852" y="185"/>
                </a:cubicBezTo>
                <a:lnTo>
                  <a:pt x="3852" y="0"/>
                </a:lnTo>
                <a:cubicBezTo>
                  <a:pt x="2323" y="0"/>
                  <a:pt x="1035" y="1216"/>
                  <a:pt x="709" y="2841"/>
                </a:cubicBezTo>
                <a:cubicBezTo>
                  <a:pt x="664" y="3068"/>
                  <a:pt x="542" y="3262"/>
                  <a:pt x="371" y="3388"/>
                </a:cubicBezTo>
                <a:lnTo>
                  <a:pt x="0" y="3658"/>
                </a:lnTo>
                <a:lnTo>
                  <a:pt x="371" y="3927"/>
                </a:lnTo>
                <a:cubicBezTo>
                  <a:pt x="542" y="4053"/>
                  <a:pt x="664" y="4247"/>
                  <a:pt x="709" y="4474"/>
                </a:cubicBezTo>
                <a:cubicBezTo>
                  <a:pt x="1035" y="6099"/>
                  <a:pt x="2320" y="7315"/>
                  <a:pt x="3852" y="7315"/>
                </a:cubicBezTo>
                <a:lnTo>
                  <a:pt x="17740" y="7328"/>
                </a:lnTo>
                <a:cubicBezTo>
                  <a:pt x="19429" y="7328"/>
                  <a:pt x="20802" y="8885"/>
                  <a:pt x="20802" y="10800"/>
                </a:cubicBezTo>
                <a:cubicBezTo>
                  <a:pt x="20802" y="12715"/>
                  <a:pt x="19429" y="14272"/>
                  <a:pt x="17740" y="14272"/>
                </a:cubicBezTo>
                <a:lnTo>
                  <a:pt x="3856" y="14285"/>
                </a:lnTo>
                <a:cubicBezTo>
                  <a:pt x="2327" y="14285"/>
                  <a:pt x="1039" y="15501"/>
                  <a:pt x="713" y="17126"/>
                </a:cubicBezTo>
                <a:cubicBezTo>
                  <a:pt x="668" y="17353"/>
                  <a:pt x="546" y="17547"/>
                  <a:pt x="375" y="17673"/>
                </a:cubicBezTo>
                <a:lnTo>
                  <a:pt x="4" y="17942"/>
                </a:lnTo>
                <a:lnTo>
                  <a:pt x="375" y="18212"/>
                </a:lnTo>
                <a:cubicBezTo>
                  <a:pt x="546" y="18338"/>
                  <a:pt x="668" y="18532"/>
                  <a:pt x="713" y="18759"/>
                </a:cubicBezTo>
                <a:cubicBezTo>
                  <a:pt x="1039" y="20384"/>
                  <a:pt x="2323" y="21600"/>
                  <a:pt x="3856" y="21600"/>
                </a:cubicBezTo>
                <a:lnTo>
                  <a:pt x="3856" y="21415"/>
                </a:lnTo>
                <a:cubicBezTo>
                  <a:pt x="2167" y="21415"/>
                  <a:pt x="794" y="19858"/>
                  <a:pt x="794" y="17942"/>
                </a:cubicBezTo>
                <a:cubicBezTo>
                  <a:pt x="794" y="16027"/>
                  <a:pt x="2167" y="14470"/>
                  <a:pt x="3856" y="14470"/>
                </a:cubicBezTo>
                <a:lnTo>
                  <a:pt x="17740" y="14458"/>
                </a:lnTo>
                <a:cubicBezTo>
                  <a:pt x="19269" y="14458"/>
                  <a:pt x="20553" y="13245"/>
                  <a:pt x="20884" y="11621"/>
                </a:cubicBezTo>
                <a:cubicBezTo>
                  <a:pt x="20928" y="11398"/>
                  <a:pt x="21051" y="11200"/>
                  <a:pt x="21221" y="11074"/>
                </a:cubicBezTo>
                <a:lnTo>
                  <a:pt x="21600" y="10800"/>
                </a:lnTo>
                <a:lnTo>
                  <a:pt x="21221" y="10526"/>
                </a:lnTo>
                <a:close/>
              </a:path>
            </a:pathLst>
          </a:custGeom>
          <a:solidFill>
            <a:srgbClr val="D3D3D3">
              <a:lumMod val="9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 8">
            <a:extLst>
              <a:ext uri="{FF2B5EF4-FFF2-40B4-BE49-F238E27FC236}">
                <a16:creationId xmlns:a16="http://schemas.microsoft.com/office/drawing/2014/main" id="{7DB69F8F-5884-DC53-CC3C-4DAE409057B9}"/>
              </a:ext>
            </a:extLst>
          </p:cNvPr>
          <p:cNvGrpSpPr/>
          <p:nvPr/>
        </p:nvGrpSpPr>
        <p:grpSpPr>
          <a:xfrm>
            <a:off x="3739961" y="4926277"/>
            <a:ext cx="4712551" cy="1173055"/>
            <a:chOff x="3739961" y="4445015"/>
            <a:chExt cx="4712551" cy="1173055"/>
          </a:xfrm>
        </p:grpSpPr>
        <p:sp>
          <p:nvSpPr>
            <p:cNvPr id="92" name="Shape">
              <a:extLst>
                <a:ext uri="{FF2B5EF4-FFF2-40B4-BE49-F238E27FC236}">
                  <a16:creationId xmlns:a16="http://schemas.microsoft.com/office/drawing/2014/main" id="{3CEA4AD7-187C-65D3-9167-8164B026E945}"/>
                </a:ext>
              </a:extLst>
            </p:cNvPr>
            <p:cNvSpPr/>
            <p:nvPr/>
          </p:nvSpPr>
          <p:spPr>
            <a:xfrm>
              <a:off x="3740433" y="4445015"/>
              <a:ext cx="4712079" cy="117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0" y="10800"/>
                  </a:lnTo>
                  <a:cubicBezTo>
                    <a:pt x="0" y="4843"/>
                    <a:pt x="1201" y="0"/>
                    <a:pt x="2689" y="0"/>
                  </a:cubicBezTo>
                  <a:lnTo>
                    <a:pt x="18911" y="0"/>
                  </a:lnTo>
                  <a:cubicBezTo>
                    <a:pt x="20394" y="0"/>
                    <a:pt x="21600" y="4825"/>
                    <a:pt x="21600" y="10800"/>
                  </a:cubicBezTo>
                  <a:lnTo>
                    <a:pt x="21600" y="10800"/>
                  </a:lnTo>
                  <a:cubicBezTo>
                    <a:pt x="21600" y="16757"/>
                    <a:pt x="20399" y="21600"/>
                    <a:pt x="18911" y="21600"/>
                  </a:cubicBezTo>
                  <a:lnTo>
                    <a:pt x="2684" y="21600"/>
                  </a:lnTo>
                  <a:cubicBezTo>
                    <a:pt x="1201" y="21600"/>
                    <a:pt x="0" y="16775"/>
                    <a:pt x="0" y="1080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>
              <a:miter lim="400000"/>
            </a:ln>
            <a:effectLst>
              <a:outerShdw blurRad="254000" dist="190500" dir="13500000" algn="tl" rotWithShape="0">
                <a:sysClr val="window" lastClr="FFFFFF"/>
              </a:out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1083E118-C731-D779-66EB-C2FB364CA6A8}"/>
                </a:ext>
              </a:extLst>
            </p:cNvPr>
            <p:cNvSpPr/>
            <p:nvPr/>
          </p:nvSpPr>
          <p:spPr>
            <a:xfrm>
              <a:off x="3739961" y="4445015"/>
              <a:ext cx="4712079" cy="117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0" y="10800"/>
                  </a:lnTo>
                  <a:cubicBezTo>
                    <a:pt x="0" y="4843"/>
                    <a:pt x="1201" y="0"/>
                    <a:pt x="2689" y="0"/>
                  </a:cubicBezTo>
                  <a:lnTo>
                    <a:pt x="18911" y="0"/>
                  </a:lnTo>
                  <a:cubicBezTo>
                    <a:pt x="20394" y="0"/>
                    <a:pt x="21600" y="4825"/>
                    <a:pt x="21600" y="10800"/>
                  </a:cubicBezTo>
                  <a:lnTo>
                    <a:pt x="21600" y="10800"/>
                  </a:lnTo>
                  <a:cubicBezTo>
                    <a:pt x="21600" y="16757"/>
                    <a:pt x="20399" y="21600"/>
                    <a:pt x="18911" y="21600"/>
                  </a:cubicBezTo>
                  <a:lnTo>
                    <a:pt x="2684" y="21600"/>
                  </a:lnTo>
                  <a:cubicBezTo>
                    <a:pt x="1201" y="21600"/>
                    <a:pt x="0" y="16775"/>
                    <a:pt x="0" y="1080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>
              <a:miter lim="400000"/>
            </a:ln>
            <a:effectLst>
              <a:outerShdw blurRad="254000" dist="190500" dir="2700000" algn="tl" rotWithShape="0">
                <a:sysClr val="window" lastClr="FFFFFF">
                  <a:lumMod val="75000"/>
                  <a:alpha val="40000"/>
                </a:sysClr>
              </a:out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4" name="Group 54">
              <a:extLst>
                <a:ext uri="{FF2B5EF4-FFF2-40B4-BE49-F238E27FC236}">
                  <a16:creationId xmlns:a16="http://schemas.microsoft.com/office/drawing/2014/main" id="{B251430A-14F8-11A3-B1A7-74F57E7FAA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12288" y="4601774"/>
              <a:ext cx="859536" cy="859536"/>
              <a:chOff x="101957" y="3921856"/>
              <a:chExt cx="1599415" cy="1598311"/>
            </a:xfrm>
          </p:grpSpPr>
          <p:sp>
            <p:nvSpPr>
              <p:cNvPr id="99" name="Oval 55">
                <a:extLst>
                  <a:ext uri="{FF2B5EF4-FFF2-40B4-BE49-F238E27FC236}">
                    <a16:creationId xmlns:a16="http://schemas.microsoft.com/office/drawing/2014/main" id="{30BFC4A1-5D03-48E0-F780-34AAED4D070A}"/>
                  </a:ext>
                </a:extLst>
              </p:cNvPr>
              <p:cNvSpPr/>
              <p:nvPr/>
            </p:nvSpPr>
            <p:spPr>
              <a:xfrm>
                <a:off x="101957" y="3921856"/>
                <a:ext cx="1598311" cy="1598311"/>
              </a:xfrm>
              <a:prstGeom prst="ellipse">
                <a:avLst/>
              </a:prstGeom>
              <a:gradFill>
                <a:gsLst>
                  <a:gs pos="50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0"/>
                      <a:lumOff val="100000"/>
                    </a:sysClr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254000" dist="190500" dir="13500000">
                  <a:sysClr val="window" lastClr="FFFFFF">
                    <a:lumMod val="75000"/>
                    <a:alpha val="40000"/>
                  </a:sysClr>
                </a:innerShdw>
              </a:effectLst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56">
                <a:extLst>
                  <a:ext uri="{FF2B5EF4-FFF2-40B4-BE49-F238E27FC236}">
                    <a16:creationId xmlns:a16="http://schemas.microsoft.com/office/drawing/2014/main" id="{977218EB-BDAF-5ED2-6DC0-D87239B13D58}"/>
                  </a:ext>
                </a:extLst>
              </p:cNvPr>
              <p:cNvSpPr/>
              <p:nvPr/>
            </p:nvSpPr>
            <p:spPr>
              <a:xfrm>
                <a:off x="239720" y="4205529"/>
                <a:ext cx="1461652" cy="1313176"/>
              </a:xfrm>
              <a:custGeom>
                <a:avLst/>
                <a:gdLst>
                  <a:gd name="connsiteX0" fmla="*/ 1269048 w 1461652"/>
                  <a:gd name="connsiteY0" fmla="*/ 0 h 1313176"/>
                  <a:gd name="connsiteX1" fmla="*/ 1325272 w 1461652"/>
                  <a:gd name="connsiteY1" fmla="*/ 68145 h 1313176"/>
                  <a:gd name="connsiteX2" fmla="*/ 1461652 w 1461652"/>
                  <a:gd name="connsiteY2" fmla="*/ 514623 h 1313176"/>
                  <a:gd name="connsiteX3" fmla="*/ 663099 w 1461652"/>
                  <a:gd name="connsiteY3" fmla="*/ 1313176 h 1313176"/>
                  <a:gd name="connsiteX4" fmla="*/ 926 w 1461652"/>
                  <a:gd name="connsiteY4" fmla="*/ 961102 h 1313176"/>
                  <a:gd name="connsiteX5" fmla="*/ 0 w 1461652"/>
                  <a:gd name="connsiteY5" fmla="*/ 959396 h 1313176"/>
                  <a:gd name="connsiteX6" fmla="*/ 41287 w 1461652"/>
                  <a:gd name="connsiteY6" fmla="*/ 1009436 h 1313176"/>
                  <a:gd name="connsiteX7" fmla="*/ 605949 w 1461652"/>
                  <a:gd name="connsiteY7" fmla="*/ 1243326 h 1313176"/>
                  <a:gd name="connsiteX8" fmla="*/ 1404502 w 1461652"/>
                  <a:gd name="connsiteY8" fmla="*/ 444773 h 1313176"/>
                  <a:gd name="connsiteX9" fmla="*/ 1341748 w 1461652"/>
                  <a:gd name="connsiteY9" fmla="*/ 133940 h 1313176"/>
                  <a:gd name="connsiteX0" fmla="*/ 1269048 w 1461652"/>
                  <a:gd name="connsiteY0" fmla="*/ 0 h 1313176"/>
                  <a:gd name="connsiteX1" fmla="*/ 1325272 w 1461652"/>
                  <a:gd name="connsiteY1" fmla="*/ 68145 h 1313176"/>
                  <a:gd name="connsiteX2" fmla="*/ 1461652 w 1461652"/>
                  <a:gd name="connsiteY2" fmla="*/ 514623 h 1313176"/>
                  <a:gd name="connsiteX3" fmla="*/ 663099 w 1461652"/>
                  <a:gd name="connsiteY3" fmla="*/ 1313176 h 1313176"/>
                  <a:gd name="connsiteX4" fmla="*/ 926 w 1461652"/>
                  <a:gd name="connsiteY4" fmla="*/ 961102 h 1313176"/>
                  <a:gd name="connsiteX5" fmla="*/ 0 w 1461652"/>
                  <a:gd name="connsiteY5" fmla="*/ 959396 h 1313176"/>
                  <a:gd name="connsiteX6" fmla="*/ 41287 w 1461652"/>
                  <a:gd name="connsiteY6" fmla="*/ 1009436 h 1313176"/>
                  <a:gd name="connsiteX7" fmla="*/ 1404502 w 1461652"/>
                  <a:gd name="connsiteY7" fmla="*/ 444773 h 1313176"/>
                  <a:gd name="connsiteX8" fmla="*/ 1341748 w 1461652"/>
                  <a:gd name="connsiteY8" fmla="*/ 133940 h 1313176"/>
                  <a:gd name="connsiteX9" fmla="*/ 1269048 w 1461652"/>
                  <a:gd name="connsiteY9" fmla="*/ 0 h 1313176"/>
                  <a:gd name="connsiteX0" fmla="*/ 1269048 w 1461652"/>
                  <a:gd name="connsiteY0" fmla="*/ 0 h 1313176"/>
                  <a:gd name="connsiteX1" fmla="*/ 1325272 w 1461652"/>
                  <a:gd name="connsiteY1" fmla="*/ 68145 h 1313176"/>
                  <a:gd name="connsiteX2" fmla="*/ 1461652 w 1461652"/>
                  <a:gd name="connsiteY2" fmla="*/ 514623 h 1313176"/>
                  <a:gd name="connsiteX3" fmla="*/ 663099 w 1461652"/>
                  <a:gd name="connsiteY3" fmla="*/ 1313176 h 1313176"/>
                  <a:gd name="connsiteX4" fmla="*/ 926 w 1461652"/>
                  <a:gd name="connsiteY4" fmla="*/ 961102 h 1313176"/>
                  <a:gd name="connsiteX5" fmla="*/ 0 w 1461652"/>
                  <a:gd name="connsiteY5" fmla="*/ 959396 h 1313176"/>
                  <a:gd name="connsiteX6" fmla="*/ 41287 w 1461652"/>
                  <a:gd name="connsiteY6" fmla="*/ 1009436 h 1313176"/>
                  <a:gd name="connsiteX7" fmla="*/ 1341748 w 1461652"/>
                  <a:gd name="connsiteY7" fmla="*/ 133940 h 1313176"/>
                  <a:gd name="connsiteX8" fmla="*/ 1269048 w 1461652"/>
                  <a:gd name="connsiteY8" fmla="*/ 0 h 1313176"/>
                  <a:gd name="connsiteX0" fmla="*/ 1269048 w 1461652"/>
                  <a:gd name="connsiteY0" fmla="*/ 0 h 1313176"/>
                  <a:gd name="connsiteX1" fmla="*/ 1325272 w 1461652"/>
                  <a:gd name="connsiteY1" fmla="*/ 68145 h 1313176"/>
                  <a:gd name="connsiteX2" fmla="*/ 1461652 w 1461652"/>
                  <a:gd name="connsiteY2" fmla="*/ 514623 h 1313176"/>
                  <a:gd name="connsiteX3" fmla="*/ 663099 w 1461652"/>
                  <a:gd name="connsiteY3" fmla="*/ 1313176 h 1313176"/>
                  <a:gd name="connsiteX4" fmla="*/ 926 w 1461652"/>
                  <a:gd name="connsiteY4" fmla="*/ 961102 h 1313176"/>
                  <a:gd name="connsiteX5" fmla="*/ 0 w 1461652"/>
                  <a:gd name="connsiteY5" fmla="*/ 959396 h 1313176"/>
                  <a:gd name="connsiteX6" fmla="*/ 41287 w 1461652"/>
                  <a:gd name="connsiteY6" fmla="*/ 1009436 h 1313176"/>
                  <a:gd name="connsiteX7" fmla="*/ 1269048 w 1461652"/>
                  <a:gd name="connsiteY7" fmla="*/ 0 h 1313176"/>
                  <a:gd name="connsiteX0" fmla="*/ 1269048 w 1461652"/>
                  <a:gd name="connsiteY0" fmla="*/ 0 h 1313176"/>
                  <a:gd name="connsiteX1" fmla="*/ 1325272 w 1461652"/>
                  <a:gd name="connsiteY1" fmla="*/ 68145 h 1313176"/>
                  <a:gd name="connsiteX2" fmla="*/ 1461652 w 1461652"/>
                  <a:gd name="connsiteY2" fmla="*/ 514623 h 1313176"/>
                  <a:gd name="connsiteX3" fmla="*/ 663099 w 1461652"/>
                  <a:gd name="connsiteY3" fmla="*/ 1313176 h 1313176"/>
                  <a:gd name="connsiteX4" fmla="*/ 926 w 1461652"/>
                  <a:gd name="connsiteY4" fmla="*/ 961102 h 1313176"/>
                  <a:gd name="connsiteX5" fmla="*/ 0 w 1461652"/>
                  <a:gd name="connsiteY5" fmla="*/ 959396 h 1313176"/>
                  <a:gd name="connsiteX6" fmla="*/ 1269048 w 1461652"/>
                  <a:gd name="connsiteY6" fmla="*/ 0 h 131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1652" h="1313176">
                    <a:moveTo>
                      <a:pt x="1269048" y="0"/>
                    </a:moveTo>
                    <a:lnTo>
                      <a:pt x="1325272" y="68145"/>
                    </a:lnTo>
                    <a:cubicBezTo>
                      <a:pt x="1411375" y="195594"/>
                      <a:pt x="1461652" y="349237"/>
                      <a:pt x="1461652" y="514623"/>
                    </a:cubicBezTo>
                    <a:cubicBezTo>
                      <a:pt x="1461652" y="955652"/>
                      <a:pt x="1104128" y="1313176"/>
                      <a:pt x="663099" y="1313176"/>
                    </a:cubicBezTo>
                    <a:cubicBezTo>
                      <a:pt x="387456" y="1313176"/>
                      <a:pt x="144432" y="1173518"/>
                      <a:pt x="926" y="961102"/>
                    </a:cubicBezTo>
                    <a:lnTo>
                      <a:pt x="0" y="959396"/>
                    </a:lnTo>
                    <a:lnTo>
                      <a:pt x="1269048" y="0"/>
                    </a:lnTo>
                    <a:close/>
                  </a:path>
                </a:pathLst>
              </a:custGeom>
              <a:gradFill flip="none" rotWithShape="1">
                <a:gsLst>
                  <a:gs pos="68000">
                    <a:sysClr val="window" lastClr="FFFFFF">
                      <a:alpha val="0"/>
                    </a:sysClr>
                  </a:gs>
                  <a:gs pos="100000">
                    <a:sysClr val="window" lastClr="FFFFFF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95" name="Graphic 30" descr="Bullseye">
              <a:extLst>
                <a:ext uri="{FF2B5EF4-FFF2-40B4-BE49-F238E27FC236}">
                  <a16:creationId xmlns:a16="http://schemas.microsoft.com/office/drawing/2014/main" id="{9B70A6C6-2218-AAB8-8F3E-5FC3CD02A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549170" y="4738656"/>
              <a:ext cx="585773" cy="585773"/>
            </a:xfrm>
            <a:prstGeom prst="rect">
              <a:avLst/>
            </a:prstGeom>
          </p:spPr>
        </p:pic>
        <p:grpSp>
          <p:nvGrpSpPr>
            <p:cNvPr id="96" name="Group 66">
              <a:extLst>
                <a:ext uri="{FF2B5EF4-FFF2-40B4-BE49-F238E27FC236}">
                  <a16:creationId xmlns:a16="http://schemas.microsoft.com/office/drawing/2014/main" id="{1486A673-A159-8CCF-02BC-40FB8E3C6E29}"/>
                </a:ext>
              </a:extLst>
            </p:cNvPr>
            <p:cNvGrpSpPr/>
            <p:nvPr/>
          </p:nvGrpSpPr>
          <p:grpSpPr>
            <a:xfrm>
              <a:off x="4075373" y="4578136"/>
              <a:ext cx="3159676" cy="691369"/>
              <a:chOff x="319755" y="4381524"/>
              <a:chExt cx="2088994" cy="691369"/>
            </a:xfrm>
          </p:grpSpPr>
          <p:sp>
            <p:nvSpPr>
              <p:cNvPr id="97" name="TextBox 19">
                <a:extLst>
                  <a:ext uri="{FF2B5EF4-FFF2-40B4-BE49-F238E27FC236}">
                    <a16:creationId xmlns:a16="http://schemas.microsoft.com/office/drawing/2014/main" id="{EA8DE90E-5BD7-E6A5-055C-353FA738D10B}"/>
                  </a:ext>
                </a:extLst>
              </p:cNvPr>
              <p:cNvSpPr txBox="1"/>
              <p:nvPr/>
            </p:nvSpPr>
            <p:spPr>
              <a:xfrm>
                <a:off x="319755" y="4381524"/>
                <a:ext cx="2088993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Android</a:t>
                </a:r>
                <a:r>
                  <a:rPr kumimoji="0" lang="en-US" sz="2000" b="1" i="0" u="none" strike="noStrike" kern="1200" cap="none" spc="0" normalizeH="0" noProof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14/15</a:t>
                </a:r>
                <a:endParaRPr kumimoji="0" lang="en-US" sz="2000" b="1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68">
                <a:extLst>
                  <a:ext uri="{FF2B5EF4-FFF2-40B4-BE49-F238E27FC236}">
                    <a16:creationId xmlns:a16="http://schemas.microsoft.com/office/drawing/2014/main" id="{74AD176A-0A1E-E99A-96D0-66FEE0C1DCDD}"/>
                  </a:ext>
                </a:extLst>
              </p:cNvPr>
              <p:cNvSpPr/>
              <p:nvPr/>
            </p:nvSpPr>
            <p:spPr>
              <a:xfrm>
                <a:off x="319756" y="4765116"/>
                <a:ext cx="2088993" cy="307777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特性变更</a:t>
                </a:r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3" name="TextBox 35">
            <a:extLst>
              <a:ext uri="{FF2B5EF4-FFF2-40B4-BE49-F238E27FC236}">
                <a16:creationId xmlns:a16="http://schemas.microsoft.com/office/drawing/2014/main" id="{9104F4D8-F68F-F707-C2C8-1754D97E6A05}"/>
              </a:ext>
            </a:extLst>
          </p:cNvPr>
          <p:cNvSpPr txBox="1"/>
          <p:nvPr/>
        </p:nvSpPr>
        <p:spPr>
          <a:xfrm>
            <a:off x="8910817" y="3442921"/>
            <a:ext cx="88678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grpSp>
        <p:nvGrpSpPr>
          <p:cNvPr id="74" name="Group 7">
            <a:extLst>
              <a:ext uri="{FF2B5EF4-FFF2-40B4-BE49-F238E27FC236}">
                <a16:creationId xmlns:a16="http://schemas.microsoft.com/office/drawing/2014/main" id="{5A79F5C5-F23D-9BCD-6795-70255EC6068D}"/>
              </a:ext>
            </a:extLst>
          </p:cNvPr>
          <p:cNvGrpSpPr/>
          <p:nvPr/>
        </p:nvGrpSpPr>
        <p:grpSpPr>
          <a:xfrm>
            <a:off x="3739961" y="3318059"/>
            <a:ext cx="4712079" cy="1173055"/>
            <a:chOff x="3739961" y="2836797"/>
            <a:chExt cx="4712079" cy="1173055"/>
          </a:xfrm>
        </p:grpSpPr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5CFEEBB1-D462-9D43-9744-8949AC4568B8}"/>
                </a:ext>
              </a:extLst>
            </p:cNvPr>
            <p:cNvSpPr/>
            <p:nvPr/>
          </p:nvSpPr>
          <p:spPr>
            <a:xfrm>
              <a:off x="3739961" y="2836797"/>
              <a:ext cx="4712079" cy="117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10800"/>
                  </a:lnTo>
                  <a:cubicBezTo>
                    <a:pt x="21600" y="16757"/>
                    <a:pt x="20399" y="21600"/>
                    <a:pt x="18911" y="21600"/>
                  </a:cubicBezTo>
                  <a:lnTo>
                    <a:pt x="2689" y="21600"/>
                  </a:lnTo>
                  <a:cubicBezTo>
                    <a:pt x="1206" y="21600"/>
                    <a:pt x="0" y="16775"/>
                    <a:pt x="0" y="10800"/>
                  </a:cubicBezTo>
                  <a:lnTo>
                    <a:pt x="0" y="10800"/>
                  </a:lnTo>
                  <a:cubicBezTo>
                    <a:pt x="0" y="4843"/>
                    <a:pt x="1201" y="0"/>
                    <a:pt x="2689" y="0"/>
                  </a:cubicBezTo>
                  <a:lnTo>
                    <a:pt x="18911" y="0"/>
                  </a:lnTo>
                  <a:cubicBezTo>
                    <a:pt x="20399" y="0"/>
                    <a:pt x="21600" y="4825"/>
                    <a:pt x="21600" y="1080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>
              <a:miter lim="400000"/>
            </a:ln>
            <a:effectLst>
              <a:outerShdw blurRad="254000" dist="190500" dir="13500000" algn="tl" rotWithShape="0">
                <a:sysClr val="window" lastClr="FFFFFF"/>
              </a:out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A3BA924A-BAD7-5F09-3F36-D1CBB0C22F8D}"/>
                </a:ext>
              </a:extLst>
            </p:cNvPr>
            <p:cNvSpPr/>
            <p:nvPr/>
          </p:nvSpPr>
          <p:spPr>
            <a:xfrm>
              <a:off x="3739961" y="2836797"/>
              <a:ext cx="4712079" cy="117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10800"/>
                  </a:lnTo>
                  <a:cubicBezTo>
                    <a:pt x="21600" y="16757"/>
                    <a:pt x="20399" y="21600"/>
                    <a:pt x="18911" y="21600"/>
                  </a:cubicBezTo>
                  <a:lnTo>
                    <a:pt x="2689" y="21600"/>
                  </a:lnTo>
                  <a:cubicBezTo>
                    <a:pt x="1206" y="21600"/>
                    <a:pt x="0" y="16775"/>
                    <a:pt x="0" y="10800"/>
                  </a:cubicBezTo>
                  <a:lnTo>
                    <a:pt x="0" y="10800"/>
                  </a:lnTo>
                  <a:cubicBezTo>
                    <a:pt x="0" y="4843"/>
                    <a:pt x="1201" y="0"/>
                    <a:pt x="2689" y="0"/>
                  </a:cubicBezTo>
                  <a:lnTo>
                    <a:pt x="18911" y="0"/>
                  </a:lnTo>
                  <a:cubicBezTo>
                    <a:pt x="20399" y="0"/>
                    <a:pt x="21600" y="4825"/>
                    <a:pt x="21600" y="1080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>
              <a:miter lim="400000"/>
            </a:ln>
            <a:effectLst>
              <a:outerShdw blurRad="254000" dist="190500" dir="2700000" algn="tl" rotWithShape="0">
                <a:sysClr val="window" lastClr="FFFFFF">
                  <a:lumMod val="75000"/>
                  <a:alpha val="40000"/>
                </a:sysClr>
              </a:out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48">
              <a:extLst>
                <a:ext uri="{FF2B5EF4-FFF2-40B4-BE49-F238E27FC236}">
                  <a16:creationId xmlns:a16="http://schemas.microsoft.com/office/drawing/2014/main" id="{D1A8882A-ECEA-4180-B053-71511958A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0712" y="2993556"/>
              <a:ext cx="859536" cy="859536"/>
            </a:xfrm>
            <a:prstGeom prst="ellipse">
              <a:avLst/>
            </a:prstGeom>
            <a:gradFill>
              <a:gsLst>
                <a:gs pos="50000">
                  <a:srgbClr val="F7931F"/>
                </a:gs>
                <a:gs pos="100000">
                  <a:srgbClr val="F7931F">
                    <a:lumMod val="20000"/>
                    <a:lumOff val="80000"/>
                  </a:srgbClr>
                </a:gs>
              </a:gsLst>
              <a:lin ang="2700000" scaled="0"/>
            </a:gradFill>
            <a:ln w="12700">
              <a:miter lim="400000"/>
            </a:ln>
            <a:effectLst>
              <a:innerShdw blurRad="254000" dist="190500" dir="13500000">
                <a:srgbClr val="F7931F">
                  <a:lumMod val="50000"/>
                  <a:alpha val="40000"/>
                </a:srgbClr>
              </a:inn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8" name="Graphic 29" descr="Head with gears">
              <a:extLst>
                <a:ext uri="{FF2B5EF4-FFF2-40B4-BE49-F238E27FC236}">
                  <a16:creationId xmlns:a16="http://schemas.microsoft.com/office/drawing/2014/main" id="{9BF50CEC-0241-53B6-B3B6-9BE53D8C7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047594" y="3130438"/>
              <a:ext cx="585773" cy="585773"/>
            </a:xfrm>
            <a:prstGeom prst="rect">
              <a:avLst/>
            </a:prstGeom>
          </p:spPr>
        </p:pic>
        <p:grpSp>
          <p:nvGrpSpPr>
            <p:cNvPr id="89" name="Group 60">
              <a:extLst>
                <a:ext uri="{FF2B5EF4-FFF2-40B4-BE49-F238E27FC236}">
                  <a16:creationId xmlns:a16="http://schemas.microsoft.com/office/drawing/2014/main" id="{89CEFD3D-435D-8AC3-8351-92369F081845}"/>
                </a:ext>
              </a:extLst>
            </p:cNvPr>
            <p:cNvGrpSpPr/>
            <p:nvPr/>
          </p:nvGrpSpPr>
          <p:grpSpPr>
            <a:xfrm>
              <a:off x="5027480" y="2969918"/>
              <a:ext cx="3159676" cy="691369"/>
              <a:chOff x="319755" y="4381524"/>
              <a:chExt cx="2088994" cy="691369"/>
            </a:xfrm>
          </p:grpSpPr>
          <p:sp>
            <p:nvSpPr>
              <p:cNvPr id="90" name="TextBox 13">
                <a:extLst>
                  <a:ext uri="{FF2B5EF4-FFF2-40B4-BE49-F238E27FC236}">
                    <a16:creationId xmlns:a16="http://schemas.microsoft.com/office/drawing/2014/main" id="{3DD72CD6-F232-4BCE-621E-F2B5215505D8}"/>
                  </a:ext>
                </a:extLst>
              </p:cNvPr>
              <p:cNvSpPr txBox="1"/>
              <p:nvPr/>
            </p:nvSpPr>
            <p:spPr>
              <a:xfrm>
                <a:off x="319755" y="4381524"/>
                <a:ext cx="2088993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1" smtClean="0">
                    <a:ln>
                      <a:noFill/>
                    </a:ln>
                    <a:solidFill>
                      <a:srgbClr val="F7931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HarmonyOS</a:t>
                </a:r>
                <a:endParaRPr kumimoji="0" 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F7931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62">
                <a:extLst>
                  <a:ext uri="{FF2B5EF4-FFF2-40B4-BE49-F238E27FC236}">
                    <a16:creationId xmlns:a16="http://schemas.microsoft.com/office/drawing/2014/main" id="{580A08C5-0F88-97F6-3FC4-C25B38A8F619}"/>
                  </a:ext>
                </a:extLst>
              </p:cNvPr>
              <p:cNvSpPr/>
              <p:nvPr/>
            </p:nvSpPr>
            <p:spPr>
              <a:xfrm>
                <a:off x="319756" y="4765116"/>
                <a:ext cx="2088993" cy="307777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华为手机适配</a:t>
                </a:r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5" name="Group 6">
            <a:extLst>
              <a:ext uri="{FF2B5EF4-FFF2-40B4-BE49-F238E27FC236}">
                <a16:creationId xmlns:a16="http://schemas.microsoft.com/office/drawing/2014/main" id="{E2BC960C-6050-BBBB-3FD9-1D53E3670460}"/>
              </a:ext>
            </a:extLst>
          </p:cNvPr>
          <p:cNvGrpSpPr/>
          <p:nvPr/>
        </p:nvGrpSpPr>
        <p:grpSpPr>
          <a:xfrm>
            <a:off x="3739961" y="1719302"/>
            <a:ext cx="4712551" cy="1173055"/>
            <a:chOff x="3739961" y="1238040"/>
            <a:chExt cx="4712551" cy="1173055"/>
          </a:xfrm>
        </p:grpSpPr>
        <p:sp>
          <p:nvSpPr>
            <p:cNvPr id="76" name="Shape">
              <a:extLst>
                <a:ext uri="{FF2B5EF4-FFF2-40B4-BE49-F238E27FC236}">
                  <a16:creationId xmlns:a16="http://schemas.microsoft.com/office/drawing/2014/main" id="{4B740A85-6826-481F-FFE9-BAB562C4E7CA}"/>
                </a:ext>
              </a:extLst>
            </p:cNvPr>
            <p:cNvSpPr/>
            <p:nvPr/>
          </p:nvSpPr>
          <p:spPr>
            <a:xfrm>
              <a:off x="3740433" y="1238040"/>
              <a:ext cx="4712079" cy="117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0" y="10800"/>
                  </a:lnTo>
                  <a:cubicBezTo>
                    <a:pt x="0" y="4843"/>
                    <a:pt x="1201" y="0"/>
                    <a:pt x="2689" y="0"/>
                  </a:cubicBezTo>
                  <a:lnTo>
                    <a:pt x="18911" y="0"/>
                  </a:lnTo>
                  <a:cubicBezTo>
                    <a:pt x="20394" y="0"/>
                    <a:pt x="21600" y="4825"/>
                    <a:pt x="21600" y="10800"/>
                  </a:cubicBezTo>
                  <a:lnTo>
                    <a:pt x="21600" y="10800"/>
                  </a:lnTo>
                  <a:cubicBezTo>
                    <a:pt x="21600" y="16757"/>
                    <a:pt x="20399" y="21600"/>
                    <a:pt x="18911" y="21600"/>
                  </a:cubicBezTo>
                  <a:lnTo>
                    <a:pt x="2684" y="21600"/>
                  </a:lnTo>
                  <a:cubicBezTo>
                    <a:pt x="1201" y="21583"/>
                    <a:pt x="0" y="16757"/>
                    <a:pt x="0" y="1080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>
              <a:miter lim="400000"/>
            </a:ln>
            <a:effectLst>
              <a:outerShdw blurRad="254000" dist="190500" dir="13500000" algn="tl" rotWithShape="0">
                <a:sysClr val="window" lastClr="FFFFFF"/>
              </a:out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A4328EF7-15CC-7110-6E73-A3624FD3D731}"/>
                </a:ext>
              </a:extLst>
            </p:cNvPr>
            <p:cNvSpPr/>
            <p:nvPr/>
          </p:nvSpPr>
          <p:spPr>
            <a:xfrm>
              <a:off x="3739961" y="1238040"/>
              <a:ext cx="4712079" cy="117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0" y="10800"/>
                  </a:lnTo>
                  <a:cubicBezTo>
                    <a:pt x="0" y="4843"/>
                    <a:pt x="1201" y="0"/>
                    <a:pt x="2689" y="0"/>
                  </a:cubicBezTo>
                  <a:lnTo>
                    <a:pt x="18911" y="0"/>
                  </a:lnTo>
                  <a:cubicBezTo>
                    <a:pt x="20394" y="0"/>
                    <a:pt x="21600" y="4825"/>
                    <a:pt x="21600" y="10800"/>
                  </a:cubicBezTo>
                  <a:lnTo>
                    <a:pt x="21600" y="10800"/>
                  </a:lnTo>
                  <a:cubicBezTo>
                    <a:pt x="21600" y="16757"/>
                    <a:pt x="20399" y="21600"/>
                    <a:pt x="18911" y="21600"/>
                  </a:cubicBezTo>
                  <a:lnTo>
                    <a:pt x="2684" y="21600"/>
                  </a:lnTo>
                  <a:cubicBezTo>
                    <a:pt x="1201" y="21583"/>
                    <a:pt x="0" y="16757"/>
                    <a:pt x="0" y="1080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>
              <a:miter lim="400000"/>
            </a:ln>
            <a:effectLst>
              <a:outerShdw blurRad="254000" dist="190500" dir="2700000" algn="tl" rotWithShape="0">
                <a:sysClr val="window" lastClr="FFFFFF">
                  <a:lumMod val="75000"/>
                  <a:alpha val="40000"/>
                </a:sysClr>
              </a:out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8" name="Group 49">
              <a:extLst>
                <a:ext uri="{FF2B5EF4-FFF2-40B4-BE49-F238E27FC236}">
                  <a16:creationId xmlns:a16="http://schemas.microsoft.com/office/drawing/2014/main" id="{15FFA928-DA31-B23F-FF8B-54587F76AC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12288" y="1394799"/>
              <a:ext cx="859536" cy="859536"/>
              <a:chOff x="101957" y="3921856"/>
              <a:chExt cx="1599415" cy="1598311"/>
            </a:xfrm>
          </p:grpSpPr>
          <p:sp>
            <p:nvSpPr>
              <p:cNvPr id="83" name="Oval 50">
                <a:extLst>
                  <a:ext uri="{FF2B5EF4-FFF2-40B4-BE49-F238E27FC236}">
                    <a16:creationId xmlns:a16="http://schemas.microsoft.com/office/drawing/2014/main" id="{6DCBF8D9-299C-74B7-144F-49F4BB1DD1BA}"/>
                  </a:ext>
                </a:extLst>
              </p:cNvPr>
              <p:cNvSpPr/>
              <p:nvPr/>
            </p:nvSpPr>
            <p:spPr>
              <a:xfrm>
                <a:off x="101957" y="3921856"/>
                <a:ext cx="1598311" cy="1598311"/>
              </a:xfrm>
              <a:prstGeom prst="ellipse">
                <a:avLst/>
              </a:prstGeom>
              <a:gradFill>
                <a:gsLst>
                  <a:gs pos="50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0"/>
                      <a:lumOff val="100000"/>
                    </a:sysClr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254000" dist="190500" dir="13500000">
                  <a:sysClr val="window" lastClr="FFFFFF">
                    <a:lumMod val="75000"/>
                    <a:alpha val="40000"/>
                  </a:sysClr>
                </a:innerShdw>
              </a:effectLst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51">
                <a:extLst>
                  <a:ext uri="{FF2B5EF4-FFF2-40B4-BE49-F238E27FC236}">
                    <a16:creationId xmlns:a16="http://schemas.microsoft.com/office/drawing/2014/main" id="{3ADA5F23-570A-9343-F358-2732DE0C56BC}"/>
                  </a:ext>
                </a:extLst>
              </p:cNvPr>
              <p:cNvSpPr/>
              <p:nvPr/>
            </p:nvSpPr>
            <p:spPr>
              <a:xfrm>
                <a:off x="239720" y="4205529"/>
                <a:ext cx="1461652" cy="1313176"/>
              </a:xfrm>
              <a:custGeom>
                <a:avLst/>
                <a:gdLst>
                  <a:gd name="connsiteX0" fmla="*/ 1269048 w 1461652"/>
                  <a:gd name="connsiteY0" fmla="*/ 0 h 1313176"/>
                  <a:gd name="connsiteX1" fmla="*/ 1325272 w 1461652"/>
                  <a:gd name="connsiteY1" fmla="*/ 68145 h 1313176"/>
                  <a:gd name="connsiteX2" fmla="*/ 1461652 w 1461652"/>
                  <a:gd name="connsiteY2" fmla="*/ 514623 h 1313176"/>
                  <a:gd name="connsiteX3" fmla="*/ 663099 w 1461652"/>
                  <a:gd name="connsiteY3" fmla="*/ 1313176 h 1313176"/>
                  <a:gd name="connsiteX4" fmla="*/ 926 w 1461652"/>
                  <a:gd name="connsiteY4" fmla="*/ 961102 h 1313176"/>
                  <a:gd name="connsiteX5" fmla="*/ 0 w 1461652"/>
                  <a:gd name="connsiteY5" fmla="*/ 959396 h 1313176"/>
                  <a:gd name="connsiteX6" fmla="*/ 41287 w 1461652"/>
                  <a:gd name="connsiteY6" fmla="*/ 1009436 h 1313176"/>
                  <a:gd name="connsiteX7" fmla="*/ 605949 w 1461652"/>
                  <a:gd name="connsiteY7" fmla="*/ 1243326 h 1313176"/>
                  <a:gd name="connsiteX8" fmla="*/ 1404502 w 1461652"/>
                  <a:gd name="connsiteY8" fmla="*/ 444773 h 1313176"/>
                  <a:gd name="connsiteX9" fmla="*/ 1341748 w 1461652"/>
                  <a:gd name="connsiteY9" fmla="*/ 133940 h 1313176"/>
                  <a:gd name="connsiteX0" fmla="*/ 1269048 w 1461652"/>
                  <a:gd name="connsiteY0" fmla="*/ 0 h 1313176"/>
                  <a:gd name="connsiteX1" fmla="*/ 1325272 w 1461652"/>
                  <a:gd name="connsiteY1" fmla="*/ 68145 h 1313176"/>
                  <a:gd name="connsiteX2" fmla="*/ 1461652 w 1461652"/>
                  <a:gd name="connsiteY2" fmla="*/ 514623 h 1313176"/>
                  <a:gd name="connsiteX3" fmla="*/ 663099 w 1461652"/>
                  <a:gd name="connsiteY3" fmla="*/ 1313176 h 1313176"/>
                  <a:gd name="connsiteX4" fmla="*/ 926 w 1461652"/>
                  <a:gd name="connsiteY4" fmla="*/ 961102 h 1313176"/>
                  <a:gd name="connsiteX5" fmla="*/ 0 w 1461652"/>
                  <a:gd name="connsiteY5" fmla="*/ 959396 h 1313176"/>
                  <a:gd name="connsiteX6" fmla="*/ 41287 w 1461652"/>
                  <a:gd name="connsiteY6" fmla="*/ 1009436 h 1313176"/>
                  <a:gd name="connsiteX7" fmla="*/ 1404502 w 1461652"/>
                  <a:gd name="connsiteY7" fmla="*/ 444773 h 1313176"/>
                  <a:gd name="connsiteX8" fmla="*/ 1341748 w 1461652"/>
                  <a:gd name="connsiteY8" fmla="*/ 133940 h 1313176"/>
                  <a:gd name="connsiteX9" fmla="*/ 1269048 w 1461652"/>
                  <a:gd name="connsiteY9" fmla="*/ 0 h 1313176"/>
                  <a:gd name="connsiteX0" fmla="*/ 1269048 w 1461652"/>
                  <a:gd name="connsiteY0" fmla="*/ 0 h 1313176"/>
                  <a:gd name="connsiteX1" fmla="*/ 1325272 w 1461652"/>
                  <a:gd name="connsiteY1" fmla="*/ 68145 h 1313176"/>
                  <a:gd name="connsiteX2" fmla="*/ 1461652 w 1461652"/>
                  <a:gd name="connsiteY2" fmla="*/ 514623 h 1313176"/>
                  <a:gd name="connsiteX3" fmla="*/ 663099 w 1461652"/>
                  <a:gd name="connsiteY3" fmla="*/ 1313176 h 1313176"/>
                  <a:gd name="connsiteX4" fmla="*/ 926 w 1461652"/>
                  <a:gd name="connsiteY4" fmla="*/ 961102 h 1313176"/>
                  <a:gd name="connsiteX5" fmla="*/ 0 w 1461652"/>
                  <a:gd name="connsiteY5" fmla="*/ 959396 h 1313176"/>
                  <a:gd name="connsiteX6" fmla="*/ 41287 w 1461652"/>
                  <a:gd name="connsiteY6" fmla="*/ 1009436 h 1313176"/>
                  <a:gd name="connsiteX7" fmla="*/ 1341748 w 1461652"/>
                  <a:gd name="connsiteY7" fmla="*/ 133940 h 1313176"/>
                  <a:gd name="connsiteX8" fmla="*/ 1269048 w 1461652"/>
                  <a:gd name="connsiteY8" fmla="*/ 0 h 1313176"/>
                  <a:gd name="connsiteX0" fmla="*/ 1269048 w 1461652"/>
                  <a:gd name="connsiteY0" fmla="*/ 0 h 1313176"/>
                  <a:gd name="connsiteX1" fmla="*/ 1325272 w 1461652"/>
                  <a:gd name="connsiteY1" fmla="*/ 68145 h 1313176"/>
                  <a:gd name="connsiteX2" fmla="*/ 1461652 w 1461652"/>
                  <a:gd name="connsiteY2" fmla="*/ 514623 h 1313176"/>
                  <a:gd name="connsiteX3" fmla="*/ 663099 w 1461652"/>
                  <a:gd name="connsiteY3" fmla="*/ 1313176 h 1313176"/>
                  <a:gd name="connsiteX4" fmla="*/ 926 w 1461652"/>
                  <a:gd name="connsiteY4" fmla="*/ 961102 h 1313176"/>
                  <a:gd name="connsiteX5" fmla="*/ 0 w 1461652"/>
                  <a:gd name="connsiteY5" fmla="*/ 959396 h 1313176"/>
                  <a:gd name="connsiteX6" fmla="*/ 41287 w 1461652"/>
                  <a:gd name="connsiteY6" fmla="*/ 1009436 h 1313176"/>
                  <a:gd name="connsiteX7" fmla="*/ 1269048 w 1461652"/>
                  <a:gd name="connsiteY7" fmla="*/ 0 h 1313176"/>
                  <a:gd name="connsiteX0" fmla="*/ 1269048 w 1461652"/>
                  <a:gd name="connsiteY0" fmla="*/ 0 h 1313176"/>
                  <a:gd name="connsiteX1" fmla="*/ 1325272 w 1461652"/>
                  <a:gd name="connsiteY1" fmla="*/ 68145 h 1313176"/>
                  <a:gd name="connsiteX2" fmla="*/ 1461652 w 1461652"/>
                  <a:gd name="connsiteY2" fmla="*/ 514623 h 1313176"/>
                  <a:gd name="connsiteX3" fmla="*/ 663099 w 1461652"/>
                  <a:gd name="connsiteY3" fmla="*/ 1313176 h 1313176"/>
                  <a:gd name="connsiteX4" fmla="*/ 926 w 1461652"/>
                  <a:gd name="connsiteY4" fmla="*/ 961102 h 1313176"/>
                  <a:gd name="connsiteX5" fmla="*/ 0 w 1461652"/>
                  <a:gd name="connsiteY5" fmla="*/ 959396 h 1313176"/>
                  <a:gd name="connsiteX6" fmla="*/ 1269048 w 1461652"/>
                  <a:gd name="connsiteY6" fmla="*/ 0 h 131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1652" h="1313176">
                    <a:moveTo>
                      <a:pt x="1269048" y="0"/>
                    </a:moveTo>
                    <a:lnTo>
                      <a:pt x="1325272" y="68145"/>
                    </a:lnTo>
                    <a:cubicBezTo>
                      <a:pt x="1411375" y="195594"/>
                      <a:pt x="1461652" y="349237"/>
                      <a:pt x="1461652" y="514623"/>
                    </a:cubicBezTo>
                    <a:cubicBezTo>
                      <a:pt x="1461652" y="955652"/>
                      <a:pt x="1104128" y="1313176"/>
                      <a:pt x="663099" y="1313176"/>
                    </a:cubicBezTo>
                    <a:cubicBezTo>
                      <a:pt x="387456" y="1313176"/>
                      <a:pt x="144432" y="1173518"/>
                      <a:pt x="926" y="961102"/>
                    </a:cubicBezTo>
                    <a:lnTo>
                      <a:pt x="0" y="959396"/>
                    </a:lnTo>
                    <a:lnTo>
                      <a:pt x="1269048" y="0"/>
                    </a:lnTo>
                    <a:close/>
                  </a:path>
                </a:pathLst>
              </a:custGeom>
              <a:gradFill flip="none" rotWithShape="1">
                <a:gsLst>
                  <a:gs pos="68000">
                    <a:sysClr val="window" lastClr="FFFFFF">
                      <a:alpha val="0"/>
                    </a:sysClr>
                  </a:gs>
                  <a:gs pos="100000">
                    <a:sysClr val="window" lastClr="FFFFFF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79" name="Graphic 31" descr="Lights On">
              <a:extLst>
                <a:ext uri="{FF2B5EF4-FFF2-40B4-BE49-F238E27FC236}">
                  <a16:creationId xmlns:a16="http://schemas.microsoft.com/office/drawing/2014/main" id="{96482E1C-3CBE-51FE-DEC6-A8D44C0A3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549170" y="1531681"/>
              <a:ext cx="585773" cy="585773"/>
            </a:xfrm>
            <a:prstGeom prst="rect">
              <a:avLst/>
            </a:prstGeom>
          </p:spPr>
        </p:pic>
        <p:grpSp>
          <p:nvGrpSpPr>
            <p:cNvPr id="80" name="Group 63">
              <a:extLst>
                <a:ext uri="{FF2B5EF4-FFF2-40B4-BE49-F238E27FC236}">
                  <a16:creationId xmlns:a16="http://schemas.microsoft.com/office/drawing/2014/main" id="{644CD0A1-8828-07C9-ED35-6D97DF843930}"/>
                </a:ext>
              </a:extLst>
            </p:cNvPr>
            <p:cNvGrpSpPr/>
            <p:nvPr/>
          </p:nvGrpSpPr>
          <p:grpSpPr>
            <a:xfrm>
              <a:off x="4075373" y="1371161"/>
              <a:ext cx="3159676" cy="691369"/>
              <a:chOff x="319755" y="4381524"/>
              <a:chExt cx="2088994" cy="691369"/>
            </a:xfrm>
          </p:grpSpPr>
          <p:sp>
            <p:nvSpPr>
              <p:cNvPr id="81" name="TextBox 16">
                <a:extLst>
                  <a:ext uri="{FF2B5EF4-FFF2-40B4-BE49-F238E27FC236}">
                    <a16:creationId xmlns:a16="http://schemas.microsoft.com/office/drawing/2014/main" id="{7B179253-1764-CDC9-9AEA-E2DD3BB61077}"/>
                  </a:ext>
                </a:extLst>
              </p:cNvPr>
              <p:cNvSpPr txBox="1"/>
              <p:nvPr/>
            </p:nvSpPr>
            <p:spPr>
              <a:xfrm>
                <a:off x="319755" y="4381524"/>
                <a:ext cx="2088993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MATTER</a:t>
                </a:r>
                <a:endParaRPr kumimoji="0" lang="en-US" sz="2000" b="1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65">
                <a:extLst>
                  <a:ext uri="{FF2B5EF4-FFF2-40B4-BE49-F238E27FC236}">
                    <a16:creationId xmlns:a16="http://schemas.microsoft.com/office/drawing/2014/main" id="{B775563D-9BFC-79BF-1F90-95DE5F121B71}"/>
                  </a:ext>
                </a:extLst>
              </p:cNvPr>
              <p:cNvSpPr/>
              <p:nvPr/>
            </p:nvSpPr>
            <p:spPr>
              <a:xfrm>
                <a:off x="319756" y="4765116"/>
                <a:ext cx="2088993" cy="307777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局域网内设备通信协议</a:t>
                </a:r>
                <a:r>
                  <a:rPr kumimoji="0" lang="en-US" sz="14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27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ym typeface="+mn-ea"/>
              </a:rPr>
              <a:t>一、不一样的我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000" y="3070317"/>
            <a:ext cx="844550" cy="8268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50" y="2729272"/>
            <a:ext cx="974952" cy="11650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493" y="3099933"/>
            <a:ext cx="759823" cy="797191"/>
          </a:xfrm>
          <a:prstGeom prst="rect">
            <a:avLst/>
          </a:prstGeom>
        </p:spPr>
      </p:pic>
      <p:sp>
        <p:nvSpPr>
          <p:cNvPr id="8" name="云形标注 7"/>
          <p:cNvSpPr/>
          <p:nvPr/>
        </p:nvSpPr>
        <p:spPr>
          <a:xfrm>
            <a:off x="5021943" y="2729272"/>
            <a:ext cx="6879771" cy="1508899"/>
          </a:xfrm>
          <a:prstGeom prst="cloud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6" y="1509661"/>
            <a:ext cx="1874124" cy="27914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160" y="3178492"/>
            <a:ext cx="637057" cy="5176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033" y="3037441"/>
            <a:ext cx="866285" cy="9221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5800" y="3070317"/>
            <a:ext cx="770198" cy="663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ym typeface="+mn-ea"/>
              </a:rPr>
              <a:t>二、</a:t>
            </a:r>
            <a:r>
              <a:rPr lang="zh-CN" altLang="en-US" sz="3200">
                <a:sym typeface="+mn-ea"/>
              </a:rPr>
              <a:t>回顾Q4</a:t>
            </a:r>
            <a:endParaRPr lang="zh-CN" altLang="en-US" sz="3200" b="1">
              <a:sym typeface="+mn-ea"/>
            </a:endParaRPr>
          </a:p>
        </p:txBody>
      </p:sp>
      <p:grpSp>
        <p:nvGrpSpPr>
          <p:cNvPr id="51" name="Group 2">
            <a:extLst>
              <a:ext uri="{FF2B5EF4-FFF2-40B4-BE49-F238E27FC236}">
                <a16:creationId xmlns:a16="http://schemas.microsoft.com/office/drawing/2014/main" id="{ED92D10D-55A5-F528-EB96-6AD2BE8722E2}"/>
              </a:ext>
            </a:extLst>
          </p:cNvPr>
          <p:cNvGrpSpPr/>
          <p:nvPr/>
        </p:nvGrpSpPr>
        <p:grpSpPr>
          <a:xfrm>
            <a:off x="797719" y="1405241"/>
            <a:ext cx="3000375" cy="4913801"/>
            <a:chOff x="797719" y="1058374"/>
            <a:chExt cx="3000375" cy="4913801"/>
          </a:xfrm>
        </p:grpSpPr>
        <p:sp>
          <p:nvSpPr>
            <p:cNvPr id="68" name="Rectangle: Rounded Corners 3">
              <a:extLst>
                <a:ext uri="{FF2B5EF4-FFF2-40B4-BE49-F238E27FC236}">
                  <a16:creationId xmlns:a16="http://schemas.microsoft.com/office/drawing/2014/main" id="{75A3B46A-1ADB-34D1-21B2-A58A02083AD2}"/>
                </a:ext>
              </a:extLst>
            </p:cNvPr>
            <p:cNvSpPr/>
            <p:nvPr/>
          </p:nvSpPr>
          <p:spPr>
            <a:xfrm>
              <a:off x="851156" y="2024214"/>
              <a:ext cx="2893500" cy="3876371"/>
            </a:xfrm>
            <a:prstGeom prst="roundRect">
              <a:avLst>
                <a:gd name="adj" fmla="val 4921"/>
              </a:avLst>
            </a:prstGeom>
            <a:solidFill>
              <a:sysClr val="window" lastClr="FFFFFF"/>
            </a:solidFill>
            <a:ln>
              <a:noFill/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8FFF854C-C9FC-E45D-90F2-FFAF2C27BC70}"/>
                </a:ext>
              </a:extLst>
            </p:cNvPr>
            <p:cNvSpPr/>
            <p:nvPr/>
          </p:nvSpPr>
          <p:spPr>
            <a:xfrm>
              <a:off x="797719" y="1952625"/>
              <a:ext cx="3000375" cy="4019550"/>
            </a:xfrm>
            <a:prstGeom prst="roundRect">
              <a:avLst>
                <a:gd name="adj" fmla="val 4921"/>
              </a:avLst>
            </a:prstGeom>
            <a:solidFill>
              <a:srgbClr val="3A5C84">
                <a:lumMod val="75000"/>
              </a:srgbClr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3F07A7E6-49A9-D908-5472-084E013A40C0}"/>
                </a:ext>
              </a:extLst>
            </p:cNvPr>
            <p:cNvSpPr/>
            <p:nvPr/>
          </p:nvSpPr>
          <p:spPr>
            <a:xfrm>
              <a:off x="1602277" y="1058374"/>
              <a:ext cx="1391258" cy="1391258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50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10160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b="1" dirty="0">
                  <a:solidFill>
                    <a:srgbClr val="063951"/>
                  </a:solidFill>
                  <a:latin typeface="Calibri" panose="020F0502020204030204"/>
                </a:rPr>
                <a:t>D</a:t>
              </a:r>
              <a:endPara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">
              <a:extLst>
                <a:ext uri="{FF2B5EF4-FFF2-40B4-BE49-F238E27FC236}">
                  <a16:creationId xmlns:a16="http://schemas.microsoft.com/office/drawing/2014/main" id="{E0737E5A-AACB-CD1D-6261-3948A83ACC21}"/>
                </a:ext>
              </a:extLst>
            </p:cNvPr>
            <p:cNvSpPr/>
            <p:nvPr/>
          </p:nvSpPr>
          <p:spPr>
            <a:xfrm>
              <a:off x="797719" y="2661283"/>
              <a:ext cx="3000375" cy="7429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all" spc="0" normalizeH="0" baseline="0" noProof="0" dirty="0" smtClean="0">
                  <a:ln>
                    <a:noFill/>
                  </a:ln>
                  <a:solidFill>
                    <a:srgbClr val="3A5C8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设备接入</a:t>
              </a:r>
              <a:endPara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3A5C8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2" name="Graphic 7" descr="Target Audience with solid fill">
              <a:extLst>
                <a:ext uri="{FF2B5EF4-FFF2-40B4-BE49-F238E27FC236}">
                  <a16:creationId xmlns:a16="http://schemas.microsoft.com/office/drawing/2014/main" id="{9885E923-C79E-7493-37A3-2F910D832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840706" y="346259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3" name="TextBox 8">
              <a:extLst>
                <a:ext uri="{FF2B5EF4-FFF2-40B4-BE49-F238E27FC236}">
                  <a16:creationId xmlns:a16="http://schemas.microsoft.com/office/drawing/2014/main" id="{062A9C7A-F7E3-8F6B-1429-4887A29441F7}"/>
                </a:ext>
              </a:extLst>
            </p:cNvPr>
            <p:cNvSpPr txBox="1"/>
            <p:nvPr/>
          </p:nvSpPr>
          <p:spPr>
            <a:xfrm>
              <a:off x="851156" y="4701106"/>
              <a:ext cx="2893500" cy="73866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蓝牙门锁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MATTER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网关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 smtClean="0">
                  <a:solidFill>
                    <a:sysClr val="window" lastClr="FFFFFF"/>
                  </a:solidFill>
                  <a:latin typeface="Calibri" panose="020F0502020204030204"/>
                </a:rPr>
                <a:t>蜂窝网络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">
            <a:extLst>
              <a:ext uri="{FF2B5EF4-FFF2-40B4-BE49-F238E27FC236}">
                <a16:creationId xmlns:a16="http://schemas.microsoft.com/office/drawing/2014/main" id="{022C091C-C581-C8F1-AF01-8ADD41166A1A}"/>
              </a:ext>
            </a:extLst>
          </p:cNvPr>
          <p:cNvGrpSpPr/>
          <p:nvPr/>
        </p:nvGrpSpPr>
        <p:grpSpPr>
          <a:xfrm>
            <a:off x="4595813" y="1405241"/>
            <a:ext cx="3000375" cy="4913801"/>
            <a:chOff x="4595813" y="1058374"/>
            <a:chExt cx="3000375" cy="4913801"/>
          </a:xfrm>
        </p:grpSpPr>
        <p:sp>
          <p:nvSpPr>
            <p:cNvPr id="62" name="Rectangle: Rounded Corners 10">
              <a:extLst>
                <a:ext uri="{FF2B5EF4-FFF2-40B4-BE49-F238E27FC236}">
                  <a16:creationId xmlns:a16="http://schemas.microsoft.com/office/drawing/2014/main" id="{6522429E-3E3B-A648-7C4D-55C3F9C0D445}"/>
                </a:ext>
              </a:extLst>
            </p:cNvPr>
            <p:cNvSpPr/>
            <p:nvPr/>
          </p:nvSpPr>
          <p:spPr>
            <a:xfrm>
              <a:off x="4649250" y="2024214"/>
              <a:ext cx="2893500" cy="3876371"/>
            </a:xfrm>
            <a:prstGeom prst="roundRect">
              <a:avLst>
                <a:gd name="adj" fmla="val 4921"/>
              </a:avLst>
            </a:prstGeom>
            <a:solidFill>
              <a:sysClr val="window" lastClr="FFFFFF"/>
            </a:solidFill>
            <a:ln>
              <a:noFill/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3B06ADAC-2848-9104-4F6D-1C67225A378D}"/>
                </a:ext>
              </a:extLst>
            </p:cNvPr>
            <p:cNvSpPr/>
            <p:nvPr/>
          </p:nvSpPr>
          <p:spPr>
            <a:xfrm>
              <a:off x="4595813" y="1952625"/>
              <a:ext cx="3000375" cy="4019550"/>
            </a:xfrm>
            <a:prstGeom prst="roundRect">
              <a:avLst>
                <a:gd name="adj" fmla="val 4921"/>
              </a:avLst>
            </a:prstGeom>
            <a:solidFill>
              <a:srgbClr val="F7931F"/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52E6101E-E168-73E9-5F94-E106C3BAB077}"/>
                </a:ext>
              </a:extLst>
            </p:cNvPr>
            <p:cNvSpPr/>
            <p:nvPr/>
          </p:nvSpPr>
          <p:spPr>
            <a:xfrm>
              <a:off x="5400371" y="1058374"/>
              <a:ext cx="1391258" cy="1391258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50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10160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0" b="1" dirty="0">
                  <a:solidFill>
                    <a:srgbClr val="F7931F">
                      <a:lumMod val="75000"/>
                    </a:srgbClr>
                  </a:solidFill>
                  <a:latin typeface="Calibri" panose="020F0502020204030204"/>
                </a:rPr>
                <a:t>A</a:t>
              </a:r>
              <a:endPara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7931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5169974C-0FA6-F058-A418-A8FB0BCCAD05}"/>
                </a:ext>
              </a:extLst>
            </p:cNvPr>
            <p:cNvSpPr/>
            <p:nvPr/>
          </p:nvSpPr>
          <p:spPr>
            <a:xfrm>
              <a:off x="4595813" y="2661283"/>
              <a:ext cx="3000375" cy="7429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all" spc="0" normalizeH="0" baseline="0" noProof="0" dirty="0" smtClean="0">
                  <a:ln>
                    <a:noFill/>
                  </a:ln>
                  <a:solidFill>
                    <a:srgbClr val="F7931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  <a:r>
                <a:rPr kumimoji="0" lang="zh-CN" altLang="en-US" sz="2800" b="1" i="0" u="none" strike="noStrike" kern="1200" cap="all" spc="0" normalizeH="0" baseline="0" noProof="0" dirty="0" smtClean="0">
                  <a:ln>
                    <a:noFill/>
                  </a:ln>
                  <a:solidFill>
                    <a:srgbClr val="F7931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与</a:t>
              </a:r>
              <a:r>
                <a:rPr kumimoji="0" lang="en-US" altLang="zh-CN" sz="2800" b="1" i="0" u="none" strike="noStrike" kern="1200" cap="all" spc="0" normalizeH="0" baseline="0" noProof="0" dirty="0" smtClean="0">
                  <a:ln>
                    <a:noFill/>
                  </a:ln>
                  <a:solidFill>
                    <a:srgbClr val="F7931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SDK</a:t>
              </a:r>
              <a:endPara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F7931F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6" name="Graphic 14" descr="Bullseye with solid fill">
              <a:extLst>
                <a:ext uri="{FF2B5EF4-FFF2-40B4-BE49-F238E27FC236}">
                  <a16:creationId xmlns:a16="http://schemas.microsoft.com/office/drawing/2014/main" id="{A7AB7416-3225-7306-F435-0D7362CF6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638800" y="346259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TextBox 15">
              <a:extLst>
                <a:ext uri="{FF2B5EF4-FFF2-40B4-BE49-F238E27FC236}">
                  <a16:creationId xmlns:a16="http://schemas.microsoft.com/office/drawing/2014/main" id="{BA0EEB0D-E5CF-CB6C-9B93-CFCFEBC1EBAC}"/>
                </a:ext>
              </a:extLst>
            </p:cNvPr>
            <p:cNvSpPr txBox="1"/>
            <p:nvPr/>
          </p:nvSpPr>
          <p:spPr>
            <a:xfrm>
              <a:off x="4650440" y="4593385"/>
              <a:ext cx="2893500" cy="95410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数联智能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私有化环境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 panose="020F0502020204030204"/>
                </a:rPr>
                <a:t>位置模型</a:t>
              </a:r>
              <a:endParaRPr lang="en-US" altLang="zh-CN" sz="140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OTA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强制升级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SDK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优化与文档梳理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16">
            <a:extLst>
              <a:ext uri="{FF2B5EF4-FFF2-40B4-BE49-F238E27FC236}">
                <a16:creationId xmlns:a16="http://schemas.microsoft.com/office/drawing/2014/main" id="{93FC4C86-A165-B88A-A61C-934F43CBDC07}"/>
              </a:ext>
            </a:extLst>
          </p:cNvPr>
          <p:cNvGrpSpPr/>
          <p:nvPr/>
        </p:nvGrpSpPr>
        <p:grpSpPr>
          <a:xfrm>
            <a:off x="8393906" y="1405241"/>
            <a:ext cx="3000375" cy="4913801"/>
            <a:chOff x="8393906" y="1058374"/>
            <a:chExt cx="3000375" cy="4913801"/>
          </a:xfrm>
        </p:grpSpPr>
        <p:sp>
          <p:nvSpPr>
            <p:cNvPr id="56" name="Rectangle: Rounded Corners 17">
              <a:extLst>
                <a:ext uri="{FF2B5EF4-FFF2-40B4-BE49-F238E27FC236}">
                  <a16:creationId xmlns:a16="http://schemas.microsoft.com/office/drawing/2014/main" id="{CCD017D0-01A4-8417-0E65-CABBA3E4D658}"/>
                </a:ext>
              </a:extLst>
            </p:cNvPr>
            <p:cNvSpPr/>
            <p:nvPr/>
          </p:nvSpPr>
          <p:spPr>
            <a:xfrm>
              <a:off x="8447343" y="2024214"/>
              <a:ext cx="2893500" cy="3876371"/>
            </a:xfrm>
            <a:prstGeom prst="roundRect">
              <a:avLst>
                <a:gd name="adj" fmla="val 4921"/>
              </a:avLst>
            </a:prstGeom>
            <a:solidFill>
              <a:sysClr val="window" lastClr="FFFFFF"/>
            </a:solidFill>
            <a:ln>
              <a:noFill/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: Rounded Corners 18">
              <a:extLst>
                <a:ext uri="{FF2B5EF4-FFF2-40B4-BE49-F238E27FC236}">
                  <a16:creationId xmlns:a16="http://schemas.microsoft.com/office/drawing/2014/main" id="{4F9032E6-15B7-1E14-8B45-15BD39002C65}"/>
                </a:ext>
              </a:extLst>
            </p:cNvPr>
            <p:cNvSpPr/>
            <p:nvPr/>
          </p:nvSpPr>
          <p:spPr>
            <a:xfrm>
              <a:off x="8393906" y="1952625"/>
              <a:ext cx="3000375" cy="4019550"/>
            </a:xfrm>
            <a:prstGeom prst="roundRect">
              <a:avLst>
                <a:gd name="adj" fmla="val 4921"/>
              </a:avLst>
            </a:prstGeom>
            <a:solidFill>
              <a:srgbClr val="A2B969">
                <a:lumMod val="75000"/>
              </a:srgbClr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19">
              <a:extLst>
                <a:ext uri="{FF2B5EF4-FFF2-40B4-BE49-F238E27FC236}">
                  <a16:creationId xmlns:a16="http://schemas.microsoft.com/office/drawing/2014/main" id="{B2A2ED15-98ED-286B-9EF9-D235B734FF1D}"/>
                </a:ext>
              </a:extLst>
            </p:cNvPr>
            <p:cNvSpPr/>
            <p:nvPr/>
          </p:nvSpPr>
          <p:spPr>
            <a:xfrm>
              <a:off x="9198464" y="1058374"/>
              <a:ext cx="1391258" cy="1391258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50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10160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b="1" dirty="0">
                  <a:solidFill>
                    <a:srgbClr val="A2B969">
                      <a:lumMod val="50000"/>
                    </a:srgbClr>
                  </a:solidFill>
                  <a:latin typeface="Calibri" panose="020F0502020204030204"/>
                </a:rPr>
                <a:t>S</a:t>
              </a:r>
              <a:endPara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A2B969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50AEC911-DAA3-F1F1-55E3-21884CC7BD9C}"/>
                </a:ext>
              </a:extLst>
            </p:cNvPr>
            <p:cNvSpPr/>
            <p:nvPr/>
          </p:nvSpPr>
          <p:spPr>
            <a:xfrm>
              <a:off x="8393906" y="2661283"/>
              <a:ext cx="3000375" cy="7429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all" spc="0" normalizeH="0" baseline="0" noProof="0" dirty="0" smtClean="0">
                  <a:ln>
                    <a:noFill/>
                  </a:ln>
                  <a:solidFill>
                    <a:srgbClr val="A2B969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业务线支持</a:t>
              </a:r>
              <a:endPara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A2B969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0" name="Graphic 21" descr="Target with solid fill">
              <a:extLst>
                <a:ext uri="{FF2B5EF4-FFF2-40B4-BE49-F238E27FC236}">
                  <a16:creationId xmlns:a16="http://schemas.microsoft.com/office/drawing/2014/main" id="{552CF371-BD85-C480-756B-E2942BC49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436893" y="346259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33E4107D-597B-C418-D640-9A1E4D0E961D}"/>
                </a:ext>
              </a:extLst>
            </p:cNvPr>
            <p:cNvSpPr txBox="1"/>
            <p:nvPr/>
          </p:nvSpPr>
          <p:spPr>
            <a:xfrm>
              <a:off x="8447343" y="4593386"/>
              <a:ext cx="2893500" cy="95410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展厅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 smtClean="0">
                  <a:solidFill>
                    <a:sysClr val="window" lastClr="FFFFFF"/>
                  </a:solidFill>
                  <a:latin typeface="Calibri" panose="020F0502020204030204"/>
                </a:rPr>
                <a:t>运动主机</a:t>
              </a:r>
              <a:endParaRPr lang="en-US" altLang="zh-CN" sz="1400" dirty="0" smtClean="0">
                <a:solidFill>
                  <a:sysClr val="window" lastClr="FFFFFF"/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顶护卫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smtClean="0">
                  <a:solidFill>
                    <a:sysClr val="window" lastClr="FFFFFF"/>
                  </a:solidFill>
                  <a:latin typeface="Calibri" panose="020F0502020204030204"/>
                </a:rPr>
                <a:t>V4</a:t>
              </a:r>
              <a:r>
                <a:rPr lang="zh-CN" altLang="en-US" sz="1400" dirty="0" smtClean="0">
                  <a:solidFill>
                    <a:sysClr val="window" lastClr="FFFFFF"/>
                  </a:solidFill>
                  <a:latin typeface="Calibri" panose="020F0502020204030204"/>
                </a:rPr>
                <a:t>网关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Isosceles Triangle 23">
            <a:extLst>
              <a:ext uri="{FF2B5EF4-FFF2-40B4-BE49-F238E27FC236}">
                <a16:creationId xmlns:a16="http://schemas.microsoft.com/office/drawing/2014/main" id="{05AEB532-F4C3-DC57-A355-CBBBC06AE1B5}"/>
              </a:ext>
            </a:extLst>
          </p:cNvPr>
          <p:cNvSpPr/>
          <p:nvPr/>
        </p:nvSpPr>
        <p:spPr>
          <a:xfrm rot="5400000">
            <a:off x="3955781" y="3171718"/>
            <a:ext cx="482344" cy="415814"/>
          </a:xfrm>
          <a:prstGeom prst="triangle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Isosceles Triangle 24">
            <a:extLst>
              <a:ext uri="{FF2B5EF4-FFF2-40B4-BE49-F238E27FC236}">
                <a16:creationId xmlns:a16="http://schemas.microsoft.com/office/drawing/2014/main" id="{1136B6B2-AD1D-27E7-FE00-D61211AA8CE8}"/>
              </a:ext>
            </a:extLst>
          </p:cNvPr>
          <p:cNvSpPr/>
          <p:nvPr/>
        </p:nvSpPr>
        <p:spPr>
          <a:xfrm rot="5400000">
            <a:off x="7753875" y="3171718"/>
            <a:ext cx="482344" cy="415814"/>
          </a:xfrm>
          <a:prstGeom prst="triangle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6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160" y="652145"/>
            <a:ext cx="6096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sym typeface="+mn-ea"/>
              </a:rPr>
              <a:t>三、</a:t>
            </a:r>
            <a:r>
              <a:rPr lang="zh-CN" altLang="en-US" sz="3200" dirty="0">
                <a:sym typeface="+mn-ea"/>
              </a:rPr>
              <a:t>Q4业务亮点</a:t>
            </a:r>
            <a:endParaRPr lang="zh-CN" altLang="en-US" sz="3200" b="1" dirty="0"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99160" y="1408960"/>
            <a:ext cx="10991849" cy="5086155"/>
            <a:chOff x="600075" y="1444183"/>
            <a:chExt cx="10991849" cy="5086155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DD7C9D5-3340-47FB-A2B0-7FDB2AD789D7}"/>
                </a:ext>
              </a:extLst>
            </p:cNvPr>
            <p:cNvSpPr/>
            <p:nvPr/>
          </p:nvSpPr>
          <p:spPr>
            <a:xfrm>
              <a:off x="2567038" y="2889783"/>
              <a:ext cx="3244602" cy="220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0498" extrusionOk="0">
                  <a:moveTo>
                    <a:pt x="21137" y="9071"/>
                  </a:moveTo>
                  <a:lnTo>
                    <a:pt x="15025" y="486"/>
                  </a:lnTo>
                  <a:cubicBezTo>
                    <a:pt x="14288" y="-550"/>
                    <a:pt x="13016" y="177"/>
                    <a:pt x="13016" y="1654"/>
                  </a:cubicBezTo>
                  <a:lnTo>
                    <a:pt x="13016" y="4123"/>
                  </a:lnTo>
                  <a:cubicBezTo>
                    <a:pt x="13016" y="5037"/>
                    <a:pt x="12491" y="5776"/>
                    <a:pt x="11840" y="5776"/>
                  </a:cubicBezTo>
                  <a:lnTo>
                    <a:pt x="1177" y="5776"/>
                  </a:lnTo>
                  <a:cubicBezTo>
                    <a:pt x="526" y="5776"/>
                    <a:pt x="0" y="6514"/>
                    <a:pt x="0" y="7429"/>
                  </a:cubicBezTo>
                  <a:lnTo>
                    <a:pt x="0" y="13071"/>
                  </a:lnTo>
                  <a:cubicBezTo>
                    <a:pt x="0" y="13986"/>
                    <a:pt x="526" y="14724"/>
                    <a:pt x="1177" y="14724"/>
                  </a:cubicBezTo>
                  <a:lnTo>
                    <a:pt x="11840" y="14724"/>
                  </a:lnTo>
                  <a:cubicBezTo>
                    <a:pt x="12491" y="14724"/>
                    <a:pt x="13016" y="15463"/>
                    <a:pt x="13016" y="16377"/>
                  </a:cubicBezTo>
                  <a:lnTo>
                    <a:pt x="13016" y="18846"/>
                  </a:lnTo>
                  <a:cubicBezTo>
                    <a:pt x="13016" y="20312"/>
                    <a:pt x="14280" y="21050"/>
                    <a:pt x="15025" y="20014"/>
                  </a:cubicBezTo>
                  <a:lnTo>
                    <a:pt x="21137" y="11429"/>
                  </a:lnTo>
                  <a:cubicBezTo>
                    <a:pt x="21600" y="10757"/>
                    <a:pt x="21600" y="9710"/>
                    <a:pt x="21137" y="9071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86FF570E-13DF-46E8-A446-5196EEA5D765}"/>
                </a:ext>
              </a:extLst>
            </p:cNvPr>
            <p:cNvSpPr/>
            <p:nvPr/>
          </p:nvSpPr>
          <p:spPr>
            <a:xfrm>
              <a:off x="600075" y="1444183"/>
              <a:ext cx="4085599" cy="508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37" extrusionOk="0">
                  <a:moveTo>
                    <a:pt x="2792" y="9521"/>
                  </a:moveTo>
                  <a:cubicBezTo>
                    <a:pt x="2861" y="9521"/>
                    <a:pt x="2918" y="9476"/>
                    <a:pt x="2918" y="9421"/>
                  </a:cubicBezTo>
                  <a:lnTo>
                    <a:pt x="2918" y="9275"/>
                  </a:lnTo>
                  <a:cubicBezTo>
                    <a:pt x="2918" y="9185"/>
                    <a:pt x="3049" y="9145"/>
                    <a:pt x="3130" y="9205"/>
                  </a:cubicBezTo>
                  <a:lnTo>
                    <a:pt x="3769" y="9717"/>
                  </a:lnTo>
                  <a:cubicBezTo>
                    <a:pt x="3819" y="9757"/>
                    <a:pt x="3819" y="9817"/>
                    <a:pt x="3769" y="9857"/>
                  </a:cubicBezTo>
                  <a:lnTo>
                    <a:pt x="3130" y="10369"/>
                  </a:lnTo>
                  <a:cubicBezTo>
                    <a:pt x="3055" y="10429"/>
                    <a:pt x="2918" y="10389"/>
                    <a:pt x="2918" y="10299"/>
                  </a:cubicBezTo>
                  <a:lnTo>
                    <a:pt x="2918" y="10153"/>
                  </a:lnTo>
                  <a:cubicBezTo>
                    <a:pt x="2918" y="10098"/>
                    <a:pt x="2861" y="10053"/>
                    <a:pt x="2792" y="10053"/>
                  </a:cubicBezTo>
                  <a:lnTo>
                    <a:pt x="1672" y="10053"/>
                  </a:lnTo>
                  <a:cubicBezTo>
                    <a:pt x="1603" y="10053"/>
                    <a:pt x="1546" y="10008"/>
                    <a:pt x="1546" y="9953"/>
                  </a:cubicBezTo>
                  <a:lnTo>
                    <a:pt x="1546" y="9617"/>
                  </a:lnTo>
                  <a:cubicBezTo>
                    <a:pt x="1546" y="9561"/>
                    <a:pt x="1603" y="9516"/>
                    <a:pt x="1672" y="9516"/>
                  </a:cubicBezTo>
                  <a:lnTo>
                    <a:pt x="2792" y="9516"/>
                  </a:lnTo>
                  <a:close/>
                  <a:moveTo>
                    <a:pt x="6906" y="8156"/>
                  </a:moveTo>
                  <a:cubicBezTo>
                    <a:pt x="6831" y="8096"/>
                    <a:pt x="6693" y="8136"/>
                    <a:pt x="6693" y="8227"/>
                  </a:cubicBezTo>
                  <a:lnTo>
                    <a:pt x="6693" y="8372"/>
                  </a:lnTo>
                  <a:cubicBezTo>
                    <a:pt x="6693" y="8427"/>
                    <a:pt x="6637" y="8473"/>
                    <a:pt x="6568" y="8473"/>
                  </a:cubicBezTo>
                  <a:lnTo>
                    <a:pt x="5447" y="8473"/>
                  </a:lnTo>
                  <a:cubicBezTo>
                    <a:pt x="5378" y="8473"/>
                    <a:pt x="5322" y="8518"/>
                    <a:pt x="5322" y="8573"/>
                  </a:cubicBezTo>
                  <a:lnTo>
                    <a:pt x="5322" y="8909"/>
                  </a:lnTo>
                  <a:cubicBezTo>
                    <a:pt x="5322" y="8964"/>
                    <a:pt x="5378" y="9009"/>
                    <a:pt x="5447" y="9009"/>
                  </a:cubicBezTo>
                  <a:lnTo>
                    <a:pt x="6568" y="9009"/>
                  </a:lnTo>
                  <a:cubicBezTo>
                    <a:pt x="6637" y="9009"/>
                    <a:pt x="6693" y="9055"/>
                    <a:pt x="6693" y="9110"/>
                  </a:cubicBezTo>
                  <a:lnTo>
                    <a:pt x="6693" y="9255"/>
                  </a:lnTo>
                  <a:cubicBezTo>
                    <a:pt x="6693" y="9346"/>
                    <a:pt x="6824" y="9386"/>
                    <a:pt x="6906" y="9325"/>
                  </a:cubicBezTo>
                  <a:lnTo>
                    <a:pt x="7544" y="8814"/>
                  </a:lnTo>
                  <a:cubicBezTo>
                    <a:pt x="7594" y="8774"/>
                    <a:pt x="7594" y="8713"/>
                    <a:pt x="7544" y="8673"/>
                  </a:cubicBezTo>
                  <a:lnTo>
                    <a:pt x="6906" y="8156"/>
                  </a:lnTo>
                  <a:close/>
                  <a:moveTo>
                    <a:pt x="4408" y="8187"/>
                  </a:moveTo>
                  <a:cubicBezTo>
                    <a:pt x="4333" y="8126"/>
                    <a:pt x="4195" y="8166"/>
                    <a:pt x="4195" y="8257"/>
                  </a:cubicBezTo>
                  <a:lnTo>
                    <a:pt x="4195" y="8402"/>
                  </a:lnTo>
                  <a:cubicBezTo>
                    <a:pt x="4195" y="8457"/>
                    <a:pt x="4138" y="8503"/>
                    <a:pt x="4070" y="8503"/>
                  </a:cubicBezTo>
                  <a:lnTo>
                    <a:pt x="2949" y="8503"/>
                  </a:lnTo>
                  <a:cubicBezTo>
                    <a:pt x="2880" y="8503"/>
                    <a:pt x="2824" y="8548"/>
                    <a:pt x="2824" y="8603"/>
                  </a:cubicBezTo>
                  <a:lnTo>
                    <a:pt x="2824" y="8939"/>
                  </a:lnTo>
                  <a:cubicBezTo>
                    <a:pt x="2824" y="8994"/>
                    <a:pt x="2880" y="9040"/>
                    <a:pt x="2949" y="9040"/>
                  </a:cubicBezTo>
                  <a:lnTo>
                    <a:pt x="4070" y="9040"/>
                  </a:lnTo>
                  <a:cubicBezTo>
                    <a:pt x="4138" y="9040"/>
                    <a:pt x="4195" y="9085"/>
                    <a:pt x="4195" y="9140"/>
                  </a:cubicBezTo>
                  <a:lnTo>
                    <a:pt x="4195" y="9285"/>
                  </a:lnTo>
                  <a:cubicBezTo>
                    <a:pt x="4195" y="9376"/>
                    <a:pt x="4326" y="9416"/>
                    <a:pt x="4408" y="9356"/>
                  </a:cubicBezTo>
                  <a:lnTo>
                    <a:pt x="5046" y="8844"/>
                  </a:lnTo>
                  <a:cubicBezTo>
                    <a:pt x="5096" y="8804"/>
                    <a:pt x="5096" y="8743"/>
                    <a:pt x="5046" y="8703"/>
                  </a:cubicBezTo>
                  <a:lnTo>
                    <a:pt x="4408" y="8187"/>
                  </a:lnTo>
                  <a:close/>
                  <a:moveTo>
                    <a:pt x="4195" y="9491"/>
                  </a:moveTo>
                  <a:cubicBezTo>
                    <a:pt x="4126" y="9491"/>
                    <a:pt x="4070" y="9536"/>
                    <a:pt x="4070" y="9591"/>
                  </a:cubicBezTo>
                  <a:lnTo>
                    <a:pt x="4070" y="9928"/>
                  </a:lnTo>
                  <a:cubicBezTo>
                    <a:pt x="4070" y="9983"/>
                    <a:pt x="4126" y="10028"/>
                    <a:pt x="4195" y="10028"/>
                  </a:cubicBezTo>
                  <a:lnTo>
                    <a:pt x="5315" y="10028"/>
                  </a:lnTo>
                  <a:cubicBezTo>
                    <a:pt x="5384" y="10028"/>
                    <a:pt x="5441" y="10073"/>
                    <a:pt x="5441" y="10128"/>
                  </a:cubicBezTo>
                  <a:lnTo>
                    <a:pt x="5441" y="10274"/>
                  </a:lnTo>
                  <a:cubicBezTo>
                    <a:pt x="5441" y="10364"/>
                    <a:pt x="5572" y="10404"/>
                    <a:pt x="5654" y="10344"/>
                  </a:cubicBezTo>
                  <a:lnTo>
                    <a:pt x="6292" y="9832"/>
                  </a:lnTo>
                  <a:cubicBezTo>
                    <a:pt x="6342" y="9792"/>
                    <a:pt x="6342" y="9732"/>
                    <a:pt x="6292" y="9692"/>
                  </a:cubicBezTo>
                  <a:lnTo>
                    <a:pt x="5654" y="9180"/>
                  </a:lnTo>
                  <a:cubicBezTo>
                    <a:pt x="5578" y="9120"/>
                    <a:pt x="5441" y="9160"/>
                    <a:pt x="5441" y="9250"/>
                  </a:cubicBezTo>
                  <a:lnTo>
                    <a:pt x="5441" y="9396"/>
                  </a:lnTo>
                  <a:cubicBezTo>
                    <a:pt x="5441" y="9451"/>
                    <a:pt x="5384" y="9496"/>
                    <a:pt x="5315" y="9496"/>
                  </a:cubicBezTo>
                  <a:lnTo>
                    <a:pt x="4195" y="9496"/>
                  </a:lnTo>
                  <a:close/>
                  <a:moveTo>
                    <a:pt x="426" y="10540"/>
                  </a:moveTo>
                  <a:cubicBezTo>
                    <a:pt x="357" y="10540"/>
                    <a:pt x="301" y="10585"/>
                    <a:pt x="301" y="10640"/>
                  </a:cubicBezTo>
                  <a:lnTo>
                    <a:pt x="301" y="10976"/>
                  </a:lnTo>
                  <a:cubicBezTo>
                    <a:pt x="301" y="11031"/>
                    <a:pt x="357" y="11077"/>
                    <a:pt x="426" y="11077"/>
                  </a:cubicBezTo>
                  <a:lnTo>
                    <a:pt x="1546" y="11077"/>
                  </a:lnTo>
                  <a:cubicBezTo>
                    <a:pt x="1615" y="11077"/>
                    <a:pt x="1672" y="11122"/>
                    <a:pt x="1672" y="11177"/>
                  </a:cubicBezTo>
                  <a:lnTo>
                    <a:pt x="1672" y="11322"/>
                  </a:lnTo>
                  <a:cubicBezTo>
                    <a:pt x="1672" y="11413"/>
                    <a:pt x="1803" y="11453"/>
                    <a:pt x="1885" y="11393"/>
                  </a:cubicBezTo>
                  <a:lnTo>
                    <a:pt x="2523" y="10881"/>
                  </a:lnTo>
                  <a:cubicBezTo>
                    <a:pt x="2573" y="10841"/>
                    <a:pt x="2573" y="10781"/>
                    <a:pt x="2523" y="10740"/>
                  </a:cubicBezTo>
                  <a:lnTo>
                    <a:pt x="1885" y="10229"/>
                  </a:lnTo>
                  <a:cubicBezTo>
                    <a:pt x="1809" y="10168"/>
                    <a:pt x="1672" y="10209"/>
                    <a:pt x="1672" y="10299"/>
                  </a:cubicBezTo>
                  <a:lnTo>
                    <a:pt x="1672" y="10444"/>
                  </a:lnTo>
                  <a:cubicBezTo>
                    <a:pt x="1672" y="10500"/>
                    <a:pt x="1615" y="10545"/>
                    <a:pt x="1546" y="10545"/>
                  </a:cubicBezTo>
                  <a:lnTo>
                    <a:pt x="426" y="10545"/>
                  </a:lnTo>
                  <a:close/>
                  <a:moveTo>
                    <a:pt x="7983" y="12170"/>
                  </a:moveTo>
                  <a:lnTo>
                    <a:pt x="7983" y="12316"/>
                  </a:lnTo>
                  <a:cubicBezTo>
                    <a:pt x="7983" y="12406"/>
                    <a:pt x="8114" y="12446"/>
                    <a:pt x="8195" y="12386"/>
                  </a:cubicBezTo>
                  <a:lnTo>
                    <a:pt x="8834" y="11874"/>
                  </a:lnTo>
                  <a:cubicBezTo>
                    <a:pt x="8884" y="11834"/>
                    <a:pt x="8884" y="11774"/>
                    <a:pt x="8834" y="11734"/>
                  </a:cubicBezTo>
                  <a:lnTo>
                    <a:pt x="8195" y="11222"/>
                  </a:lnTo>
                  <a:cubicBezTo>
                    <a:pt x="8120" y="11162"/>
                    <a:pt x="7983" y="11202"/>
                    <a:pt x="7983" y="11292"/>
                  </a:cubicBezTo>
                  <a:lnTo>
                    <a:pt x="7983" y="11438"/>
                  </a:lnTo>
                  <a:cubicBezTo>
                    <a:pt x="7983" y="11493"/>
                    <a:pt x="7926" y="11538"/>
                    <a:pt x="7857" y="11538"/>
                  </a:cubicBezTo>
                  <a:lnTo>
                    <a:pt x="6737" y="11538"/>
                  </a:lnTo>
                  <a:cubicBezTo>
                    <a:pt x="6668" y="11538"/>
                    <a:pt x="6611" y="11583"/>
                    <a:pt x="6611" y="11639"/>
                  </a:cubicBezTo>
                  <a:lnTo>
                    <a:pt x="6611" y="11975"/>
                  </a:lnTo>
                  <a:cubicBezTo>
                    <a:pt x="6611" y="12030"/>
                    <a:pt x="6668" y="12075"/>
                    <a:pt x="6737" y="12075"/>
                  </a:cubicBezTo>
                  <a:lnTo>
                    <a:pt x="7857" y="12075"/>
                  </a:lnTo>
                  <a:cubicBezTo>
                    <a:pt x="7926" y="12070"/>
                    <a:pt x="7983" y="12115"/>
                    <a:pt x="7983" y="12170"/>
                  </a:cubicBezTo>
                  <a:close/>
                  <a:moveTo>
                    <a:pt x="376" y="13084"/>
                  </a:moveTo>
                  <a:lnTo>
                    <a:pt x="1496" y="13084"/>
                  </a:lnTo>
                  <a:cubicBezTo>
                    <a:pt x="1565" y="13084"/>
                    <a:pt x="1622" y="13129"/>
                    <a:pt x="1622" y="13184"/>
                  </a:cubicBezTo>
                  <a:lnTo>
                    <a:pt x="1622" y="13329"/>
                  </a:lnTo>
                  <a:cubicBezTo>
                    <a:pt x="1622" y="13420"/>
                    <a:pt x="1753" y="13460"/>
                    <a:pt x="1834" y="13400"/>
                  </a:cubicBezTo>
                  <a:lnTo>
                    <a:pt x="2473" y="12888"/>
                  </a:lnTo>
                  <a:cubicBezTo>
                    <a:pt x="2523" y="12848"/>
                    <a:pt x="2523" y="12788"/>
                    <a:pt x="2473" y="12747"/>
                  </a:cubicBezTo>
                  <a:lnTo>
                    <a:pt x="1834" y="12236"/>
                  </a:lnTo>
                  <a:cubicBezTo>
                    <a:pt x="1759" y="12175"/>
                    <a:pt x="1622" y="12216"/>
                    <a:pt x="1622" y="12306"/>
                  </a:cubicBezTo>
                  <a:lnTo>
                    <a:pt x="1622" y="12451"/>
                  </a:lnTo>
                  <a:cubicBezTo>
                    <a:pt x="1622" y="12507"/>
                    <a:pt x="1565" y="12552"/>
                    <a:pt x="1496" y="12552"/>
                  </a:cubicBezTo>
                  <a:lnTo>
                    <a:pt x="376" y="12552"/>
                  </a:lnTo>
                  <a:cubicBezTo>
                    <a:pt x="307" y="12552"/>
                    <a:pt x="250" y="12597"/>
                    <a:pt x="250" y="12652"/>
                  </a:cubicBezTo>
                  <a:lnTo>
                    <a:pt x="250" y="12988"/>
                  </a:lnTo>
                  <a:cubicBezTo>
                    <a:pt x="250" y="13038"/>
                    <a:pt x="307" y="13084"/>
                    <a:pt x="376" y="13084"/>
                  </a:cubicBezTo>
                  <a:close/>
                  <a:moveTo>
                    <a:pt x="4163" y="13179"/>
                  </a:moveTo>
                  <a:lnTo>
                    <a:pt x="4163" y="13324"/>
                  </a:lnTo>
                  <a:cubicBezTo>
                    <a:pt x="4163" y="13415"/>
                    <a:pt x="4295" y="13455"/>
                    <a:pt x="4376" y="13395"/>
                  </a:cubicBezTo>
                  <a:lnTo>
                    <a:pt x="5015" y="12883"/>
                  </a:lnTo>
                  <a:cubicBezTo>
                    <a:pt x="5065" y="12843"/>
                    <a:pt x="5065" y="12783"/>
                    <a:pt x="5015" y="12742"/>
                  </a:cubicBezTo>
                  <a:lnTo>
                    <a:pt x="4376" y="12231"/>
                  </a:lnTo>
                  <a:cubicBezTo>
                    <a:pt x="4301" y="12170"/>
                    <a:pt x="4163" y="12211"/>
                    <a:pt x="4163" y="12301"/>
                  </a:cubicBezTo>
                  <a:lnTo>
                    <a:pt x="4163" y="12446"/>
                  </a:lnTo>
                  <a:cubicBezTo>
                    <a:pt x="4163" y="12502"/>
                    <a:pt x="4107" y="12547"/>
                    <a:pt x="4038" y="12547"/>
                  </a:cubicBezTo>
                  <a:lnTo>
                    <a:pt x="2918" y="12547"/>
                  </a:lnTo>
                  <a:cubicBezTo>
                    <a:pt x="2849" y="12547"/>
                    <a:pt x="2792" y="12592"/>
                    <a:pt x="2792" y="12647"/>
                  </a:cubicBezTo>
                  <a:lnTo>
                    <a:pt x="2792" y="12983"/>
                  </a:lnTo>
                  <a:cubicBezTo>
                    <a:pt x="2792" y="13038"/>
                    <a:pt x="2849" y="13084"/>
                    <a:pt x="2918" y="13084"/>
                  </a:cubicBezTo>
                  <a:lnTo>
                    <a:pt x="4038" y="13084"/>
                  </a:lnTo>
                  <a:cubicBezTo>
                    <a:pt x="4107" y="13079"/>
                    <a:pt x="4163" y="13124"/>
                    <a:pt x="4163" y="13179"/>
                  </a:cubicBezTo>
                  <a:close/>
                  <a:moveTo>
                    <a:pt x="5660" y="14423"/>
                  </a:moveTo>
                  <a:lnTo>
                    <a:pt x="6298" y="13911"/>
                  </a:lnTo>
                  <a:cubicBezTo>
                    <a:pt x="6349" y="13871"/>
                    <a:pt x="6349" y="13811"/>
                    <a:pt x="6298" y="13771"/>
                  </a:cubicBezTo>
                  <a:lnTo>
                    <a:pt x="5660" y="13259"/>
                  </a:lnTo>
                  <a:cubicBezTo>
                    <a:pt x="5585" y="13199"/>
                    <a:pt x="5447" y="13239"/>
                    <a:pt x="5447" y="13329"/>
                  </a:cubicBezTo>
                  <a:lnTo>
                    <a:pt x="5447" y="13475"/>
                  </a:lnTo>
                  <a:cubicBezTo>
                    <a:pt x="5447" y="13530"/>
                    <a:pt x="5391" y="13575"/>
                    <a:pt x="5322" y="13575"/>
                  </a:cubicBezTo>
                  <a:lnTo>
                    <a:pt x="4207" y="13575"/>
                  </a:lnTo>
                  <a:cubicBezTo>
                    <a:pt x="4138" y="13575"/>
                    <a:pt x="4082" y="13620"/>
                    <a:pt x="4082" y="13676"/>
                  </a:cubicBezTo>
                  <a:lnTo>
                    <a:pt x="4082" y="14012"/>
                  </a:lnTo>
                  <a:cubicBezTo>
                    <a:pt x="4082" y="14067"/>
                    <a:pt x="4138" y="14112"/>
                    <a:pt x="4207" y="14112"/>
                  </a:cubicBezTo>
                  <a:lnTo>
                    <a:pt x="5328" y="14112"/>
                  </a:lnTo>
                  <a:cubicBezTo>
                    <a:pt x="5397" y="14112"/>
                    <a:pt x="5453" y="14157"/>
                    <a:pt x="5453" y="14212"/>
                  </a:cubicBezTo>
                  <a:lnTo>
                    <a:pt x="5453" y="14358"/>
                  </a:lnTo>
                  <a:cubicBezTo>
                    <a:pt x="5447" y="14443"/>
                    <a:pt x="5578" y="14483"/>
                    <a:pt x="5660" y="14423"/>
                  </a:cubicBezTo>
                  <a:close/>
                  <a:moveTo>
                    <a:pt x="10105" y="8658"/>
                  </a:moveTo>
                  <a:lnTo>
                    <a:pt x="9466" y="8146"/>
                  </a:lnTo>
                  <a:cubicBezTo>
                    <a:pt x="9391" y="8086"/>
                    <a:pt x="9254" y="8126"/>
                    <a:pt x="9254" y="8217"/>
                  </a:cubicBezTo>
                  <a:lnTo>
                    <a:pt x="9254" y="8362"/>
                  </a:lnTo>
                  <a:cubicBezTo>
                    <a:pt x="9254" y="8417"/>
                    <a:pt x="9197" y="8462"/>
                    <a:pt x="9128" y="8462"/>
                  </a:cubicBezTo>
                  <a:lnTo>
                    <a:pt x="8008" y="8462"/>
                  </a:lnTo>
                  <a:cubicBezTo>
                    <a:pt x="7939" y="8462"/>
                    <a:pt x="7882" y="8508"/>
                    <a:pt x="7882" y="8563"/>
                  </a:cubicBezTo>
                  <a:lnTo>
                    <a:pt x="7882" y="8899"/>
                  </a:lnTo>
                  <a:cubicBezTo>
                    <a:pt x="7882" y="8954"/>
                    <a:pt x="7939" y="8999"/>
                    <a:pt x="8008" y="8999"/>
                  </a:cubicBezTo>
                  <a:lnTo>
                    <a:pt x="9128" y="8999"/>
                  </a:lnTo>
                  <a:cubicBezTo>
                    <a:pt x="9197" y="8999"/>
                    <a:pt x="9254" y="9045"/>
                    <a:pt x="9254" y="9100"/>
                  </a:cubicBezTo>
                  <a:lnTo>
                    <a:pt x="9254" y="9245"/>
                  </a:lnTo>
                  <a:cubicBezTo>
                    <a:pt x="9254" y="9336"/>
                    <a:pt x="9385" y="9376"/>
                    <a:pt x="9466" y="9315"/>
                  </a:cubicBezTo>
                  <a:lnTo>
                    <a:pt x="10105" y="8804"/>
                  </a:lnTo>
                  <a:cubicBezTo>
                    <a:pt x="10149" y="8759"/>
                    <a:pt x="10149" y="8698"/>
                    <a:pt x="10105" y="8658"/>
                  </a:cubicBezTo>
                  <a:close/>
                  <a:moveTo>
                    <a:pt x="6718" y="9486"/>
                  </a:moveTo>
                  <a:cubicBezTo>
                    <a:pt x="6649" y="9486"/>
                    <a:pt x="6593" y="9531"/>
                    <a:pt x="6593" y="9586"/>
                  </a:cubicBezTo>
                  <a:lnTo>
                    <a:pt x="6593" y="9923"/>
                  </a:lnTo>
                  <a:cubicBezTo>
                    <a:pt x="6593" y="9978"/>
                    <a:pt x="6649" y="10023"/>
                    <a:pt x="6718" y="10023"/>
                  </a:cubicBezTo>
                  <a:lnTo>
                    <a:pt x="7839" y="10023"/>
                  </a:lnTo>
                  <a:cubicBezTo>
                    <a:pt x="7907" y="10023"/>
                    <a:pt x="7964" y="10068"/>
                    <a:pt x="7964" y="10123"/>
                  </a:cubicBezTo>
                  <a:lnTo>
                    <a:pt x="7964" y="10269"/>
                  </a:lnTo>
                  <a:cubicBezTo>
                    <a:pt x="7964" y="10359"/>
                    <a:pt x="8095" y="10399"/>
                    <a:pt x="8177" y="10339"/>
                  </a:cubicBezTo>
                  <a:lnTo>
                    <a:pt x="8815" y="9827"/>
                  </a:lnTo>
                  <a:cubicBezTo>
                    <a:pt x="8865" y="9787"/>
                    <a:pt x="8865" y="9727"/>
                    <a:pt x="8815" y="9687"/>
                  </a:cubicBezTo>
                  <a:lnTo>
                    <a:pt x="8177" y="9175"/>
                  </a:lnTo>
                  <a:cubicBezTo>
                    <a:pt x="8102" y="9115"/>
                    <a:pt x="7964" y="9155"/>
                    <a:pt x="7964" y="9245"/>
                  </a:cubicBezTo>
                  <a:lnTo>
                    <a:pt x="7964" y="9391"/>
                  </a:lnTo>
                  <a:cubicBezTo>
                    <a:pt x="7964" y="9446"/>
                    <a:pt x="7907" y="9491"/>
                    <a:pt x="7839" y="9491"/>
                  </a:cubicBezTo>
                  <a:lnTo>
                    <a:pt x="6718" y="9491"/>
                  </a:lnTo>
                  <a:close/>
                  <a:moveTo>
                    <a:pt x="382" y="12195"/>
                  </a:moveTo>
                  <a:lnTo>
                    <a:pt x="382" y="12341"/>
                  </a:lnTo>
                  <a:cubicBezTo>
                    <a:pt x="382" y="12431"/>
                    <a:pt x="513" y="12471"/>
                    <a:pt x="595" y="12411"/>
                  </a:cubicBezTo>
                  <a:lnTo>
                    <a:pt x="1233" y="11899"/>
                  </a:lnTo>
                  <a:cubicBezTo>
                    <a:pt x="1283" y="11859"/>
                    <a:pt x="1283" y="11799"/>
                    <a:pt x="1233" y="11759"/>
                  </a:cubicBezTo>
                  <a:lnTo>
                    <a:pt x="595" y="11247"/>
                  </a:lnTo>
                  <a:cubicBezTo>
                    <a:pt x="520" y="11187"/>
                    <a:pt x="382" y="11227"/>
                    <a:pt x="382" y="11317"/>
                  </a:cubicBezTo>
                  <a:lnTo>
                    <a:pt x="382" y="11463"/>
                  </a:lnTo>
                  <a:cubicBezTo>
                    <a:pt x="382" y="11518"/>
                    <a:pt x="326" y="11563"/>
                    <a:pt x="257" y="11563"/>
                  </a:cubicBezTo>
                  <a:lnTo>
                    <a:pt x="0" y="11563"/>
                  </a:lnTo>
                  <a:lnTo>
                    <a:pt x="0" y="12100"/>
                  </a:lnTo>
                  <a:lnTo>
                    <a:pt x="257" y="12100"/>
                  </a:lnTo>
                  <a:cubicBezTo>
                    <a:pt x="326" y="12095"/>
                    <a:pt x="382" y="12140"/>
                    <a:pt x="382" y="12195"/>
                  </a:cubicBezTo>
                  <a:close/>
                  <a:moveTo>
                    <a:pt x="4151" y="11147"/>
                  </a:moveTo>
                  <a:lnTo>
                    <a:pt x="4151" y="11292"/>
                  </a:lnTo>
                  <a:cubicBezTo>
                    <a:pt x="4151" y="11383"/>
                    <a:pt x="4282" y="11423"/>
                    <a:pt x="4364" y="11363"/>
                  </a:cubicBezTo>
                  <a:lnTo>
                    <a:pt x="5002" y="10851"/>
                  </a:lnTo>
                  <a:cubicBezTo>
                    <a:pt x="5053" y="10811"/>
                    <a:pt x="5053" y="10750"/>
                    <a:pt x="5002" y="10710"/>
                  </a:cubicBezTo>
                  <a:lnTo>
                    <a:pt x="4364" y="10199"/>
                  </a:lnTo>
                  <a:cubicBezTo>
                    <a:pt x="4289" y="10138"/>
                    <a:pt x="4151" y="10178"/>
                    <a:pt x="4151" y="10269"/>
                  </a:cubicBezTo>
                  <a:lnTo>
                    <a:pt x="4151" y="10414"/>
                  </a:lnTo>
                  <a:cubicBezTo>
                    <a:pt x="4151" y="10469"/>
                    <a:pt x="4095" y="10515"/>
                    <a:pt x="4026" y="10515"/>
                  </a:cubicBezTo>
                  <a:lnTo>
                    <a:pt x="2905" y="10515"/>
                  </a:lnTo>
                  <a:cubicBezTo>
                    <a:pt x="2836" y="10515"/>
                    <a:pt x="2780" y="10560"/>
                    <a:pt x="2780" y="10615"/>
                  </a:cubicBezTo>
                  <a:lnTo>
                    <a:pt x="2780" y="10951"/>
                  </a:lnTo>
                  <a:cubicBezTo>
                    <a:pt x="2780" y="11006"/>
                    <a:pt x="2836" y="11051"/>
                    <a:pt x="2905" y="11051"/>
                  </a:cubicBezTo>
                  <a:lnTo>
                    <a:pt x="4026" y="11051"/>
                  </a:lnTo>
                  <a:cubicBezTo>
                    <a:pt x="4095" y="11046"/>
                    <a:pt x="4151" y="11092"/>
                    <a:pt x="4151" y="11147"/>
                  </a:cubicBezTo>
                  <a:close/>
                  <a:moveTo>
                    <a:pt x="3093" y="14413"/>
                  </a:moveTo>
                  <a:lnTo>
                    <a:pt x="3731" y="13901"/>
                  </a:lnTo>
                  <a:cubicBezTo>
                    <a:pt x="3782" y="13861"/>
                    <a:pt x="3782" y="13801"/>
                    <a:pt x="3731" y="13761"/>
                  </a:cubicBezTo>
                  <a:lnTo>
                    <a:pt x="3093" y="13249"/>
                  </a:lnTo>
                  <a:cubicBezTo>
                    <a:pt x="3018" y="13189"/>
                    <a:pt x="2880" y="13229"/>
                    <a:pt x="2880" y="13319"/>
                  </a:cubicBezTo>
                  <a:lnTo>
                    <a:pt x="2880" y="13465"/>
                  </a:lnTo>
                  <a:cubicBezTo>
                    <a:pt x="2880" y="13520"/>
                    <a:pt x="2824" y="13565"/>
                    <a:pt x="2755" y="13565"/>
                  </a:cubicBezTo>
                  <a:lnTo>
                    <a:pt x="1640" y="13565"/>
                  </a:lnTo>
                  <a:cubicBezTo>
                    <a:pt x="1571" y="13565"/>
                    <a:pt x="1515" y="13610"/>
                    <a:pt x="1515" y="13666"/>
                  </a:cubicBezTo>
                  <a:lnTo>
                    <a:pt x="1515" y="14002"/>
                  </a:lnTo>
                  <a:cubicBezTo>
                    <a:pt x="1515" y="14057"/>
                    <a:pt x="1571" y="14102"/>
                    <a:pt x="1640" y="14102"/>
                  </a:cubicBezTo>
                  <a:lnTo>
                    <a:pt x="2761" y="14102"/>
                  </a:lnTo>
                  <a:cubicBezTo>
                    <a:pt x="2830" y="14102"/>
                    <a:pt x="2886" y="14147"/>
                    <a:pt x="2886" y="14202"/>
                  </a:cubicBezTo>
                  <a:lnTo>
                    <a:pt x="2886" y="14348"/>
                  </a:lnTo>
                  <a:cubicBezTo>
                    <a:pt x="2880" y="14433"/>
                    <a:pt x="3018" y="14478"/>
                    <a:pt x="3093" y="14413"/>
                  </a:cubicBezTo>
                  <a:close/>
                  <a:moveTo>
                    <a:pt x="6912" y="11358"/>
                  </a:moveTo>
                  <a:lnTo>
                    <a:pt x="7551" y="10846"/>
                  </a:lnTo>
                  <a:cubicBezTo>
                    <a:pt x="7601" y="10806"/>
                    <a:pt x="7601" y="10745"/>
                    <a:pt x="7551" y="10705"/>
                  </a:cubicBezTo>
                  <a:lnTo>
                    <a:pt x="6912" y="10194"/>
                  </a:lnTo>
                  <a:cubicBezTo>
                    <a:pt x="6837" y="10133"/>
                    <a:pt x="6699" y="10173"/>
                    <a:pt x="6699" y="10264"/>
                  </a:cubicBezTo>
                  <a:lnTo>
                    <a:pt x="6699" y="10409"/>
                  </a:lnTo>
                  <a:cubicBezTo>
                    <a:pt x="6699" y="10464"/>
                    <a:pt x="6643" y="10510"/>
                    <a:pt x="6574" y="10510"/>
                  </a:cubicBezTo>
                  <a:lnTo>
                    <a:pt x="5459" y="10510"/>
                  </a:lnTo>
                  <a:cubicBezTo>
                    <a:pt x="5391" y="10510"/>
                    <a:pt x="5334" y="10555"/>
                    <a:pt x="5334" y="10610"/>
                  </a:cubicBezTo>
                  <a:lnTo>
                    <a:pt x="5334" y="10946"/>
                  </a:lnTo>
                  <a:cubicBezTo>
                    <a:pt x="5334" y="11001"/>
                    <a:pt x="5391" y="11046"/>
                    <a:pt x="5459" y="11046"/>
                  </a:cubicBezTo>
                  <a:lnTo>
                    <a:pt x="6580" y="11046"/>
                  </a:lnTo>
                  <a:cubicBezTo>
                    <a:pt x="6649" y="11046"/>
                    <a:pt x="6705" y="11092"/>
                    <a:pt x="6705" y="11147"/>
                  </a:cubicBezTo>
                  <a:lnTo>
                    <a:pt x="6705" y="11292"/>
                  </a:lnTo>
                  <a:cubicBezTo>
                    <a:pt x="6699" y="11378"/>
                    <a:pt x="6831" y="11418"/>
                    <a:pt x="6912" y="11358"/>
                  </a:cubicBezTo>
                  <a:close/>
                  <a:moveTo>
                    <a:pt x="3112" y="12381"/>
                  </a:moveTo>
                  <a:lnTo>
                    <a:pt x="3750" y="11869"/>
                  </a:lnTo>
                  <a:cubicBezTo>
                    <a:pt x="3800" y="11829"/>
                    <a:pt x="3800" y="11769"/>
                    <a:pt x="3750" y="11729"/>
                  </a:cubicBezTo>
                  <a:lnTo>
                    <a:pt x="3112" y="11217"/>
                  </a:lnTo>
                  <a:cubicBezTo>
                    <a:pt x="3037" y="11157"/>
                    <a:pt x="2899" y="11197"/>
                    <a:pt x="2899" y="11287"/>
                  </a:cubicBezTo>
                  <a:lnTo>
                    <a:pt x="2899" y="11433"/>
                  </a:lnTo>
                  <a:cubicBezTo>
                    <a:pt x="2899" y="11488"/>
                    <a:pt x="2842" y="11533"/>
                    <a:pt x="2774" y="11533"/>
                  </a:cubicBezTo>
                  <a:lnTo>
                    <a:pt x="1653" y="11533"/>
                  </a:lnTo>
                  <a:cubicBezTo>
                    <a:pt x="1584" y="11533"/>
                    <a:pt x="1528" y="11578"/>
                    <a:pt x="1528" y="11634"/>
                  </a:cubicBezTo>
                  <a:lnTo>
                    <a:pt x="1528" y="11970"/>
                  </a:lnTo>
                  <a:cubicBezTo>
                    <a:pt x="1528" y="12025"/>
                    <a:pt x="1584" y="12070"/>
                    <a:pt x="1653" y="12070"/>
                  </a:cubicBezTo>
                  <a:lnTo>
                    <a:pt x="2774" y="12070"/>
                  </a:lnTo>
                  <a:cubicBezTo>
                    <a:pt x="2842" y="12070"/>
                    <a:pt x="2899" y="12115"/>
                    <a:pt x="2899" y="12170"/>
                  </a:cubicBezTo>
                  <a:lnTo>
                    <a:pt x="2899" y="12316"/>
                  </a:lnTo>
                  <a:cubicBezTo>
                    <a:pt x="2899" y="12401"/>
                    <a:pt x="3030" y="12441"/>
                    <a:pt x="3112" y="12381"/>
                  </a:cubicBezTo>
                  <a:close/>
                  <a:moveTo>
                    <a:pt x="5629" y="12376"/>
                  </a:moveTo>
                  <a:lnTo>
                    <a:pt x="6267" y="11864"/>
                  </a:lnTo>
                  <a:cubicBezTo>
                    <a:pt x="6317" y="11824"/>
                    <a:pt x="6317" y="11764"/>
                    <a:pt x="6267" y="11724"/>
                  </a:cubicBezTo>
                  <a:lnTo>
                    <a:pt x="5629" y="11212"/>
                  </a:lnTo>
                  <a:cubicBezTo>
                    <a:pt x="5553" y="11152"/>
                    <a:pt x="5416" y="11192"/>
                    <a:pt x="5416" y="11282"/>
                  </a:cubicBezTo>
                  <a:lnTo>
                    <a:pt x="5416" y="11428"/>
                  </a:lnTo>
                  <a:cubicBezTo>
                    <a:pt x="5416" y="11483"/>
                    <a:pt x="5359" y="11528"/>
                    <a:pt x="5290" y="11528"/>
                  </a:cubicBezTo>
                  <a:lnTo>
                    <a:pt x="4170" y="11528"/>
                  </a:lnTo>
                  <a:cubicBezTo>
                    <a:pt x="4101" y="11528"/>
                    <a:pt x="4045" y="11573"/>
                    <a:pt x="4045" y="11628"/>
                  </a:cubicBezTo>
                  <a:lnTo>
                    <a:pt x="4045" y="11965"/>
                  </a:lnTo>
                  <a:cubicBezTo>
                    <a:pt x="4045" y="12020"/>
                    <a:pt x="4101" y="12065"/>
                    <a:pt x="4170" y="12065"/>
                  </a:cubicBezTo>
                  <a:lnTo>
                    <a:pt x="5290" y="12065"/>
                  </a:lnTo>
                  <a:cubicBezTo>
                    <a:pt x="5359" y="12065"/>
                    <a:pt x="5416" y="12110"/>
                    <a:pt x="5416" y="12165"/>
                  </a:cubicBezTo>
                  <a:lnTo>
                    <a:pt x="5416" y="12311"/>
                  </a:lnTo>
                  <a:cubicBezTo>
                    <a:pt x="5416" y="12396"/>
                    <a:pt x="5553" y="12436"/>
                    <a:pt x="5629" y="12376"/>
                  </a:cubicBezTo>
                  <a:close/>
                  <a:moveTo>
                    <a:pt x="9454" y="11368"/>
                  </a:moveTo>
                  <a:lnTo>
                    <a:pt x="10093" y="10856"/>
                  </a:lnTo>
                  <a:cubicBezTo>
                    <a:pt x="10143" y="10816"/>
                    <a:pt x="10143" y="10755"/>
                    <a:pt x="10093" y="10715"/>
                  </a:cubicBezTo>
                  <a:lnTo>
                    <a:pt x="9454" y="10204"/>
                  </a:lnTo>
                  <a:cubicBezTo>
                    <a:pt x="9379" y="10143"/>
                    <a:pt x="9241" y="10183"/>
                    <a:pt x="9241" y="10274"/>
                  </a:cubicBezTo>
                  <a:lnTo>
                    <a:pt x="9241" y="10419"/>
                  </a:lnTo>
                  <a:cubicBezTo>
                    <a:pt x="9241" y="10474"/>
                    <a:pt x="9185" y="10520"/>
                    <a:pt x="9116" y="10520"/>
                  </a:cubicBezTo>
                  <a:lnTo>
                    <a:pt x="7995" y="10520"/>
                  </a:lnTo>
                  <a:cubicBezTo>
                    <a:pt x="7926" y="10520"/>
                    <a:pt x="7870" y="10565"/>
                    <a:pt x="7870" y="10620"/>
                  </a:cubicBezTo>
                  <a:lnTo>
                    <a:pt x="7870" y="10956"/>
                  </a:lnTo>
                  <a:cubicBezTo>
                    <a:pt x="7870" y="11011"/>
                    <a:pt x="7926" y="11057"/>
                    <a:pt x="7995" y="11057"/>
                  </a:cubicBezTo>
                  <a:lnTo>
                    <a:pt x="9116" y="11057"/>
                  </a:lnTo>
                  <a:cubicBezTo>
                    <a:pt x="9185" y="11057"/>
                    <a:pt x="9241" y="11102"/>
                    <a:pt x="9241" y="11157"/>
                  </a:cubicBezTo>
                  <a:lnTo>
                    <a:pt x="9241" y="11302"/>
                  </a:lnTo>
                  <a:cubicBezTo>
                    <a:pt x="9241" y="11383"/>
                    <a:pt x="9373" y="11428"/>
                    <a:pt x="9454" y="11368"/>
                  </a:cubicBezTo>
                  <a:close/>
                  <a:moveTo>
                    <a:pt x="4163" y="15226"/>
                  </a:moveTo>
                  <a:lnTo>
                    <a:pt x="4163" y="15371"/>
                  </a:lnTo>
                  <a:cubicBezTo>
                    <a:pt x="4163" y="15462"/>
                    <a:pt x="4295" y="15502"/>
                    <a:pt x="4376" y="15442"/>
                  </a:cubicBezTo>
                  <a:lnTo>
                    <a:pt x="5015" y="14930"/>
                  </a:lnTo>
                  <a:cubicBezTo>
                    <a:pt x="5065" y="14890"/>
                    <a:pt x="5065" y="14830"/>
                    <a:pt x="5015" y="14789"/>
                  </a:cubicBezTo>
                  <a:lnTo>
                    <a:pt x="4376" y="14278"/>
                  </a:lnTo>
                  <a:cubicBezTo>
                    <a:pt x="4301" y="14217"/>
                    <a:pt x="4163" y="14258"/>
                    <a:pt x="4163" y="14348"/>
                  </a:cubicBezTo>
                  <a:lnTo>
                    <a:pt x="4163" y="14493"/>
                  </a:lnTo>
                  <a:cubicBezTo>
                    <a:pt x="4163" y="14549"/>
                    <a:pt x="4107" y="14594"/>
                    <a:pt x="4038" y="14594"/>
                  </a:cubicBezTo>
                  <a:lnTo>
                    <a:pt x="2918" y="14594"/>
                  </a:lnTo>
                  <a:cubicBezTo>
                    <a:pt x="2849" y="14594"/>
                    <a:pt x="2792" y="14639"/>
                    <a:pt x="2792" y="14694"/>
                  </a:cubicBezTo>
                  <a:lnTo>
                    <a:pt x="2792" y="15030"/>
                  </a:lnTo>
                  <a:cubicBezTo>
                    <a:pt x="2792" y="15085"/>
                    <a:pt x="2849" y="15131"/>
                    <a:pt x="2918" y="15131"/>
                  </a:cubicBezTo>
                  <a:lnTo>
                    <a:pt x="4038" y="15131"/>
                  </a:lnTo>
                  <a:cubicBezTo>
                    <a:pt x="4113" y="15126"/>
                    <a:pt x="4163" y="15171"/>
                    <a:pt x="4163" y="15226"/>
                  </a:cubicBezTo>
                  <a:close/>
                  <a:moveTo>
                    <a:pt x="9535" y="6114"/>
                  </a:moveTo>
                  <a:cubicBezTo>
                    <a:pt x="9460" y="6054"/>
                    <a:pt x="9322" y="6094"/>
                    <a:pt x="9322" y="6185"/>
                  </a:cubicBezTo>
                  <a:lnTo>
                    <a:pt x="9322" y="6330"/>
                  </a:lnTo>
                  <a:cubicBezTo>
                    <a:pt x="9322" y="6385"/>
                    <a:pt x="9266" y="6430"/>
                    <a:pt x="9197" y="6430"/>
                  </a:cubicBezTo>
                  <a:lnTo>
                    <a:pt x="8077" y="6430"/>
                  </a:lnTo>
                  <a:cubicBezTo>
                    <a:pt x="8008" y="6430"/>
                    <a:pt x="7951" y="6476"/>
                    <a:pt x="7951" y="6531"/>
                  </a:cubicBezTo>
                  <a:lnTo>
                    <a:pt x="7951" y="6867"/>
                  </a:lnTo>
                  <a:cubicBezTo>
                    <a:pt x="7951" y="6922"/>
                    <a:pt x="8008" y="6967"/>
                    <a:pt x="8077" y="6967"/>
                  </a:cubicBezTo>
                  <a:lnTo>
                    <a:pt x="9197" y="6967"/>
                  </a:lnTo>
                  <a:cubicBezTo>
                    <a:pt x="9266" y="6967"/>
                    <a:pt x="9322" y="7012"/>
                    <a:pt x="9322" y="7068"/>
                  </a:cubicBezTo>
                  <a:lnTo>
                    <a:pt x="9322" y="7213"/>
                  </a:lnTo>
                  <a:cubicBezTo>
                    <a:pt x="9322" y="7303"/>
                    <a:pt x="9454" y="7344"/>
                    <a:pt x="9535" y="7283"/>
                  </a:cubicBezTo>
                  <a:lnTo>
                    <a:pt x="10174" y="6772"/>
                  </a:lnTo>
                  <a:cubicBezTo>
                    <a:pt x="10224" y="6731"/>
                    <a:pt x="10224" y="6671"/>
                    <a:pt x="10174" y="6631"/>
                  </a:cubicBezTo>
                  <a:lnTo>
                    <a:pt x="9535" y="6114"/>
                  </a:lnTo>
                  <a:close/>
                  <a:moveTo>
                    <a:pt x="10531" y="14207"/>
                  </a:moveTo>
                  <a:lnTo>
                    <a:pt x="10531" y="14353"/>
                  </a:lnTo>
                  <a:cubicBezTo>
                    <a:pt x="10531" y="14443"/>
                    <a:pt x="10662" y="14483"/>
                    <a:pt x="10744" y="14423"/>
                  </a:cubicBezTo>
                  <a:lnTo>
                    <a:pt x="11382" y="13911"/>
                  </a:lnTo>
                  <a:cubicBezTo>
                    <a:pt x="11432" y="13871"/>
                    <a:pt x="11432" y="13811"/>
                    <a:pt x="11382" y="13771"/>
                  </a:cubicBezTo>
                  <a:lnTo>
                    <a:pt x="10744" y="13259"/>
                  </a:lnTo>
                  <a:cubicBezTo>
                    <a:pt x="10669" y="13199"/>
                    <a:pt x="10531" y="13239"/>
                    <a:pt x="10531" y="13329"/>
                  </a:cubicBezTo>
                  <a:lnTo>
                    <a:pt x="10531" y="13475"/>
                  </a:lnTo>
                  <a:cubicBezTo>
                    <a:pt x="10531" y="13530"/>
                    <a:pt x="10474" y="13575"/>
                    <a:pt x="10406" y="13575"/>
                  </a:cubicBezTo>
                  <a:lnTo>
                    <a:pt x="9285" y="13575"/>
                  </a:lnTo>
                  <a:cubicBezTo>
                    <a:pt x="9216" y="13575"/>
                    <a:pt x="9160" y="13620"/>
                    <a:pt x="9160" y="13676"/>
                  </a:cubicBezTo>
                  <a:lnTo>
                    <a:pt x="9160" y="14012"/>
                  </a:lnTo>
                  <a:cubicBezTo>
                    <a:pt x="9160" y="14067"/>
                    <a:pt x="9216" y="14112"/>
                    <a:pt x="9285" y="14112"/>
                  </a:cubicBezTo>
                  <a:lnTo>
                    <a:pt x="10406" y="14112"/>
                  </a:lnTo>
                  <a:cubicBezTo>
                    <a:pt x="10474" y="14112"/>
                    <a:pt x="10531" y="14157"/>
                    <a:pt x="10531" y="14207"/>
                  </a:cubicBezTo>
                  <a:close/>
                  <a:moveTo>
                    <a:pt x="382" y="15116"/>
                  </a:moveTo>
                  <a:lnTo>
                    <a:pt x="1503" y="15116"/>
                  </a:lnTo>
                  <a:cubicBezTo>
                    <a:pt x="1571" y="15116"/>
                    <a:pt x="1628" y="15161"/>
                    <a:pt x="1628" y="15216"/>
                  </a:cubicBezTo>
                  <a:lnTo>
                    <a:pt x="1628" y="15361"/>
                  </a:lnTo>
                  <a:cubicBezTo>
                    <a:pt x="1628" y="15452"/>
                    <a:pt x="1759" y="15492"/>
                    <a:pt x="1841" y="15432"/>
                  </a:cubicBezTo>
                  <a:lnTo>
                    <a:pt x="2479" y="14920"/>
                  </a:lnTo>
                  <a:cubicBezTo>
                    <a:pt x="2529" y="14880"/>
                    <a:pt x="2529" y="14820"/>
                    <a:pt x="2479" y="14779"/>
                  </a:cubicBezTo>
                  <a:lnTo>
                    <a:pt x="1841" y="14268"/>
                  </a:lnTo>
                  <a:cubicBezTo>
                    <a:pt x="1766" y="14207"/>
                    <a:pt x="1628" y="14248"/>
                    <a:pt x="1628" y="14338"/>
                  </a:cubicBezTo>
                  <a:lnTo>
                    <a:pt x="1628" y="14483"/>
                  </a:lnTo>
                  <a:cubicBezTo>
                    <a:pt x="1628" y="14539"/>
                    <a:pt x="1571" y="14584"/>
                    <a:pt x="1503" y="14584"/>
                  </a:cubicBezTo>
                  <a:lnTo>
                    <a:pt x="382" y="14584"/>
                  </a:lnTo>
                  <a:cubicBezTo>
                    <a:pt x="313" y="14584"/>
                    <a:pt x="257" y="14629"/>
                    <a:pt x="257" y="14684"/>
                  </a:cubicBezTo>
                  <a:lnTo>
                    <a:pt x="257" y="15020"/>
                  </a:lnTo>
                  <a:cubicBezTo>
                    <a:pt x="257" y="15070"/>
                    <a:pt x="313" y="15116"/>
                    <a:pt x="382" y="15116"/>
                  </a:cubicBezTo>
                  <a:close/>
                  <a:moveTo>
                    <a:pt x="15821" y="5096"/>
                  </a:moveTo>
                  <a:cubicBezTo>
                    <a:pt x="15746" y="5036"/>
                    <a:pt x="15608" y="5076"/>
                    <a:pt x="15608" y="5166"/>
                  </a:cubicBezTo>
                  <a:lnTo>
                    <a:pt x="15608" y="5312"/>
                  </a:lnTo>
                  <a:cubicBezTo>
                    <a:pt x="15608" y="5367"/>
                    <a:pt x="15552" y="5412"/>
                    <a:pt x="15483" y="5412"/>
                  </a:cubicBezTo>
                  <a:lnTo>
                    <a:pt x="14362" y="5412"/>
                  </a:lnTo>
                  <a:cubicBezTo>
                    <a:pt x="14294" y="5412"/>
                    <a:pt x="14237" y="5457"/>
                    <a:pt x="14237" y="5512"/>
                  </a:cubicBezTo>
                  <a:lnTo>
                    <a:pt x="14237" y="5848"/>
                  </a:lnTo>
                  <a:cubicBezTo>
                    <a:pt x="14237" y="5904"/>
                    <a:pt x="14294" y="5949"/>
                    <a:pt x="14362" y="5949"/>
                  </a:cubicBezTo>
                  <a:lnTo>
                    <a:pt x="15483" y="5949"/>
                  </a:lnTo>
                  <a:cubicBezTo>
                    <a:pt x="15552" y="5949"/>
                    <a:pt x="15608" y="5994"/>
                    <a:pt x="15608" y="6049"/>
                  </a:cubicBezTo>
                  <a:lnTo>
                    <a:pt x="15608" y="6195"/>
                  </a:lnTo>
                  <a:cubicBezTo>
                    <a:pt x="15608" y="6285"/>
                    <a:pt x="15740" y="6325"/>
                    <a:pt x="15821" y="6265"/>
                  </a:cubicBezTo>
                  <a:lnTo>
                    <a:pt x="16460" y="5753"/>
                  </a:lnTo>
                  <a:cubicBezTo>
                    <a:pt x="16510" y="5713"/>
                    <a:pt x="16510" y="5653"/>
                    <a:pt x="16460" y="5613"/>
                  </a:cubicBezTo>
                  <a:lnTo>
                    <a:pt x="15821" y="5096"/>
                  </a:lnTo>
                  <a:close/>
                  <a:moveTo>
                    <a:pt x="357" y="14202"/>
                  </a:moveTo>
                  <a:lnTo>
                    <a:pt x="357" y="14348"/>
                  </a:lnTo>
                  <a:cubicBezTo>
                    <a:pt x="357" y="14438"/>
                    <a:pt x="488" y="14478"/>
                    <a:pt x="570" y="14418"/>
                  </a:cubicBezTo>
                  <a:lnTo>
                    <a:pt x="1208" y="13906"/>
                  </a:lnTo>
                  <a:cubicBezTo>
                    <a:pt x="1258" y="13866"/>
                    <a:pt x="1258" y="13806"/>
                    <a:pt x="1208" y="13766"/>
                  </a:cubicBezTo>
                  <a:lnTo>
                    <a:pt x="570" y="13254"/>
                  </a:lnTo>
                  <a:cubicBezTo>
                    <a:pt x="495" y="13194"/>
                    <a:pt x="357" y="13234"/>
                    <a:pt x="357" y="13324"/>
                  </a:cubicBezTo>
                  <a:lnTo>
                    <a:pt x="357" y="13470"/>
                  </a:lnTo>
                  <a:cubicBezTo>
                    <a:pt x="357" y="13525"/>
                    <a:pt x="301" y="13570"/>
                    <a:pt x="232" y="13570"/>
                  </a:cubicBezTo>
                  <a:lnTo>
                    <a:pt x="0" y="13570"/>
                  </a:lnTo>
                  <a:lnTo>
                    <a:pt x="0" y="14107"/>
                  </a:lnTo>
                  <a:lnTo>
                    <a:pt x="232" y="14107"/>
                  </a:lnTo>
                  <a:cubicBezTo>
                    <a:pt x="301" y="14102"/>
                    <a:pt x="357" y="14147"/>
                    <a:pt x="357" y="14202"/>
                  </a:cubicBezTo>
                  <a:close/>
                  <a:moveTo>
                    <a:pt x="13060" y="14207"/>
                  </a:moveTo>
                  <a:lnTo>
                    <a:pt x="13060" y="14353"/>
                  </a:lnTo>
                  <a:cubicBezTo>
                    <a:pt x="13060" y="14443"/>
                    <a:pt x="13192" y="14483"/>
                    <a:pt x="13273" y="14423"/>
                  </a:cubicBezTo>
                  <a:lnTo>
                    <a:pt x="13912" y="13911"/>
                  </a:lnTo>
                  <a:cubicBezTo>
                    <a:pt x="13962" y="13871"/>
                    <a:pt x="13962" y="13811"/>
                    <a:pt x="13912" y="13771"/>
                  </a:cubicBezTo>
                  <a:lnTo>
                    <a:pt x="13273" y="13259"/>
                  </a:lnTo>
                  <a:cubicBezTo>
                    <a:pt x="13198" y="13199"/>
                    <a:pt x="13060" y="13239"/>
                    <a:pt x="13060" y="13329"/>
                  </a:cubicBezTo>
                  <a:lnTo>
                    <a:pt x="13060" y="13475"/>
                  </a:lnTo>
                  <a:cubicBezTo>
                    <a:pt x="13060" y="13530"/>
                    <a:pt x="13004" y="13575"/>
                    <a:pt x="12935" y="13575"/>
                  </a:cubicBezTo>
                  <a:lnTo>
                    <a:pt x="11814" y="13575"/>
                  </a:lnTo>
                  <a:cubicBezTo>
                    <a:pt x="11745" y="13575"/>
                    <a:pt x="11689" y="13620"/>
                    <a:pt x="11689" y="13676"/>
                  </a:cubicBezTo>
                  <a:lnTo>
                    <a:pt x="11689" y="14012"/>
                  </a:lnTo>
                  <a:cubicBezTo>
                    <a:pt x="11689" y="14067"/>
                    <a:pt x="11745" y="14112"/>
                    <a:pt x="11814" y="14112"/>
                  </a:cubicBezTo>
                  <a:lnTo>
                    <a:pt x="12935" y="14112"/>
                  </a:lnTo>
                  <a:cubicBezTo>
                    <a:pt x="13004" y="14112"/>
                    <a:pt x="13060" y="14152"/>
                    <a:pt x="13060" y="14207"/>
                  </a:cubicBezTo>
                  <a:close/>
                  <a:moveTo>
                    <a:pt x="16479" y="7650"/>
                  </a:moveTo>
                  <a:lnTo>
                    <a:pt x="15840" y="7138"/>
                  </a:lnTo>
                  <a:cubicBezTo>
                    <a:pt x="15765" y="7078"/>
                    <a:pt x="15627" y="7118"/>
                    <a:pt x="15627" y="7208"/>
                  </a:cubicBezTo>
                  <a:lnTo>
                    <a:pt x="15627" y="7354"/>
                  </a:lnTo>
                  <a:cubicBezTo>
                    <a:pt x="15627" y="7409"/>
                    <a:pt x="15571" y="7454"/>
                    <a:pt x="15502" y="7454"/>
                  </a:cubicBezTo>
                  <a:lnTo>
                    <a:pt x="14381" y="7454"/>
                  </a:lnTo>
                  <a:cubicBezTo>
                    <a:pt x="14312" y="7454"/>
                    <a:pt x="14256" y="7499"/>
                    <a:pt x="14256" y="7554"/>
                  </a:cubicBezTo>
                  <a:lnTo>
                    <a:pt x="14256" y="7891"/>
                  </a:lnTo>
                  <a:cubicBezTo>
                    <a:pt x="14256" y="7946"/>
                    <a:pt x="14312" y="7991"/>
                    <a:pt x="14381" y="7991"/>
                  </a:cubicBezTo>
                  <a:lnTo>
                    <a:pt x="15502" y="7991"/>
                  </a:lnTo>
                  <a:cubicBezTo>
                    <a:pt x="15571" y="7991"/>
                    <a:pt x="15627" y="8036"/>
                    <a:pt x="15627" y="8091"/>
                  </a:cubicBezTo>
                  <a:lnTo>
                    <a:pt x="15627" y="8237"/>
                  </a:lnTo>
                  <a:cubicBezTo>
                    <a:pt x="15627" y="8327"/>
                    <a:pt x="15759" y="8367"/>
                    <a:pt x="15840" y="8307"/>
                  </a:cubicBezTo>
                  <a:lnTo>
                    <a:pt x="16479" y="7795"/>
                  </a:lnTo>
                  <a:cubicBezTo>
                    <a:pt x="16529" y="7750"/>
                    <a:pt x="16529" y="7685"/>
                    <a:pt x="16479" y="7650"/>
                  </a:cubicBezTo>
                  <a:close/>
                  <a:moveTo>
                    <a:pt x="7970" y="14202"/>
                  </a:moveTo>
                  <a:lnTo>
                    <a:pt x="7970" y="14348"/>
                  </a:lnTo>
                  <a:cubicBezTo>
                    <a:pt x="7970" y="14438"/>
                    <a:pt x="8102" y="14478"/>
                    <a:pt x="8183" y="14418"/>
                  </a:cubicBezTo>
                  <a:lnTo>
                    <a:pt x="8822" y="13906"/>
                  </a:lnTo>
                  <a:cubicBezTo>
                    <a:pt x="8872" y="13866"/>
                    <a:pt x="8872" y="13806"/>
                    <a:pt x="8822" y="13766"/>
                  </a:cubicBezTo>
                  <a:lnTo>
                    <a:pt x="8183" y="13254"/>
                  </a:lnTo>
                  <a:cubicBezTo>
                    <a:pt x="8108" y="13194"/>
                    <a:pt x="7970" y="13234"/>
                    <a:pt x="7970" y="13324"/>
                  </a:cubicBezTo>
                  <a:lnTo>
                    <a:pt x="7970" y="13470"/>
                  </a:lnTo>
                  <a:cubicBezTo>
                    <a:pt x="7970" y="13525"/>
                    <a:pt x="7914" y="13570"/>
                    <a:pt x="7845" y="13570"/>
                  </a:cubicBezTo>
                  <a:lnTo>
                    <a:pt x="6724" y="13570"/>
                  </a:lnTo>
                  <a:cubicBezTo>
                    <a:pt x="6655" y="13570"/>
                    <a:pt x="6599" y="13615"/>
                    <a:pt x="6599" y="13671"/>
                  </a:cubicBezTo>
                  <a:lnTo>
                    <a:pt x="6599" y="14007"/>
                  </a:lnTo>
                  <a:cubicBezTo>
                    <a:pt x="6599" y="14062"/>
                    <a:pt x="6655" y="14107"/>
                    <a:pt x="6724" y="14107"/>
                  </a:cubicBezTo>
                  <a:lnTo>
                    <a:pt x="7845" y="14107"/>
                  </a:lnTo>
                  <a:cubicBezTo>
                    <a:pt x="7914" y="14107"/>
                    <a:pt x="7970" y="14152"/>
                    <a:pt x="7970" y="14202"/>
                  </a:cubicBezTo>
                  <a:close/>
                  <a:moveTo>
                    <a:pt x="4163" y="7449"/>
                  </a:moveTo>
                  <a:cubicBezTo>
                    <a:pt x="4095" y="7449"/>
                    <a:pt x="4038" y="7494"/>
                    <a:pt x="4038" y="7549"/>
                  </a:cubicBezTo>
                  <a:lnTo>
                    <a:pt x="4038" y="7885"/>
                  </a:lnTo>
                  <a:cubicBezTo>
                    <a:pt x="4038" y="7941"/>
                    <a:pt x="4095" y="7986"/>
                    <a:pt x="4163" y="7986"/>
                  </a:cubicBezTo>
                  <a:lnTo>
                    <a:pt x="5284" y="7986"/>
                  </a:lnTo>
                  <a:cubicBezTo>
                    <a:pt x="5353" y="7986"/>
                    <a:pt x="5409" y="8031"/>
                    <a:pt x="5409" y="8086"/>
                  </a:cubicBezTo>
                  <a:lnTo>
                    <a:pt x="5409" y="8232"/>
                  </a:lnTo>
                  <a:cubicBezTo>
                    <a:pt x="5409" y="8322"/>
                    <a:pt x="5541" y="8362"/>
                    <a:pt x="5622" y="8302"/>
                  </a:cubicBezTo>
                  <a:lnTo>
                    <a:pt x="6261" y="7790"/>
                  </a:lnTo>
                  <a:cubicBezTo>
                    <a:pt x="6311" y="7750"/>
                    <a:pt x="6311" y="7690"/>
                    <a:pt x="6261" y="7650"/>
                  </a:cubicBezTo>
                  <a:lnTo>
                    <a:pt x="5622" y="7138"/>
                  </a:lnTo>
                  <a:cubicBezTo>
                    <a:pt x="5547" y="7078"/>
                    <a:pt x="5409" y="7118"/>
                    <a:pt x="5409" y="7208"/>
                  </a:cubicBezTo>
                  <a:lnTo>
                    <a:pt x="5409" y="7354"/>
                  </a:lnTo>
                  <a:cubicBezTo>
                    <a:pt x="5409" y="7409"/>
                    <a:pt x="5353" y="7454"/>
                    <a:pt x="5284" y="7454"/>
                  </a:cubicBezTo>
                  <a:lnTo>
                    <a:pt x="4163" y="7454"/>
                  </a:lnTo>
                  <a:close/>
                  <a:moveTo>
                    <a:pt x="6899" y="6114"/>
                  </a:moveTo>
                  <a:cubicBezTo>
                    <a:pt x="6824" y="6054"/>
                    <a:pt x="6687" y="6094"/>
                    <a:pt x="6687" y="6185"/>
                  </a:cubicBezTo>
                  <a:lnTo>
                    <a:pt x="6687" y="6330"/>
                  </a:lnTo>
                  <a:cubicBezTo>
                    <a:pt x="6687" y="6385"/>
                    <a:pt x="6630" y="6430"/>
                    <a:pt x="6561" y="6430"/>
                  </a:cubicBezTo>
                  <a:lnTo>
                    <a:pt x="5441" y="6430"/>
                  </a:lnTo>
                  <a:cubicBezTo>
                    <a:pt x="5372" y="6430"/>
                    <a:pt x="5315" y="6476"/>
                    <a:pt x="5315" y="6531"/>
                  </a:cubicBezTo>
                  <a:lnTo>
                    <a:pt x="5315" y="6867"/>
                  </a:lnTo>
                  <a:cubicBezTo>
                    <a:pt x="5315" y="6922"/>
                    <a:pt x="5372" y="6967"/>
                    <a:pt x="5441" y="6967"/>
                  </a:cubicBezTo>
                  <a:lnTo>
                    <a:pt x="6561" y="6967"/>
                  </a:lnTo>
                  <a:cubicBezTo>
                    <a:pt x="6630" y="6967"/>
                    <a:pt x="6687" y="7012"/>
                    <a:pt x="6687" y="7068"/>
                  </a:cubicBezTo>
                  <a:lnTo>
                    <a:pt x="6687" y="7213"/>
                  </a:lnTo>
                  <a:cubicBezTo>
                    <a:pt x="6687" y="7303"/>
                    <a:pt x="6818" y="7344"/>
                    <a:pt x="6899" y="7283"/>
                  </a:cubicBezTo>
                  <a:lnTo>
                    <a:pt x="7538" y="6772"/>
                  </a:lnTo>
                  <a:cubicBezTo>
                    <a:pt x="7588" y="6731"/>
                    <a:pt x="7588" y="6671"/>
                    <a:pt x="7538" y="6631"/>
                  </a:cubicBezTo>
                  <a:lnTo>
                    <a:pt x="6899" y="6114"/>
                  </a:lnTo>
                  <a:close/>
                  <a:moveTo>
                    <a:pt x="4333" y="6114"/>
                  </a:moveTo>
                  <a:cubicBezTo>
                    <a:pt x="4257" y="6054"/>
                    <a:pt x="4120" y="6094"/>
                    <a:pt x="4120" y="6185"/>
                  </a:cubicBezTo>
                  <a:lnTo>
                    <a:pt x="4120" y="6330"/>
                  </a:lnTo>
                  <a:cubicBezTo>
                    <a:pt x="4120" y="6385"/>
                    <a:pt x="4063" y="6430"/>
                    <a:pt x="3994" y="6430"/>
                  </a:cubicBezTo>
                  <a:lnTo>
                    <a:pt x="2874" y="6430"/>
                  </a:lnTo>
                  <a:cubicBezTo>
                    <a:pt x="2805" y="6430"/>
                    <a:pt x="2749" y="6476"/>
                    <a:pt x="2749" y="6531"/>
                  </a:cubicBezTo>
                  <a:lnTo>
                    <a:pt x="2749" y="6867"/>
                  </a:lnTo>
                  <a:cubicBezTo>
                    <a:pt x="2749" y="6922"/>
                    <a:pt x="2805" y="6967"/>
                    <a:pt x="2874" y="6967"/>
                  </a:cubicBezTo>
                  <a:lnTo>
                    <a:pt x="3994" y="6967"/>
                  </a:lnTo>
                  <a:cubicBezTo>
                    <a:pt x="4063" y="6967"/>
                    <a:pt x="4120" y="7012"/>
                    <a:pt x="4120" y="7068"/>
                  </a:cubicBezTo>
                  <a:lnTo>
                    <a:pt x="4120" y="7213"/>
                  </a:lnTo>
                  <a:cubicBezTo>
                    <a:pt x="4120" y="7303"/>
                    <a:pt x="4251" y="7344"/>
                    <a:pt x="4333" y="7283"/>
                  </a:cubicBezTo>
                  <a:lnTo>
                    <a:pt x="4971" y="6772"/>
                  </a:lnTo>
                  <a:cubicBezTo>
                    <a:pt x="5021" y="6731"/>
                    <a:pt x="5021" y="6671"/>
                    <a:pt x="4971" y="6631"/>
                  </a:cubicBezTo>
                  <a:lnTo>
                    <a:pt x="4333" y="6114"/>
                  </a:lnTo>
                  <a:close/>
                  <a:moveTo>
                    <a:pt x="6799" y="7449"/>
                  </a:moveTo>
                  <a:cubicBezTo>
                    <a:pt x="6730" y="7449"/>
                    <a:pt x="6674" y="7494"/>
                    <a:pt x="6674" y="7549"/>
                  </a:cubicBezTo>
                  <a:lnTo>
                    <a:pt x="6674" y="7885"/>
                  </a:lnTo>
                  <a:cubicBezTo>
                    <a:pt x="6674" y="7941"/>
                    <a:pt x="6730" y="7986"/>
                    <a:pt x="6799" y="7986"/>
                  </a:cubicBezTo>
                  <a:lnTo>
                    <a:pt x="7920" y="7986"/>
                  </a:lnTo>
                  <a:cubicBezTo>
                    <a:pt x="7989" y="7986"/>
                    <a:pt x="8045" y="8031"/>
                    <a:pt x="8045" y="8086"/>
                  </a:cubicBezTo>
                  <a:lnTo>
                    <a:pt x="8045" y="8232"/>
                  </a:lnTo>
                  <a:cubicBezTo>
                    <a:pt x="8045" y="8322"/>
                    <a:pt x="8177" y="8362"/>
                    <a:pt x="8258" y="8302"/>
                  </a:cubicBezTo>
                  <a:lnTo>
                    <a:pt x="8897" y="7790"/>
                  </a:lnTo>
                  <a:cubicBezTo>
                    <a:pt x="8947" y="7750"/>
                    <a:pt x="8947" y="7690"/>
                    <a:pt x="8897" y="7650"/>
                  </a:cubicBezTo>
                  <a:lnTo>
                    <a:pt x="8258" y="7138"/>
                  </a:lnTo>
                  <a:cubicBezTo>
                    <a:pt x="8183" y="7078"/>
                    <a:pt x="8045" y="7118"/>
                    <a:pt x="8045" y="7208"/>
                  </a:cubicBezTo>
                  <a:lnTo>
                    <a:pt x="8045" y="7354"/>
                  </a:lnTo>
                  <a:cubicBezTo>
                    <a:pt x="8045" y="7409"/>
                    <a:pt x="7989" y="7454"/>
                    <a:pt x="7920" y="7454"/>
                  </a:cubicBezTo>
                  <a:lnTo>
                    <a:pt x="6799" y="7454"/>
                  </a:lnTo>
                  <a:close/>
                  <a:moveTo>
                    <a:pt x="1603" y="7449"/>
                  </a:moveTo>
                  <a:cubicBezTo>
                    <a:pt x="1534" y="7449"/>
                    <a:pt x="1478" y="7494"/>
                    <a:pt x="1478" y="7549"/>
                  </a:cubicBezTo>
                  <a:lnTo>
                    <a:pt x="1478" y="7885"/>
                  </a:lnTo>
                  <a:cubicBezTo>
                    <a:pt x="1478" y="7941"/>
                    <a:pt x="1534" y="7986"/>
                    <a:pt x="1603" y="7986"/>
                  </a:cubicBezTo>
                  <a:lnTo>
                    <a:pt x="2723" y="7986"/>
                  </a:lnTo>
                  <a:cubicBezTo>
                    <a:pt x="2792" y="7986"/>
                    <a:pt x="2849" y="8031"/>
                    <a:pt x="2849" y="8086"/>
                  </a:cubicBezTo>
                  <a:lnTo>
                    <a:pt x="2849" y="8232"/>
                  </a:lnTo>
                  <a:cubicBezTo>
                    <a:pt x="2849" y="8322"/>
                    <a:pt x="2980" y="8362"/>
                    <a:pt x="3062" y="8302"/>
                  </a:cubicBezTo>
                  <a:lnTo>
                    <a:pt x="3700" y="7790"/>
                  </a:lnTo>
                  <a:cubicBezTo>
                    <a:pt x="3750" y="7750"/>
                    <a:pt x="3750" y="7690"/>
                    <a:pt x="3700" y="7650"/>
                  </a:cubicBezTo>
                  <a:lnTo>
                    <a:pt x="3062" y="7138"/>
                  </a:lnTo>
                  <a:cubicBezTo>
                    <a:pt x="2986" y="7078"/>
                    <a:pt x="2849" y="7118"/>
                    <a:pt x="2849" y="7208"/>
                  </a:cubicBezTo>
                  <a:lnTo>
                    <a:pt x="2849" y="7354"/>
                  </a:lnTo>
                  <a:cubicBezTo>
                    <a:pt x="2849" y="7409"/>
                    <a:pt x="2792" y="7454"/>
                    <a:pt x="2723" y="7454"/>
                  </a:cubicBezTo>
                  <a:lnTo>
                    <a:pt x="1603" y="7454"/>
                  </a:lnTo>
                  <a:close/>
                  <a:moveTo>
                    <a:pt x="301" y="8568"/>
                  </a:moveTo>
                  <a:lnTo>
                    <a:pt x="301" y="8904"/>
                  </a:lnTo>
                  <a:cubicBezTo>
                    <a:pt x="301" y="8959"/>
                    <a:pt x="357" y="9004"/>
                    <a:pt x="426" y="9004"/>
                  </a:cubicBezTo>
                  <a:lnTo>
                    <a:pt x="1546" y="9004"/>
                  </a:lnTo>
                  <a:cubicBezTo>
                    <a:pt x="1615" y="9004"/>
                    <a:pt x="1672" y="9050"/>
                    <a:pt x="1672" y="9105"/>
                  </a:cubicBezTo>
                  <a:lnTo>
                    <a:pt x="1672" y="9250"/>
                  </a:lnTo>
                  <a:cubicBezTo>
                    <a:pt x="1672" y="9341"/>
                    <a:pt x="1803" y="9381"/>
                    <a:pt x="1885" y="9320"/>
                  </a:cubicBezTo>
                  <a:lnTo>
                    <a:pt x="2523" y="8809"/>
                  </a:lnTo>
                  <a:cubicBezTo>
                    <a:pt x="2573" y="8769"/>
                    <a:pt x="2573" y="8708"/>
                    <a:pt x="2523" y="8668"/>
                  </a:cubicBezTo>
                  <a:lnTo>
                    <a:pt x="1885" y="8156"/>
                  </a:lnTo>
                  <a:cubicBezTo>
                    <a:pt x="1809" y="8096"/>
                    <a:pt x="1672" y="8136"/>
                    <a:pt x="1672" y="8227"/>
                  </a:cubicBezTo>
                  <a:lnTo>
                    <a:pt x="1672" y="8372"/>
                  </a:lnTo>
                  <a:cubicBezTo>
                    <a:pt x="1672" y="8427"/>
                    <a:pt x="1615" y="8473"/>
                    <a:pt x="1546" y="8473"/>
                  </a:cubicBezTo>
                  <a:lnTo>
                    <a:pt x="426" y="8473"/>
                  </a:lnTo>
                  <a:cubicBezTo>
                    <a:pt x="357" y="8473"/>
                    <a:pt x="301" y="8518"/>
                    <a:pt x="301" y="8568"/>
                  </a:cubicBezTo>
                  <a:close/>
                  <a:moveTo>
                    <a:pt x="0" y="9491"/>
                  </a:moveTo>
                  <a:lnTo>
                    <a:pt x="0" y="10028"/>
                  </a:lnTo>
                  <a:lnTo>
                    <a:pt x="257" y="10028"/>
                  </a:lnTo>
                  <a:cubicBezTo>
                    <a:pt x="326" y="10028"/>
                    <a:pt x="382" y="10073"/>
                    <a:pt x="382" y="10128"/>
                  </a:cubicBezTo>
                  <a:lnTo>
                    <a:pt x="382" y="10274"/>
                  </a:lnTo>
                  <a:cubicBezTo>
                    <a:pt x="382" y="10364"/>
                    <a:pt x="513" y="10404"/>
                    <a:pt x="595" y="10344"/>
                  </a:cubicBezTo>
                  <a:lnTo>
                    <a:pt x="1233" y="9832"/>
                  </a:lnTo>
                  <a:cubicBezTo>
                    <a:pt x="1283" y="9792"/>
                    <a:pt x="1283" y="9732"/>
                    <a:pt x="1233" y="9692"/>
                  </a:cubicBezTo>
                  <a:lnTo>
                    <a:pt x="595" y="9180"/>
                  </a:lnTo>
                  <a:cubicBezTo>
                    <a:pt x="520" y="9120"/>
                    <a:pt x="382" y="9160"/>
                    <a:pt x="382" y="9250"/>
                  </a:cubicBezTo>
                  <a:lnTo>
                    <a:pt x="382" y="9396"/>
                  </a:lnTo>
                  <a:cubicBezTo>
                    <a:pt x="382" y="9451"/>
                    <a:pt x="326" y="9496"/>
                    <a:pt x="257" y="9496"/>
                  </a:cubicBezTo>
                  <a:lnTo>
                    <a:pt x="0" y="9496"/>
                  </a:lnTo>
                  <a:close/>
                  <a:moveTo>
                    <a:pt x="1697" y="6114"/>
                  </a:moveTo>
                  <a:cubicBezTo>
                    <a:pt x="1622" y="6054"/>
                    <a:pt x="1484" y="6094"/>
                    <a:pt x="1484" y="6185"/>
                  </a:cubicBezTo>
                  <a:lnTo>
                    <a:pt x="1484" y="6330"/>
                  </a:lnTo>
                  <a:cubicBezTo>
                    <a:pt x="1484" y="6385"/>
                    <a:pt x="1427" y="6430"/>
                    <a:pt x="1359" y="6430"/>
                  </a:cubicBezTo>
                  <a:lnTo>
                    <a:pt x="238" y="6430"/>
                  </a:lnTo>
                  <a:cubicBezTo>
                    <a:pt x="169" y="6430"/>
                    <a:pt x="113" y="6476"/>
                    <a:pt x="113" y="6531"/>
                  </a:cubicBezTo>
                  <a:lnTo>
                    <a:pt x="113" y="6867"/>
                  </a:lnTo>
                  <a:cubicBezTo>
                    <a:pt x="113" y="6922"/>
                    <a:pt x="169" y="6967"/>
                    <a:pt x="238" y="6967"/>
                  </a:cubicBezTo>
                  <a:lnTo>
                    <a:pt x="1359" y="6967"/>
                  </a:lnTo>
                  <a:cubicBezTo>
                    <a:pt x="1427" y="6967"/>
                    <a:pt x="1484" y="7012"/>
                    <a:pt x="1484" y="7068"/>
                  </a:cubicBezTo>
                  <a:lnTo>
                    <a:pt x="1484" y="7213"/>
                  </a:lnTo>
                  <a:cubicBezTo>
                    <a:pt x="1484" y="7303"/>
                    <a:pt x="1615" y="7344"/>
                    <a:pt x="1697" y="7283"/>
                  </a:cubicBezTo>
                  <a:lnTo>
                    <a:pt x="2335" y="6772"/>
                  </a:lnTo>
                  <a:cubicBezTo>
                    <a:pt x="2385" y="6731"/>
                    <a:pt x="2385" y="6671"/>
                    <a:pt x="2335" y="6631"/>
                  </a:cubicBezTo>
                  <a:lnTo>
                    <a:pt x="1697" y="6114"/>
                  </a:lnTo>
                  <a:close/>
                  <a:moveTo>
                    <a:pt x="15765" y="14363"/>
                  </a:moveTo>
                  <a:lnTo>
                    <a:pt x="16403" y="13851"/>
                  </a:lnTo>
                  <a:cubicBezTo>
                    <a:pt x="16454" y="13811"/>
                    <a:pt x="16454" y="13751"/>
                    <a:pt x="16403" y="13711"/>
                  </a:cubicBezTo>
                  <a:lnTo>
                    <a:pt x="15765" y="13199"/>
                  </a:lnTo>
                  <a:cubicBezTo>
                    <a:pt x="15690" y="13139"/>
                    <a:pt x="15552" y="13179"/>
                    <a:pt x="15552" y="13269"/>
                  </a:cubicBezTo>
                  <a:lnTo>
                    <a:pt x="15552" y="13415"/>
                  </a:lnTo>
                  <a:cubicBezTo>
                    <a:pt x="15552" y="13470"/>
                    <a:pt x="15496" y="13515"/>
                    <a:pt x="15427" y="13515"/>
                  </a:cubicBezTo>
                  <a:lnTo>
                    <a:pt x="14306" y="13515"/>
                  </a:lnTo>
                  <a:cubicBezTo>
                    <a:pt x="14237" y="13515"/>
                    <a:pt x="14181" y="13560"/>
                    <a:pt x="14181" y="13615"/>
                  </a:cubicBezTo>
                  <a:lnTo>
                    <a:pt x="14181" y="13952"/>
                  </a:lnTo>
                  <a:cubicBezTo>
                    <a:pt x="14181" y="14007"/>
                    <a:pt x="14237" y="14052"/>
                    <a:pt x="14306" y="14052"/>
                  </a:cubicBezTo>
                  <a:lnTo>
                    <a:pt x="15427" y="14052"/>
                  </a:lnTo>
                  <a:cubicBezTo>
                    <a:pt x="15496" y="14052"/>
                    <a:pt x="15552" y="14097"/>
                    <a:pt x="15552" y="14152"/>
                  </a:cubicBezTo>
                  <a:lnTo>
                    <a:pt x="15552" y="14298"/>
                  </a:lnTo>
                  <a:cubicBezTo>
                    <a:pt x="15552" y="14378"/>
                    <a:pt x="15683" y="14423"/>
                    <a:pt x="15765" y="14363"/>
                  </a:cubicBezTo>
                  <a:close/>
                  <a:moveTo>
                    <a:pt x="18313" y="14358"/>
                  </a:moveTo>
                  <a:lnTo>
                    <a:pt x="18952" y="13846"/>
                  </a:lnTo>
                  <a:cubicBezTo>
                    <a:pt x="19002" y="13806"/>
                    <a:pt x="19002" y="13746"/>
                    <a:pt x="18952" y="13706"/>
                  </a:cubicBezTo>
                  <a:lnTo>
                    <a:pt x="18313" y="13194"/>
                  </a:lnTo>
                  <a:cubicBezTo>
                    <a:pt x="18238" y="13134"/>
                    <a:pt x="18100" y="13174"/>
                    <a:pt x="18100" y="13264"/>
                  </a:cubicBezTo>
                  <a:lnTo>
                    <a:pt x="18100" y="13410"/>
                  </a:lnTo>
                  <a:cubicBezTo>
                    <a:pt x="18100" y="13465"/>
                    <a:pt x="18044" y="13510"/>
                    <a:pt x="17975" y="13510"/>
                  </a:cubicBezTo>
                  <a:lnTo>
                    <a:pt x="16854" y="13510"/>
                  </a:lnTo>
                  <a:cubicBezTo>
                    <a:pt x="16785" y="13510"/>
                    <a:pt x="16729" y="13555"/>
                    <a:pt x="16729" y="13610"/>
                  </a:cubicBezTo>
                  <a:lnTo>
                    <a:pt x="16729" y="13947"/>
                  </a:lnTo>
                  <a:cubicBezTo>
                    <a:pt x="16729" y="14002"/>
                    <a:pt x="16785" y="14047"/>
                    <a:pt x="16854" y="14047"/>
                  </a:cubicBezTo>
                  <a:lnTo>
                    <a:pt x="17975" y="14047"/>
                  </a:lnTo>
                  <a:cubicBezTo>
                    <a:pt x="18044" y="14047"/>
                    <a:pt x="18100" y="14092"/>
                    <a:pt x="18100" y="14147"/>
                  </a:cubicBezTo>
                  <a:lnTo>
                    <a:pt x="18100" y="14293"/>
                  </a:lnTo>
                  <a:cubicBezTo>
                    <a:pt x="18106" y="14378"/>
                    <a:pt x="18238" y="14423"/>
                    <a:pt x="18313" y="14358"/>
                  </a:cubicBezTo>
                  <a:close/>
                  <a:moveTo>
                    <a:pt x="3130" y="20484"/>
                  </a:moveTo>
                  <a:lnTo>
                    <a:pt x="3769" y="19972"/>
                  </a:lnTo>
                  <a:cubicBezTo>
                    <a:pt x="3819" y="19932"/>
                    <a:pt x="3819" y="19872"/>
                    <a:pt x="3769" y="19832"/>
                  </a:cubicBezTo>
                  <a:lnTo>
                    <a:pt x="3130" y="19320"/>
                  </a:lnTo>
                  <a:cubicBezTo>
                    <a:pt x="3055" y="19260"/>
                    <a:pt x="2918" y="19300"/>
                    <a:pt x="2918" y="19390"/>
                  </a:cubicBezTo>
                  <a:lnTo>
                    <a:pt x="2918" y="19536"/>
                  </a:lnTo>
                  <a:cubicBezTo>
                    <a:pt x="2918" y="19591"/>
                    <a:pt x="2861" y="19636"/>
                    <a:pt x="2792" y="19636"/>
                  </a:cubicBezTo>
                  <a:lnTo>
                    <a:pt x="1672" y="19636"/>
                  </a:lnTo>
                  <a:cubicBezTo>
                    <a:pt x="1603" y="19636"/>
                    <a:pt x="1546" y="19681"/>
                    <a:pt x="1546" y="19737"/>
                  </a:cubicBezTo>
                  <a:lnTo>
                    <a:pt x="1546" y="20073"/>
                  </a:lnTo>
                  <a:cubicBezTo>
                    <a:pt x="1546" y="20128"/>
                    <a:pt x="1603" y="20173"/>
                    <a:pt x="1672" y="20173"/>
                  </a:cubicBezTo>
                  <a:lnTo>
                    <a:pt x="2792" y="20173"/>
                  </a:lnTo>
                  <a:cubicBezTo>
                    <a:pt x="2861" y="20173"/>
                    <a:pt x="2918" y="20218"/>
                    <a:pt x="2918" y="20274"/>
                  </a:cubicBezTo>
                  <a:lnTo>
                    <a:pt x="2918" y="20419"/>
                  </a:lnTo>
                  <a:cubicBezTo>
                    <a:pt x="2918" y="20499"/>
                    <a:pt x="3049" y="20544"/>
                    <a:pt x="3130" y="20484"/>
                  </a:cubicBezTo>
                  <a:close/>
                  <a:moveTo>
                    <a:pt x="6931" y="19521"/>
                  </a:moveTo>
                  <a:lnTo>
                    <a:pt x="7569" y="19009"/>
                  </a:lnTo>
                  <a:cubicBezTo>
                    <a:pt x="7619" y="18969"/>
                    <a:pt x="7619" y="18909"/>
                    <a:pt x="7569" y="18869"/>
                  </a:cubicBezTo>
                  <a:lnTo>
                    <a:pt x="6931" y="18357"/>
                  </a:lnTo>
                  <a:cubicBezTo>
                    <a:pt x="6856" y="18297"/>
                    <a:pt x="6718" y="18337"/>
                    <a:pt x="6718" y="18427"/>
                  </a:cubicBezTo>
                  <a:lnTo>
                    <a:pt x="6718" y="18573"/>
                  </a:lnTo>
                  <a:cubicBezTo>
                    <a:pt x="6718" y="18628"/>
                    <a:pt x="6662" y="18673"/>
                    <a:pt x="6593" y="18673"/>
                  </a:cubicBezTo>
                  <a:lnTo>
                    <a:pt x="5472" y="18673"/>
                  </a:lnTo>
                  <a:cubicBezTo>
                    <a:pt x="5403" y="18673"/>
                    <a:pt x="5347" y="18718"/>
                    <a:pt x="5347" y="18773"/>
                  </a:cubicBezTo>
                  <a:lnTo>
                    <a:pt x="5347" y="19109"/>
                  </a:lnTo>
                  <a:cubicBezTo>
                    <a:pt x="5347" y="19165"/>
                    <a:pt x="5403" y="19210"/>
                    <a:pt x="5472" y="19210"/>
                  </a:cubicBezTo>
                  <a:lnTo>
                    <a:pt x="6593" y="19210"/>
                  </a:lnTo>
                  <a:cubicBezTo>
                    <a:pt x="6662" y="19210"/>
                    <a:pt x="6718" y="19255"/>
                    <a:pt x="6718" y="19310"/>
                  </a:cubicBezTo>
                  <a:lnTo>
                    <a:pt x="6718" y="19456"/>
                  </a:lnTo>
                  <a:cubicBezTo>
                    <a:pt x="6724" y="19536"/>
                    <a:pt x="6856" y="19581"/>
                    <a:pt x="6931" y="19521"/>
                  </a:cubicBezTo>
                  <a:close/>
                  <a:moveTo>
                    <a:pt x="5654" y="20539"/>
                  </a:moveTo>
                  <a:lnTo>
                    <a:pt x="6292" y="20028"/>
                  </a:lnTo>
                  <a:cubicBezTo>
                    <a:pt x="6342" y="19988"/>
                    <a:pt x="6342" y="19927"/>
                    <a:pt x="6292" y="19887"/>
                  </a:cubicBezTo>
                  <a:lnTo>
                    <a:pt x="5654" y="19375"/>
                  </a:lnTo>
                  <a:cubicBezTo>
                    <a:pt x="5578" y="19315"/>
                    <a:pt x="5441" y="19355"/>
                    <a:pt x="5441" y="19446"/>
                  </a:cubicBezTo>
                  <a:lnTo>
                    <a:pt x="5441" y="19591"/>
                  </a:lnTo>
                  <a:cubicBezTo>
                    <a:pt x="5441" y="19646"/>
                    <a:pt x="5384" y="19691"/>
                    <a:pt x="5315" y="19691"/>
                  </a:cubicBezTo>
                  <a:lnTo>
                    <a:pt x="4195" y="19691"/>
                  </a:lnTo>
                  <a:cubicBezTo>
                    <a:pt x="4126" y="19691"/>
                    <a:pt x="4070" y="19737"/>
                    <a:pt x="4070" y="19792"/>
                  </a:cubicBezTo>
                  <a:lnTo>
                    <a:pt x="4070" y="20128"/>
                  </a:lnTo>
                  <a:cubicBezTo>
                    <a:pt x="4070" y="20183"/>
                    <a:pt x="4126" y="20228"/>
                    <a:pt x="4195" y="20228"/>
                  </a:cubicBezTo>
                  <a:lnTo>
                    <a:pt x="5315" y="20228"/>
                  </a:lnTo>
                  <a:cubicBezTo>
                    <a:pt x="5384" y="20228"/>
                    <a:pt x="5441" y="20274"/>
                    <a:pt x="5441" y="20329"/>
                  </a:cubicBezTo>
                  <a:lnTo>
                    <a:pt x="5441" y="20474"/>
                  </a:lnTo>
                  <a:cubicBezTo>
                    <a:pt x="5441" y="20560"/>
                    <a:pt x="5572" y="20600"/>
                    <a:pt x="5654" y="20539"/>
                  </a:cubicBezTo>
                  <a:close/>
                  <a:moveTo>
                    <a:pt x="18376" y="6265"/>
                  </a:moveTo>
                  <a:lnTo>
                    <a:pt x="19014" y="5753"/>
                  </a:lnTo>
                  <a:cubicBezTo>
                    <a:pt x="19064" y="5713"/>
                    <a:pt x="19064" y="5653"/>
                    <a:pt x="19014" y="5613"/>
                  </a:cubicBezTo>
                  <a:lnTo>
                    <a:pt x="18376" y="5101"/>
                  </a:lnTo>
                  <a:cubicBezTo>
                    <a:pt x="18301" y="5041"/>
                    <a:pt x="18163" y="5081"/>
                    <a:pt x="18163" y="5171"/>
                  </a:cubicBezTo>
                  <a:lnTo>
                    <a:pt x="18163" y="5317"/>
                  </a:lnTo>
                  <a:cubicBezTo>
                    <a:pt x="18163" y="5372"/>
                    <a:pt x="18106" y="5417"/>
                    <a:pt x="18038" y="5417"/>
                  </a:cubicBezTo>
                  <a:lnTo>
                    <a:pt x="16917" y="5417"/>
                  </a:lnTo>
                  <a:cubicBezTo>
                    <a:pt x="16848" y="5417"/>
                    <a:pt x="16792" y="5462"/>
                    <a:pt x="16792" y="5517"/>
                  </a:cubicBezTo>
                  <a:lnTo>
                    <a:pt x="16792" y="5853"/>
                  </a:lnTo>
                  <a:cubicBezTo>
                    <a:pt x="16792" y="5909"/>
                    <a:pt x="16848" y="5954"/>
                    <a:pt x="16917" y="5954"/>
                  </a:cubicBezTo>
                  <a:lnTo>
                    <a:pt x="18038" y="5954"/>
                  </a:lnTo>
                  <a:cubicBezTo>
                    <a:pt x="18106" y="5954"/>
                    <a:pt x="18163" y="5999"/>
                    <a:pt x="18163" y="6054"/>
                  </a:cubicBezTo>
                  <a:lnTo>
                    <a:pt x="18163" y="6200"/>
                  </a:lnTo>
                  <a:cubicBezTo>
                    <a:pt x="18163" y="6280"/>
                    <a:pt x="18294" y="6325"/>
                    <a:pt x="18376" y="6265"/>
                  </a:cubicBezTo>
                  <a:close/>
                  <a:moveTo>
                    <a:pt x="14481" y="17424"/>
                  </a:moveTo>
                  <a:lnTo>
                    <a:pt x="15120" y="16912"/>
                  </a:lnTo>
                  <a:cubicBezTo>
                    <a:pt x="15170" y="16872"/>
                    <a:pt x="15170" y="16811"/>
                    <a:pt x="15120" y="16771"/>
                  </a:cubicBezTo>
                  <a:lnTo>
                    <a:pt x="14481" y="16260"/>
                  </a:lnTo>
                  <a:cubicBezTo>
                    <a:pt x="14406" y="16199"/>
                    <a:pt x="14269" y="16240"/>
                    <a:pt x="14269" y="16330"/>
                  </a:cubicBezTo>
                  <a:lnTo>
                    <a:pt x="14269" y="16475"/>
                  </a:lnTo>
                  <a:cubicBezTo>
                    <a:pt x="14269" y="16531"/>
                    <a:pt x="14212" y="16576"/>
                    <a:pt x="14143" y="16576"/>
                  </a:cubicBezTo>
                  <a:lnTo>
                    <a:pt x="13023" y="16576"/>
                  </a:lnTo>
                  <a:cubicBezTo>
                    <a:pt x="12954" y="16576"/>
                    <a:pt x="12897" y="16621"/>
                    <a:pt x="12897" y="16676"/>
                  </a:cubicBezTo>
                  <a:lnTo>
                    <a:pt x="12897" y="17012"/>
                  </a:lnTo>
                  <a:cubicBezTo>
                    <a:pt x="12897" y="17067"/>
                    <a:pt x="12954" y="17113"/>
                    <a:pt x="13023" y="17113"/>
                  </a:cubicBezTo>
                  <a:lnTo>
                    <a:pt x="14143" y="17113"/>
                  </a:lnTo>
                  <a:cubicBezTo>
                    <a:pt x="14212" y="17113"/>
                    <a:pt x="14269" y="17158"/>
                    <a:pt x="14269" y="17213"/>
                  </a:cubicBezTo>
                  <a:lnTo>
                    <a:pt x="14269" y="17358"/>
                  </a:lnTo>
                  <a:cubicBezTo>
                    <a:pt x="14269" y="17444"/>
                    <a:pt x="14406" y="17484"/>
                    <a:pt x="14481" y="17424"/>
                  </a:cubicBezTo>
                  <a:close/>
                  <a:moveTo>
                    <a:pt x="11927" y="17424"/>
                  </a:moveTo>
                  <a:lnTo>
                    <a:pt x="12566" y="16912"/>
                  </a:lnTo>
                  <a:cubicBezTo>
                    <a:pt x="12616" y="16872"/>
                    <a:pt x="12616" y="16811"/>
                    <a:pt x="12566" y="16771"/>
                  </a:cubicBezTo>
                  <a:lnTo>
                    <a:pt x="11927" y="16260"/>
                  </a:lnTo>
                  <a:cubicBezTo>
                    <a:pt x="11852" y="16199"/>
                    <a:pt x="11714" y="16240"/>
                    <a:pt x="11714" y="16330"/>
                  </a:cubicBezTo>
                  <a:lnTo>
                    <a:pt x="11714" y="16475"/>
                  </a:lnTo>
                  <a:cubicBezTo>
                    <a:pt x="11714" y="16531"/>
                    <a:pt x="11658" y="16576"/>
                    <a:pt x="11589" y="16576"/>
                  </a:cubicBezTo>
                  <a:lnTo>
                    <a:pt x="10468" y="16576"/>
                  </a:lnTo>
                  <a:cubicBezTo>
                    <a:pt x="10399" y="16576"/>
                    <a:pt x="10343" y="16621"/>
                    <a:pt x="10343" y="16676"/>
                  </a:cubicBezTo>
                  <a:lnTo>
                    <a:pt x="10343" y="17012"/>
                  </a:lnTo>
                  <a:cubicBezTo>
                    <a:pt x="10343" y="17067"/>
                    <a:pt x="10399" y="17113"/>
                    <a:pt x="10468" y="17113"/>
                  </a:cubicBezTo>
                  <a:lnTo>
                    <a:pt x="11589" y="17113"/>
                  </a:lnTo>
                  <a:cubicBezTo>
                    <a:pt x="11658" y="17113"/>
                    <a:pt x="11714" y="17158"/>
                    <a:pt x="11714" y="17213"/>
                  </a:cubicBezTo>
                  <a:lnTo>
                    <a:pt x="11714" y="17358"/>
                  </a:lnTo>
                  <a:cubicBezTo>
                    <a:pt x="11720" y="17444"/>
                    <a:pt x="11852" y="17489"/>
                    <a:pt x="11927" y="17424"/>
                  </a:cubicBezTo>
                  <a:close/>
                  <a:moveTo>
                    <a:pt x="15740" y="16405"/>
                  </a:moveTo>
                  <a:lnTo>
                    <a:pt x="16378" y="15893"/>
                  </a:lnTo>
                  <a:cubicBezTo>
                    <a:pt x="16429" y="15853"/>
                    <a:pt x="16429" y="15793"/>
                    <a:pt x="16378" y="15753"/>
                  </a:cubicBezTo>
                  <a:lnTo>
                    <a:pt x="15740" y="15241"/>
                  </a:lnTo>
                  <a:cubicBezTo>
                    <a:pt x="15665" y="15181"/>
                    <a:pt x="15527" y="15221"/>
                    <a:pt x="15527" y="15311"/>
                  </a:cubicBezTo>
                  <a:lnTo>
                    <a:pt x="15527" y="15457"/>
                  </a:lnTo>
                  <a:cubicBezTo>
                    <a:pt x="15527" y="15512"/>
                    <a:pt x="15471" y="15557"/>
                    <a:pt x="15402" y="15557"/>
                  </a:cubicBezTo>
                  <a:lnTo>
                    <a:pt x="14287" y="15557"/>
                  </a:lnTo>
                  <a:cubicBezTo>
                    <a:pt x="14218" y="15557"/>
                    <a:pt x="14162" y="15602"/>
                    <a:pt x="14162" y="15657"/>
                  </a:cubicBezTo>
                  <a:lnTo>
                    <a:pt x="14162" y="15994"/>
                  </a:lnTo>
                  <a:cubicBezTo>
                    <a:pt x="14162" y="16049"/>
                    <a:pt x="14218" y="16094"/>
                    <a:pt x="14287" y="16094"/>
                  </a:cubicBezTo>
                  <a:lnTo>
                    <a:pt x="15408" y="16094"/>
                  </a:lnTo>
                  <a:cubicBezTo>
                    <a:pt x="15477" y="16094"/>
                    <a:pt x="15533" y="16139"/>
                    <a:pt x="15533" y="16194"/>
                  </a:cubicBezTo>
                  <a:lnTo>
                    <a:pt x="15533" y="16340"/>
                  </a:lnTo>
                  <a:cubicBezTo>
                    <a:pt x="15527" y="16425"/>
                    <a:pt x="15665" y="16465"/>
                    <a:pt x="15740" y="16405"/>
                  </a:cubicBezTo>
                  <a:close/>
                  <a:moveTo>
                    <a:pt x="17030" y="15377"/>
                  </a:moveTo>
                  <a:lnTo>
                    <a:pt x="17668" y="14865"/>
                  </a:lnTo>
                  <a:cubicBezTo>
                    <a:pt x="17718" y="14825"/>
                    <a:pt x="17718" y="14764"/>
                    <a:pt x="17668" y="14724"/>
                  </a:cubicBezTo>
                  <a:lnTo>
                    <a:pt x="17030" y="14212"/>
                  </a:lnTo>
                  <a:cubicBezTo>
                    <a:pt x="16954" y="14152"/>
                    <a:pt x="16817" y="14192"/>
                    <a:pt x="16817" y="14283"/>
                  </a:cubicBezTo>
                  <a:lnTo>
                    <a:pt x="16817" y="14428"/>
                  </a:lnTo>
                  <a:cubicBezTo>
                    <a:pt x="16817" y="14483"/>
                    <a:pt x="16760" y="14529"/>
                    <a:pt x="16691" y="14529"/>
                  </a:cubicBezTo>
                  <a:lnTo>
                    <a:pt x="15571" y="14529"/>
                  </a:lnTo>
                  <a:cubicBezTo>
                    <a:pt x="15502" y="14529"/>
                    <a:pt x="15446" y="14574"/>
                    <a:pt x="15446" y="14629"/>
                  </a:cubicBezTo>
                  <a:lnTo>
                    <a:pt x="15446" y="14965"/>
                  </a:lnTo>
                  <a:cubicBezTo>
                    <a:pt x="15446" y="15020"/>
                    <a:pt x="15502" y="15065"/>
                    <a:pt x="15571" y="15065"/>
                  </a:cubicBezTo>
                  <a:lnTo>
                    <a:pt x="16691" y="15065"/>
                  </a:lnTo>
                  <a:cubicBezTo>
                    <a:pt x="16760" y="15065"/>
                    <a:pt x="16817" y="15111"/>
                    <a:pt x="16817" y="15166"/>
                  </a:cubicBezTo>
                  <a:lnTo>
                    <a:pt x="16817" y="15311"/>
                  </a:lnTo>
                  <a:cubicBezTo>
                    <a:pt x="16823" y="15397"/>
                    <a:pt x="16954" y="15442"/>
                    <a:pt x="17030" y="15377"/>
                  </a:cubicBezTo>
                  <a:close/>
                  <a:moveTo>
                    <a:pt x="19590" y="15382"/>
                  </a:moveTo>
                  <a:lnTo>
                    <a:pt x="20229" y="14870"/>
                  </a:lnTo>
                  <a:cubicBezTo>
                    <a:pt x="20279" y="14830"/>
                    <a:pt x="20279" y="14769"/>
                    <a:pt x="20229" y="14729"/>
                  </a:cubicBezTo>
                  <a:lnTo>
                    <a:pt x="19590" y="14217"/>
                  </a:lnTo>
                  <a:cubicBezTo>
                    <a:pt x="19515" y="14157"/>
                    <a:pt x="19377" y="14197"/>
                    <a:pt x="19377" y="14288"/>
                  </a:cubicBezTo>
                  <a:lnTo>
                    <a:pt x="19377" y="14433"/>
                  </a:lnTo>
                  <a:cubicBezTo>
                    <a:pt x="19377" y="14488"/>
                    <a:pt x="19321" y="14534"/>
                    <a:pt x="19252" y="14534"/>
                  </a:cubicBezTo>
                  <a:lnTo>
                    <a:pt x="18131" y="14534"/>
                  </a:lnTo>
                  <a:cubicBezTo>
                    <a:pt x="18063" y="14534"/>
                    <a:pt x="18006" y="14579"/>
                    <a:pt x="18006" y="14634"/>
                  </a:cubicBezTo>
                  <a:lnTo>
                    <a:pt x="18006" y="14970"/>
                  </a:lnTo>
                  <a:cubicBezTo>
                    <a:pt x="18006" y="15025"/>
                    <a:pt x="18063" y="15070"/>
                    <a:pt x="18131" y="15070"/>
                  </a:cubicBezTo>
                  <a:lnTo>
                    <a:pt x="19252" y="15070"/>
                  </a:lnTo>
                  <a:cubicBezTo>
                    <a:pt x="19321" y="15070"/>
                    <a:pt x="19377" y="15116"/>
                    <a:pt x="19377" y="15171"/>
                  </a:cubicBezTo>
                  <a:lnTo>
                    <a:pt x="19377" y="15316"/>
                  </a:lnTo>
                  <a:cubicBezTo>
                    <a:pt x="19384" y="15402"/>
                    <a:pt x="19515" y="15447"/>
                    <a:pt x="19590" y="15382"/>
                  </a:cubicBezTo>
                  <a:close/>
                  <a:moveTo>
                    <a:pt x="17017" y="17429"/>
                  </a:moveTo>
                  <a:lnTo>
                    <a:pt x="17656" y="16917"/>
                  </a:lnTo>
                  <a:cubicBezTo>
                    <a:pt x="17706" y="16877"/>
                    <a:pt x="17706" y="16817"/>
                    <a:pt x="17656" y="16776"/>
                  </a:cubicBezTo>
                  <a:lnTo>
                    <a:pt x="17017" y="16265"/>
                  </a:lnTo>
                  <a:cubicBezTo>
                    <a:pt x="16942" y="16204"/>
                    <a:pt x="16804" y="16245"/>
                    <a:pt x="16804" y="16335"/>
                  </a:cubicBezTo>
                  <a:lnTo>
                    <a:pt x="16804" y="16480"/>
                  </a:lnTo>
                  <a:cubicBezTo>
                    <a:pt x="16804" y="16536"/>
                    <a:pt x="16748" y="16581"/>
                    <a:pt x="16679" y="16581"/>
                  </a:cubicBezTo>
                  <a:lnTo>
                    <a:pt x="15558" y="16581"/>
                  </a:lnTo>
                  <a:cubicBezTo>
                    <a:pt x="15489" y="16581"/>
                    <a:pt x="15433" y="16626"/>
                    <a:pt x="15433" y="16681"/>
                  </a:cubicBezTo>
                  <a:lnTo>
                    <a:pt x="15433" y="17017"/>
                  </a:lnTo>
                  <a:cubicBezTo>
                    <a:pt x="15433" y="17072"/>
                    <a:pt x="15489" y="17118"/>
                    <a:pt x="15558" y="17118"/>
                  </a:cubicBezTo>
                  <a:lnTo>
                    <a:pt x="16679" y="17118"/>
                  </a:lnTo>
                  <a:cubicBezTo>
                    <a:pt x="16748" y="17118"/>
                    <a:pt x="16804" y="17163"/>
                    <a:pt x="16804" y="17218"/>
                  </a:cubicBezTo>
                  <a:lnTo>
                    <a:pt x="16804" y="17363"/>
                  </a:lnTo>
                  <a:cubicBezTo>
                    <a:pt x="16810" y="17449"/>
                    <a:pt x="16942" y="17489"/>
                    <a:pt x="17017" y="17429"/>
                  </a:cubicBezTo>
                  <a:close/>
                  <a:moveTo>
                    <a:pt x="9391" y="19466"/>
                  </a:moveTo>
                  <a:lnTo>
                    <a:pt x="10030" y="18954"/>
                  </a:lnTo>
                  <a:cubicBezTo>
                    <a:pt x="10080" y="18914"/>
                    <a:pt x="10080" y="18854"/>
                    <a:pt x="10030" y="18813"/>
                  </a:cubicBezTo>
                  <a:lnTo>
                    <a:pt x="9391" y="18302"/>
                  </a:lnTo>
                  <a:cubicBezTo>
                    <a:pt x="9316" y="18241"/>
                    <a:pt x="9178" y="18282"/>
                    <a:pt x="9178" y="18372"/>
                  </a:cubicBezTo>
                  <a:lnTo>
                    <a:pt x="9178" y="18517"/>
                  </a:lnTo>
                  <a:cubicBezTo>
                    <a:pt x="9178" y="18573"/>
                    <a:pt x="9122" y="18618"/>
                    <a:pt x="9053" y="18618"/>
                  </a:cubicBezTo>
                  <a:lnTo>
                    <a:pt x="7933" y="18618"/>
                  </a:lnTo>
                  <a:cubicBezTo>
                    <a:pt x="7864" y="18618"/>
                    <a:pt x="7807" y="18663"/>
                    <a:pt x="7807" y="18718"/>
                  </a:cubicBezTo>
                  <a:lnTo>
                    <a:pt x="7807" y="19054"/>
                  </a:lnTo>
                  <a:cubicBezTo>
                    <a:pt x="7807" y="19109"/>
                    <a:pt x="7864" y="19155"/>
                    <a:pt x="7933" y="19155"/>
                  </a:cubicBezTo>
                  <a:lnTo>
                    <a:pt x="9053" y="19155"/>
                  </a:lnTo>
                  <a:cubicBezTo>
                    <a:pt x="9122" y="19155"/>
                    <a:pt x="9178" y="19200"/>
                    <a:pt x="9178" y="19255"/>
                  </a:cubicBezTo>
                  <a:lnTo>
                    <a:pt x="9178" y="19400"/>
                  </a:lnTo>
                  <a:cubicBezTo>
                    <a:pt x="9185" y="19481"/>
                    <a:pt x="9316" y="19526"/>
                    <a:pt x="9391" y="19466"/>
                  </a:cubicBezTo>
                  <a:close/>
                  <a:moveTo>
                    <a:pt x="18056" y="4494"/>
                  </a:moveTo>
                  <a:lnTo>
                    <a:pt x="18056" y="4830"/>
                  </a:lnTo>
                  <a:cubicBezTo>
                    <a:pt x="18056" y="4885"/>
                    <a:pt x="18113" y="4930"/>
                    <a:pt x="18182" y="4930"/>
                  </a:cubicBezTo>
                  <a:lnTo>
                    <a:pt x="19302" y="4930"/>
                  </a:lnTo>
                  <a:cubicBezTo>
                    <a:pt x="19371" y="4930"/>
                    <a:pt x="19427" y="4975"/>
                    <a:pt x="19427" y="5031"/>
                  </a:cubicBezTo>
                  <a:lnTo>
                    <a:pt x="19427" y="5176"/>
                  </a:lnTo>
                  <a:cubicBezTo>
                    <a:pt x="19427" y="5266"/>
                    <a:pt x="19559" y="5307"/>
                    <a:pt x="19640" y="5246"/>
                  </a:cubicBezTo>
                  <a:lnTo>
                    <a:pt x="20279" y="4735"/>
                  </a:lnTo>
                  <a:cubicBezTo>
                    <a:pt x="20329" y="4694"/>
                    <a:pt x="20329" y="4634"/>
                    <a:pt x="20279" y="4594"/>
                  </a:cubicBezTo>
                  <a:lnTo>
                    <a:pt x="19640" y="4082"/>
                  </a:lnTo>
                  <a:cubicBezTo>
                    <a:pt x="19565" y="4022"/>
                    <a:pt x="19427" y="4062"/>
                    <a:pt x="19427" y="4153"/>
                  </a:cubicBezTo>
                  <a:lnTo>
                    <a:pt x="19427" y="4298"/>
                  </a:lnTo>
                  <a:cubicBezTo>
                    <a:pt x="19427" y="4353"/>
                    <a:pt x="19371" y="4398"/>
                    <a:pt x="19302" y="4398"/>
                  </a:cubicBezTo>
                  <a:lnTo>
                    <a:pt x="18182" y="4398"/>
                  </a:lnTo>
                  <a:cubicBezTo>
                    <a:pt x="18113" y="4393"/>
                    <a:pt x="18056" y="4439"/>
                    <a:pt x="18056" y="4494"/>
                  </a:cubicBezTo>
                  <a:close/>
                  <a:moveTo>
                    <a:pt x="18307" y="16400"/>
                  </a:moveTo>
                  <a:lnTo>
                    <a:pt x="18945" y="15888"/>
                  </a:lnTo>
                  <a:cubicBezTo>
                    <a:pt x="18995" y="15848"/>
                    <a:pt x="18995" y="15788"/>
                    <a:pt x="18945" y="15748"/>
                  </a:cubicBezTo>
                  <a:lnTo>
                    <a:pt x="18307" y="15236"/>
                  </a:lnTo>
                  <a:cubicBezTo>
                    <a:pt x="18232" y="15176"/>
                    <a:pt x="18094" y="15216"/>
                    <a:pt x="18094" y="15306"/>
                  </a:cubicBezTo>
                  <a:lnTo>
                    <a:pt x="18094" y="15452"/>
                  </a:lnTo>
                  <a:cubicBezTo>
                    <a:pt x="18094" y="15507"/>
                    <a:pt x="18038" y="15552"/>
                    <a:pt x="17969" y="15552"/>
                  </a:cubicBezTo>
                  <a:lnTo>
                    <a:pt x="16848" y="15552"/>
                  </a:lnTo>
                  <a:cubicBezTo>
                    <a:pt x="16779" y="15552"/>
                    <a:pt x="16723" y="15597"/>
                    <a:pt x="16723" y="15652"/>
                  </a:cubicBezTo>
                  <a:lnTo>
                    <a:pt x="16723" y="15989"/>
                  </a:lnTo>
                  <a:cubicBezTo>
                    <a:pt x="16723" y="16044"/>
                    <a:pt x="16779" y="16089"/>
                    <a:pt x="16848" y="16089"/>
                  </a:cubicBezTo>
                  <a:lnTo>
                    <a:pt x="17969" y="16089"/>
                  </a:lnTo>
                  <a:cubicBezTo>
                    <a:pt x="18038" y="16089"/>
                    <a:pt x="18094" y="16134"/>
                    <a:pt x="18094" y="16189"/>
                  </a:cubicBezTo>
                  <a:lnTo>
                    <a:pt x="18094" y="16335"/>
                  </a:lnTo>
                  <a:cubicBezTo>
                    <a:pt x="18100" y="16420"/>
                    <a:pt x="18232" y="16465"/>
                    <a:pt x="18307" y="16400"/>
                  </a:cubicBezTo>
                  <a:close/>
                  <a:moveTo>
                    <a:pt x="6912" y="13405"/>
                  </a:moveTo>
                  <a:lnTo>
                    <a:pt x="7551" y="12893"/>
                  </a:lnTo>
                  <a:cubicBezTo>
                    <a:pt x="7601" y="12853"/>
                    <a:pt x="7601" y="12793"/>
                    <a:pt x="7551" y="12752"/>
                  </a:cubicBezTo>
                  <a:lnTo>
                    <a:pt x="6912" y="12241"/>
                  </a:lnTo>
                  <a:cubicBezTo>
                    <a:pt x="6837" y="12180"/>
                    <a:pt x="6699" y="12221"/>
                    <a:pt x="6699" y="12311"/>
                  </a:cubicBezTo>
                  <a:lnTo>
                    <a:pt x="6699" y="12456"/>
                  </a:lnTo>
                  <a:cubicBezTo>
                    <a:pt x="6699" y="12512"/>
                    <a:pt x="6643" y="12557"/>
                    <a:pt x="6574" y="12557"/>
                  </a:cubicBezTo>
                  <a:lnTo>
                    <a:pt x="5459" y="12557"/>
                  </a:lnTo>
                  <a:cubicBezTo>
                    <a:pt x="5391" y="12557"/>
                    <a:pt x="5334" y="12602"/>
                    <a:pt x="5334" y="12657"/>
                  </a:cubicBezTo>
                  <a:lnTo>
                    <a:pt x="5334" y="12993"/>
                  </a:lnTo>
                  <a:cubicBezTo>
                    <a:pt x="5334" y="13048"/>
                    <a:pt x="5391" y="13094"/>
                    <a:pt x="5459" y="13094"/>
                  </a:cubicBezTo>
                  <a:lnTo>
                    <a:pt x="6580" y="13094"/>
                  </a:lnTo>
                  <a:cubicBezTo>
                    <a:pt x="6649" y="13094"/>
                    <a:pt x="6705" y="13139"/>
                    <a:pt x="6705" y="13194"/>
                  </a:cubicBezTo>
                  <a:lnTo>
                    <a:pt x="6705" y="13339"/>
                  </a:lnTo>
                  <a:cubicBezTo>
                    <a:pt x="6699" y="13425"/>
                    <a:pt x="6837" y="13465"/>
                    <a:pt x="6912" y="13405"/>
                  </a:cubicBezTo>
                  <a:close/>
                  <a:moveTo>
                    <a:pt x="11946" y="19461"/>
                  </a:moveTo>
                  <a:lnTo>
                    <a:pt x="12584" y="18949"/>
                  </a:lnTo>
                  <a:cubicBezTo>
                    <a:pt x="12634" y="18909"/>
                    <a:pt x="12634" y="18849"/>
                    <a:pt x="12584" y="18808"/>
                  </a:cubicBezTo>
                  <a:lnTo>
                    <a:pt x="11946" y="18297"/>
                  </a:lnTo>
                  <a:cubicBezTo>
                    <a:pt x="11871" y="18236"/>
                    <a:pt x="11733" y="18277"/>
                    <a:pt x="11733" y="18367"/>
                  </a:cubicBezTo>
                  <a:lnTo>
                    <a:pt x="11733" y="18512"/>
                  </a:lnTo>
                  <a:cubicBezTo>
                    <a:pt x="11733" y="18568"/>
                    <a:pt x="11677" y="18613"/>
                    <a:pt x="11608" y="18613"/>
                  </a:cubicBezTo>
                  <a:lnTo>
                    <a:pt x="10487" y="18613"/>
                  </a:lnTo>
                  <a:cubicBezTo>
                    <a:pt x="10418" y="18613"/>
                    <a:pt x="10362" y="18658"/>
                    <a:pt x="10362" y="18713"/>
                  </a:cubicBezTo>
                  <a:lnTo>
                    <a:pt x="10362" y="19049"/>
                  </a:lnTo>
                  <a:cubicBezTo>
                    <a:pt x="10362" y="19104"/>
                    <a:pt x="10418" y="19150"/>
                    <a:pt x="10487" y="19150"/>
                  </a:cubicBezTo>
                  <a:lnTo>
                    <a:pt x="11608" y="19150"/>
                  </a:lnTo>
                  <a:cubicBezTo>
                    <a:pt x="11677" y="19150"/>
                    <a:pt x="11733" y="19195"/>
                    <a:pt x="11733" y="19250"/>
                  </a:cubicBezTo>
                  <a:lnTo>
                    <a:pt x="11733" y="19395"/>
                  </a:lnTo>
                  <a:cubicBezTo>
                    <a:pt x="11733" y="19481"/>
                    <a:pt x="11871" y="19526"/>
                    <a:pt x="11946" y="19461"/>
                  </a:cubicBezTo>
                  <a:close/>
                  <a:moveTo>
                    <a:pt x="14475" y="19466"/>
                  </a:moveTo>
                  <a:lnTo>
                    <a:pt x="15114" y="18954"/>
                  </a:lnTo>
                  <a:cubicBezTo>
                    <a:pt x="15164" y="18914"/>
                    <a:pt x="15164" y="18854"/>
                    <a:pt x="15114" y="18813"/>
                  </a:cubicBezTo>
                  <a:lnTo>
                    <a:pt x="14475" y="18302"/>
                  </a:lnTo>
                  <a:cubicBezTo>
                    <a:pt x="14400" y="18241"/>
                    <a:pt x="14262" y="18282"/>
                    <a:pt x="14262" y="18372"/>
                  </a:cubicBezTo>
                  <a:lnTo>
                    <a:pt x="14262" y="18517"/>
                  </a:lnTo>
                  <a:cubicBezTo>
                    <a:pt x="14262" y="18573"/>
                    <a:pt x="14206" y="18618"/>
                    <a:pt x="14137" y="18618"/>
                  </a:cubicBezTo>
                  <a:lnTo>
                    <a:pt x="13016" y="18618"/>
                  </a:lnTo>
                  <a:cubicBezTo>
                    <a:pt x="12947" y="18618"/>
                    <a:pt x="12891" y="18663"/>
                    <a:pt x="12891" y="18718"/>
                  </a:cubicBezTo>
                  <a:lnTo>
                    <a:pt x="12891" y="19054"/>
                  </a:lnTo>
                  <a:cubicBezTo>
                    <a:pt x="12891" y="19109"/>
                    <a:pt x="12947" y="19155"/>
                    <a:pt x="13016" y="19155"/>
                  </a:cubicBezTo>
                  <a:lnTo>
                    <a:pt x="14137" y="19155"/>
                  </a:lnTo>
                  <a:cubicBezTo>
                    <a:pt x="14206" y="19155"/>
                    <a:pt x="14262" y="19200"/>
                    <a:pt x="14262" y="19255"/>
                  </a:cubicBezTo>
                  <a:lnTo>
                    <a:pt x="14262" y="19400"/>
                  </a:lnTo>
                  <a:cubicBezTo>
                    <a:pt x="14269" y="19486"/>
                    <a:pt x="14400" y="19531"/>
                    <a:pt x="14475" y="19466"/>
                  </a:cubicBezTo>
                  <a:close/>
                  <a:moveTo>
                    <a:pt x="15759" y="18447"/>
                  </a:moveTo>
                  <a:lnTo>
                    <a:pt x="16397" y="17935"/>
                  </a:lnTo>
                  <a:cubicBezTo>
                    <a:pt x="16447" y="17895"/>
                    <a:pt x="16447" y="17835"/>
                    <a:pt x="16397" y="17795"/>
                  </a:cubicBezTo>
                  <a:lnTo>
                    <a:pt x="15759" y="17283"/>
                  </a:lnTo>
                  <a:cubicBezTo>
                    <a:pt x="15683" y="17223"/>
                    <a:pt x="15546" y="17263"/>
                    <a:pt x="15546" y="17353"/>
                  </a:cubicBezTo>
                  <a:lnTo>
                    <a:pt x="15546" y="17499"/>
                  </a:lnTo>
                  <a:cubicBezTo>
                    <a:pt x="15546" y="17554"/>
                    <a:pt x="15489" y="17599"/>
                    <a:pt x="15421" y="17599"/>
                  </a:cubicBezTo>
                  <a:lnTo>
                    <a:pt x="14300" y="17599"/>
                  </a:lnTo>
                  <a:cubicBezTo>
                    <a:pt x="14231" y="17599"/>
                    <a:pt x="14175" y="17644"/>
                    <a:pt x="14175" y="17700"/>
                  </a:cubicBezTo>
                  <a:lnTo>
                    <a:pt x="14175" y="18036"/>
                  </a:lnTo>
                  <a:cubicBezTo>
                    <a:pt x="14175" y="18091"/>
                    <a:pt x="14231" y="18136"/>
                    <a:pt x="14300" y="18136"/>
                  </a:cubicBezTo>
                  <a:lnTo>
                    <a:pt x="15421" y="18136"/>
                  </a:lnTo>
                  <a:cubicBezTo>
                    <a:pt x="15489" y="18136"/>
                    <a:pt x="15546" y="18181"/>
                    <a:pt x="15546" y="18236"/>
                  </a:cubicBezTo>
                  <a:lnTo>
                    <a:pt x="15546" y="18382"/>
                  </a:lnTo>
                  <a:cubicBezTo>
                    <a:pt x="15546" y="18467"/>
                    <a:pt x="15683" y="18512"/>
                    <a:pt x="15759" y="18447"/>
                  </a:cubicBezTo>
                  <a:close/>
                  <a:moveTo>
                    <a:pt x="6931" y="15442"/>
                  </a:moveTo>
                  <a:lnTo>
                    <a:pt x="7569" y="14930"/>
                  </a:lnTo>
                  <a:cubicBezTo>
                    <a:pt x="7619" y="14890"/>
                    <a:pt x="7619" y="14830"/>
                    <a:pt x="7569" y="14789"/>
                  </a:cubicBezTo>
                  <a:lnTo>
                    <a:pt x="6931" y="14278"/>
                  </a:lnTo>
                  <a:cubicBezTo>
                    <a:pt x="6856" y="14217"/>
                    <a:pt x="6718" y="14258"/>
                    <a:pt x="6718" y="14348"/>
                  </a:cubicBezTo>
                  <a:lnTo>
                    <a:pt x="6718" y="14493"/>
                  </a:lnTo>
                  <a:cubicBezTo>
                    <a:pt x="6718" y="14549"/>
                    <a:pt x="6662" y="14594"/>
                    <a:pt x="6593" y="14594"/>
                  </a:cubicBezTo>
                  <a:lnTo>
                    <a:pt x="5472" y="14594"/>
                  </a:lnTo>
                  <a:cubicBezTo>
                    <a:pt x="5403" y="14594"/>
                    <a:pt x="5347" y="14639"/>
                    <a:pt x="5347" y="14694"/>
                  </a:cubicBezTo>
                  <a:lnTo>
                    <a:pt x="5347" y="15030"/>
                  </a:lnTo>
                  <a:cubicBezTo>
                    <a:pt x="5347" y="15085"/>
                    <a:pt x="5403" y="15131"/>
                    <a:pt x="5472" y="15131"/>
                  </a:cubicBezTo>
                  <a:lnTo>
                    <a:pt x="6593" y="15131"/>
                  </a:lnTo>
                  <a:cubicBezTo>
                    <a:pt x="6662" y="15131"/>
                    <a:pt x="6718" y="15176"/>
                    <a:pt x="6718" y="15231"/>
                  </a:cubicBezTo>
                  <a:lnTo>
                    <a:pt x="6718" y="15376"/>
                  </a:lnTo>
                  <a:cubicBezTo>
                    <a:pt x="6718" y="15457"/>
                    <a:pt x="6849" y="15502"/>
                    <a:pt x="6931" y="15442"/>
                  </a:cubicBezTo>
                  <a:close/>
                  <a:moveTo>
                    <a:pt x="14569" y="7283"/>
                  </a:moveTo>
                  <a:lnTo>
                    <a:pt x="15208" y="6772"/>
                  </a:lnTo>
                  <a:cubicBezTo>
                    <a:pt x="15258" y="6731"/>
                    <a:pt x="15258" y="6671"/>
                    <a:pt x="15208" y="6631"/>
                  </a:cubicBezTo>
                  <a:lnTo>
                    <a:pt x="14569" y="6119"/>
                  </a:lnTo>
                  <a:cubicBezTo>
                    <a:pt x="14494" y="6059"/>
                    <a:pt x="14356" y="6099"/>
                    <a:pt x="14356" y="6190"/>
                  </a:cubicBezTo>
                  <a:lnTo>
                    <a:pt x="14356" y="6335"/>
                  </a:lnTo>
                  <a:cubicBezTo>
                    <a:pt x="14356" y="6390"/>
                    <a:pt x="14300" y="6435"/>
                    <a:pt x="14231" y="6435"/>
                  </a:cubicBezTo>
                  <a:lnTo>
                    <a:pt x="13110" y="6435"/>
                  </a:lnTo>
                  <a:cubicBezTo>
                    <a:pt x="13041" y="6435"/>
                    <a:pt x="12985" y="6481"/>
                    <a:pt x="12985" y="6536"/>
                  </a:cubicBezTo>
                  <a:lnTo>
                    <a:pt x="12985" y="6872"/>
                  </a:lnTo>
                  <a:cubicBezTo>
                    <a:pt x="12985" y="6927"/>
                    <a:pt x="13041" y="6972"/>
                    <a:pt x="13110" y="6972"/>
                  </a:cubicBezTo>
                  <a:lnTo>
                    <a:pt x="14231" y="6972"/>
                  </a:lnTo>
                  <a:cubicBezTo>
                    <a:pt x="14300" y="6972"/>
                    <a:pt x="14356" y="7017"/>
                    <a:pt x="14356" y="7073"/>
                  </a:cubicBezTo>
                  <a:lnTo>
                    <a:pt x="14356" y="7218"/>
                  </a:lnTo>
                  <a:cubicBezTo>
                    <a:pt x="14356" y="7303"/>
                    <a:pt x="14488" y="7344"/>
                    <a:pt x="14569" y="7283"/>
                  </a:cubicBezTo>
                  <a:close/>
                  <a:moveTo>
                    <a:pt x="3118" y="16460"/>
                  </a:moveTo>
                  <a:lnTo>
                    <a:pt x="3757" y="15948"/>
                  </a:lnTo>
                  <a:cubicBezTo>
                    <a:pt x="3807" y="15908"/>
                    <a:pt x="3807" y="15848"/>
                    <a:pt x="3757" y="15808"/>
                  </a:cubicBezTo>
                  <a:lnTo>
                    <a:pt x="3118" y="15296"/>
                  </a:lnTo>
                  <a:cubicBezTo>
                    <a:pt x="3043" y="15236"/>
                    <a:pt x="2905" y="15276"/>
                    <a:pt x="2905" y="15366"/>
                  </a:cubicBezTo>
                  <a:lnTo>
                    <a:pt x="2905" y="15512"/>
                  </a:lnTo>
                  <a:cubicBezTo>
                    <a:pt x="2905" y="15567"/>
                    <a:pt x="2849" y="15612"/>
                    <a:pt x="2780" y="15612"/>
                  </a:cubicBezTo>
                  <a:lnTo>
                    <a:pt x="1659" y="15612"/>
                  </a:lnTo>
                  <a:cubicBezTo>
                    <a:pt x="1590" y="15612"/>
                    <a:pt x="1534" y="15657"/>
                    <a:pt x="1534" y="15713"/>
                  </a:cubicBezTo>
                  <a:lnTo>
                    <a:pt x="1534" y="16049"/>
                  </a:lnTo>
                  <a:cubicBezTo>
                    <a:pt x="1534" y="16104"/>
                    <a:pt x="1590" y="16149"/>
                    <a:pt x="1659" y="16149"/>
                  </a:cubicBezTo>
                  <a:lnTo>
                    <a:pt x="2780" y="16149"/>
                  </a:lnTo>
                  <a:cubicBezTo>
                    <a:pt x="2849" y="16149"/>
                    <a:pt x="2905" y="16194"/>
                    <a:pt x="2905" y="16250"/>
                  </a:cubicBezTo>
                  <a:lnTo>
                    <a:pt x="2905" y="16395"/>
                  </a:lnTo>
                  <a:cubicBezTo>
                    <a:pt x="2905" y="16480"/>
                    <a:pt x="3037" y="16526"/>
                    <a:pt x="3118" y="16460"/>
                  </a:cubicBezTo>
                  <a:close/>
                  <a:moveTo>
                    <a:pt x="5647" y="16460"/>
                  </a:moveTo>
                  <a:lnTo>
                    <a:pt x="6286" y="15948"/>
                  </a:lnTo>
                  <a:cubicBezTo>
                    <a:pt x="6336" y="15908"/>
                    <a:pt x="6336" y="15848"/>
                    <a:pt x="6286" y="15808"/>
                  </a:cubicBezTo>
                  <a:lnTo>
                    <a:pt x="5647" y="15296"/>
                  </a:lnTo>
                  <a:cubicBezTo>
                    <a:pt x="5572" y="15236"/>
                    <a:pt x="5434" y="15276"/>
                    <a:pt x="5434" y="15366"/>
                  </a:cubicBezTo>
                  <a:lnTo>
                    <a:pt x="5434" y="15512"/>
                  </a:lnTo>
                  <a:cubicBezTo>
                    <a:pt x="5434" y="15567"/>
                    <a:pt x="5378" y="15612"/>
                    <a:pt x="5309" y="15612"/>
                  </a:cubicBezTo>
                  <a:lnTo>
                    <a:pt x="4189" y="15612"/>
                  </a:lnTo>
                  <a:cubicBezTo>
                    <a:pt x="4120" y="15612"/>
                    <a:pt x="4063" y="15657"/>
                    <a:pt x="4063" y="15713"/>
                  </a:cubicBezTo>
                  <a:lnTo>
                    <a:pt x="4063" y="16049"/>
                  </a:lnTo>
                  <a:cubicBezTo>
                    <a:pt x="4063" y="16104"/>
                    <a:pt x="4120" y="16149"/>
                    <a:pt x="4189" y="16149"/>
                  </a:cubicBezTo>
                  <a:lnTo>
                    <a:pt x="5309" y="16149"/>
                  </a:lnTo>
                  <a:cubicBezTo>
                    <a:pt x="5378" y="16149"/>
                    <a:pt x="5434" y="16194"/>
                    <a:pt x="5434" y="16250"/>
                  </a:cubicBezTo>
                  <a:lnTo>
                    <a:pt x="5434" y="16395"/>
                  </a:lnTo>
                  <a:cubicBezTo>
                    <a:pt x="5434" y="16480"/>
                    <a:pt x="5566" y="16520"/>
                    <a:pt x="5647" y="16460"/>
                  </a:cubicBezTo>
                  <a:close/>
                  <a:moveTo>
                    <a:pt x="11833" y="7449"/>
                  </a:moveTo>
                  <a:cubicBezTo>
                    <a:pt x="11764" y="7449"/>
                    <a:pt x="11708" y="7494"/>
                    <a:pt x="11708" y="7549"/>
                  </a:cubicBezTo>
                  <a:lnTo>
                    <a:pt x="11708" y="7885"/>
                  </a:lnTo>
                  <a:cubicBezTo>
                    <a:pt x="11708" y="7941"/>
                    <a:pt x="11764" y="7986"/>
                    <a:pt x="11833" y="7986"/>
                  </a:cubicBezTo>
                  <a:lnTo>
                    <a:pt x="12954" y="7986"/>
                  </a:lnTo>
                  <a:cubicBezTo>
                    <a:pt x="13023" y="7986"/>
                    <a:pt x="13079" y="8031"/>
                    <a:pt x="13079" y="8086"/>
                  </a:cubicBezTo>
                  <a:lnTo>
                    <a:pt x="13079" y="8232"/>
                  </a:lnTo>
                  <a:cubicBezTo>
                    <a:pt x="13079" y="8322"/>
                    <a:pt x="13210" y="8362"/>
                    <a:pt x="13292" y="8302"/>
                  </a:cubicBezTo>
                  <a:lnTo>
                    <a:pt x="13930" y="7790"/>
                  </a:lnTo>
                  <a:cubicBezTo>
                    <a:pt x="13981" y="7750"/>
                    <a:pt x="13981" y="7690"/>
                    <a:pt x="13930" y="7650"/>
                  </a:cubicBezTo>
                  <a:lnTo>
                    <a:pt x="13292" y="7138"/>
                  </a:lnTo>
                  <a:cubicBezTo>
                    <a:pt x="13217" y="7078"/>
                    <a:pt x="13079" y="7118"/>
                    <a:pt x="13079" y="7208"/>
                  </a:cubicBezTo>
                  <a:lnTo>
                    <a:pt x="13079" y="7354"/>
                  </a:lnTo>
                  <a:cubicBezTo>
                    <a:pt x="13079" y="7409"/>
                    <a:pt x="13023" y="7454"/>
                    <a:pt x="12954" y="7454"/>
                  </a:cubicBezTo>
                  <a:lnTo>
                    <a:pt x="11833" y="7454"/>
                  </a:lnTo>
                  <a:close/>
                  <a:moveTo>
                    <a:pt x="9460" y="13405"/>
                  </a:moveTo>
                  <a:lnTo>
                    <a:pt x="10099" y="12893"/>
                  </a:lnTo>
                  <a:cubicBezTo>
                    <a:pt x="10149" y="12853"/>
                    <a:pt x="10149" y="12793"/>
                    <a:pt x="10099" y="12752"/>
                  </a:cubicBezTo>
                  <a:lnTo>
                    <a:pt x="9460" y="12241"/>
                  </a:lnTo>
                  <a:cubicBezTo>
                    <a:pt x="9385" y="12180"/>
                    <a:pt x="9247" y="12221"/>
                    <a:pt x="9247" y="12311"/>
                  </a:cubicBezTo>
                  <a:lnTo>
                    <a:pt x="9247" y="12456"/>
                  </a:lnTo>
                  <a:cubicBezTo>
                    <a:pt x="9247" y="12512"/>
                    <a:pt x="9191" y="12557"/>
                    <a:pt x="9122" y="12557"/>
                  </a:cubicBezTo>
                  <a:lnTo>
                    <a:pt x="8001" y="12557"/>
                  </a:lnTo>
                  <a:cubicBezTo>
                    <a:pt x="7933" y="12557"/>
                    <a:pt x="7876" y="12602"/>
                    <a:pt x="7876" y="12657"/>
                  </a:cubicBezTo>
                  <a:lnTo>
                    <a:pt x="7876" y="12993"/>
                  </a:lnTo>
                  <a:cubicBezTo>
                    <a:pt x="7876" y="13048"/>
                    <a:pt x="7933" y="13094"/>
                    <a:pt x="8001" y="13094"/>
                  </a:cubicBezTo>
                  <a:lnTo>
                    <a:pt x="9122" y="13094"/>
                  </a:lnTo>
                  <a:cubicBezTo>
                    <a:pt x="9191" y="13094"/>
                    <a:pt x="9247" y="13139"/>
                    <a:pt x="9247" y="13194"/>
                  </a:cubicBezTo>
                  <a:lnTo>
                    <a:pt x="9247" y="13339"/>
                  </a:lnTo>
                  <a:cubicBezTo>
                    <a:pt x="9254" y="13420"/>
                    <a:pt x="9385" y="13465"/>
                    <a:pt x="9460" y="13405"/>
                  </a:cubicBezTo>
                  <a:close/>
                  <a:moveTo>
                    <a:pt x="12002" y="6104"/>
                  </a:moveTo>
                  <a:cubicBezTo>
                    <a:pt x="11927" y="6044"/>
                    <a:pt x="11789" y="6084"/>
                    <a:pt x="11789" y="6175"/>
                  </a:cubicBezTo>
                  <a:lnTo>
                    <a:pt x="11789" y="6320"/>
                  </a:lnTo>
                  <a:cubicBezTo>
                    <a:pt x="11789" y="6375"/>
                    <a:pt x="11733" y="6420"/>
                    <a:pt x="11664" y="6420"/>
                  </a:cubicBezTo>
                  <a:lnTo>
                    <a:pt x="10543" y="6420"/>
                  </a:lnTo>
                  <a:cubicBezTo>
                    <a:pt x="10474" y="6420"/>
                    <a:pt x="10418" y="6466"/>
                    <a:pt x="10418" y="6521"/>
                  </a:cubicBezTo>
                  <a:lnTo>
                    <a:pt x="10418" y="6857"/>
                  </a:lnTo>
                  <a:cubicBezTo>
                    <a:pt x="10418" y="6912"/>
                    <a:pt x="10474" y="6957"/>
                    <a:pt x="10543" y="6957"/>
                  </a:cubicBezTo>
                  <a:lnTo>
                    <a:pt x="11664" y="6957"/>
                  </a:lnTo>
                  <a:cubicBezTo>
                    <a:pt x="11733" y="6957"/>
                    <a:pt x="11789" y="7002"/>
                    <a:pt x="11789" y="7058"/>
                  </a:cubicBezTo>
                  <a:lnTo>
                    <a:pt x="11789" y="7203"/>
                  </a:lnTo>
                  <a:cubicBezTo>
                    <a:pt x="11789" y="7293"/>
                    <a:pt x="11921" y="7334"/>
                    <a:pt x="12002" y="7273"/>
                  </a:cubicBezTo>
                  <a:lnTo>
                    <a:pt x="12641" y="6762"/>
                  </a:lnTo>
                  <a:cubicBezTo>
                    <a:pt x="12691" y="6721"/>
                    <a:pt x="12691" y="6661"/>
                    <a:pt x="12641" y="6621"/>
                  </a:cubicBezTo>
                  <a:lnTo>
                    <a:pt x="12002" y="6104"/>
                  </a:lnTo>
                  <a:close/>
                  <a:moveTo>
                    <a:pt x="9291" y="7439"/>
                  </a:moveTo>
                  <a:cubicBezTo>
                    <a:pt x="9222" y="7439"/>
                    <a:pt x="9166" y="7484"/>
                    <a:pt x="9166" y="7539"/>
                  </a:cubicBezTo>
                  <a:lnTo>
                    <a:pt x="9166" y="7875"/>
                  </a:lnTo>
                  <a:cubicBezTo>
                    <a:pt x="9166" y="7931"/>
                    <a:pt x="9222" y="7976"/>
                    <a:pt x="9291" y="7976"/>
                  </a:cubicBezTo>
                  <a:lnTo>
                    <a:pt x="10412" y="7976"/>
                  </a:lnTo>
                  <a:cubicBezTo>
                    <a:pt x="10481" y="7976"/>
                    <a:pt x="10537" y="8021"/>
                    <a:pt x="10537" y="8076"/>
                  </a:cubicBezTo>
                  <a:lnTo>
                    <a:pt x="10537" y="8222"/>
                  </a:lnTo>
                  <a:cubicBezTo>
                    <a:pt x="10537" y="8312"/>
                    <a:pt x="10669" y="8352"/>
                    <a:pt x="10750" y="8292"/>
                  </a:cubicBezTo>
                  <a:lnTo>
                    <a:pt x="11389" y="7780"/>
                  </a:lnTo>
                  <a:cubicBezTo>
                    <a:pt x="11439" y="7740"/>
                    <a:pt x="11439" y="7680"/>
                    <a:pt x="11389" y="7640"/>
                  </a:cubicBezTo>
                  <a:lnTo>
                    <a:pt x="10750" y="7128"/>
                  </a:lnTo>
                  <a:cubicBezTo>
                    <a:pt x="10675" y="7068"/>
                    <a:pt x="10537" y="7108"/>
                    <a:pt x="10537" y="7198"/>
                  </a:cubicBezTo>
                  <a:lnTo>
                    <a:pt x="10537" y="7344"/>
                  </a:lnTo>
                  <a:cubicBezTo>
                    <a:pt x="10537" y="7399"/>
                    <a:pt x="10481" y="7444"/>
                    <a:pt x="10412" y="7444"/>
                  </a:cubicBezTo>
                  <a:lnTo>
                    <a:pt x="9291" y="7444"/>
                  </a:lnTo>
                  <a:close/>
                  <a:moveTo>
                    <a:pt x="3105" y="18497"/>
                  </a:moveTo>
                  <a:lnTo>
                    <a:pt x="3744" y="17986"/>
                  </a:lnTo>
                  <a:cubicBezTo>
                    <a:pt x="3794" y="17945"/>
                    <a:pt x="3794" y="17885"/>
                    <a:pt x="3744" y="17845"/>
                  </a:cubicBezTo>
                  <a:lnTo>
                    <a:pt x="3105" y="17333"/>
                  </a:lnTo>
                  <a:cubicBezTo>
                    <a:pt x="3030" y="17273"/>
                    <a:pt x="2893" y="17313"/>
                    <a:pt x="2893" y="17404"/>
                  </a:cubicBezTo>
                  <a:lnTo>
                    <a:pt x="2893" y="17549"/>
                  </a:lnTo>
                  <a:cubicBezTo>
                    <a:pt x="2893" y="17604"/>
                    <a:pt x="2836" y="17649"/>
                    <a:pt x="2767" y="17649"/>
                  </a:cubicBezTo>
                  <a:lnTo>
                    <a:pt x="1647" y="17649"/>
                  </a:lnTo>
                  <a:cubicBezTo>
                    <a:pt x="1578" y="17649"/>
                    <a:pt x="1521" y="17695"/>
                    <a:pt x="1521" y="17750"/>
                  </a:cubicBezTo>
                  <a:lnTo>
                    <a:pt x="1521" y="18086"/>
                  </a:lnTo>
                  <a:cubicBezTo>
                    <a:pt x="1521" y="18141"/>
                    <a:pt x="1578" y="18186"/>
                    <a:pt x="1647" y="18186"/>
                  </a:cubicBezTo>
                  <a:lnTo>
                    <a:pt x="2767" y="18186"/>
                  </a:lnTo>
                  <a:cubicBezTo>
                    <a:pt x="2836" y="18186"/>
                    <a:pt x="2893" y="18231"/>
                    <a:pt x="2893" y="18287"/>
                  </a:cubicBezTo>
                  <a:lnTo>
                    <a:pt x="2893" y="18432"/>
                  </a:lnTo>
                  <a:cubicBezTo>
                    <a:pt x="2893" y="18517"/>
                    <a:pt x="3024" y="18558"/>
                    <a:pt x="3105" y="18497"/>
                  </a:cubicBezTo>
                  <a:close/>
                  <a:moveTo>
                    <a:pt x="6925" y="17484"/>
                  </a:moveTo>
                  <a:lnTo>
                    <a:pt x="7563" y="16972"/>
                  </a:lnTo>
                  <a:cubicBezTo>
                    <a:pt x="7613" y="16932"/>
                    <a:pt x="7613" y="16872"/>
                    <a:pt x="7563" y="16832"/>
                  </a:cubicBezTo>
                  <a:lnTo>
                    <a:pt x="6925" y="16320"/>
                  </a:lnTo>
                  <a:cubicBezTo>
                    <a:pt x="6849" y="16260"/>
                    <a:pt x="6712" y="16300"/>
                    <a:pt x="6712" y="16390"/>
                  </a:cubicBezTo>
                  <a:lnTo>
                    <a:pt x="6712" y="16536"/>
                  </a:lnTo>
                  <a:cubicBezTo>
                    <a:pt x="6712" y="16591"/>
                    <a:pt x="6655" y="16636"/>
                    <a:pt x="6586" y="16636"/>
                  </a:cubicBezTo>
                  <a:lnTo>
                    <a:pt x="5466" y="16636"/>
                  </a:lnTo>
                  <a:cubicBezTo>
                    <a:pt x="5397" y="16636"/>
                    <a:pt x="5341" y="16681"/>
                    <a:pt x="5341" y="16736"/>
                  </a:cubicBezTo>
                  <a:lnTo>
                    <a:pt x="5341" y="17072"/>
                  </a:lnTo>
                  <a:cubicBezTo>
                    <a:pt x="5341" y="17128"/>
                    <a:pt x="5397" y="17173"/>
                    <a:pt x="5466" y="17173"/>
                  </a:cubicBezTo>
                  <a:lnTo>
                    <a:pt x="6586" y="17173"/>
                  </a:lnTo>
                  <a:cubicBezTo>
                    <a:pt x="6655" y="17173"/>
                    <a:pt x="6712" y="17218"/>
                    <a:pt x="6712" y="17273"/>
                  </a:cubicBezTo>
                  <a:lnTo>
                    <a:pt x="6712" y="17419"/>
                  </a:lnTo>
                  <a:cubicBezTo>
                    <a:pt x="6712" y="17504"/>
                    <a:pt x="6843" y="17544"/>
                    <a:pt x="6925" y="17484"/>
                  </a:cubicBezTo>
                  <a:close/>
                  <a:moveTo>
                    <a:pt x="5666" y="18502"/>
                  </a:moveTo>
                  <a:lnTo>
                    <a:pt x="6305" y="17991"/>
                  </a:lnTo>
                  <a:cubicBezTo>
                    <a:pt x="6355" y="17950"/>
                    <a:pt x="6355" y="17890"/>
                    <a:pt x="6305" y="17850"/>
                  </a:cubicBezTo>
                  <a:lnTo>
                    <a:pt x="5666" y="17338"/>
                  </a:lnTo>
                  <a:cubicBezTo>
                    <a:pt x="5591" y="17278"/>
                    <a:pt x="5453" y="17318"/>
                    <a:pt x="5453" y="17409"/>
                  </a:cubicBezTo>
                  <a:lnTo>
                    <a:pt x="5453" y="17554"/>
                  </a:lnTo>
                  <a:cubicBezTo>
                    <a:pt x="5453" y="17609"/>
                    <a:pt x="5397" y="17654"/>
                    <a:pt x="5328" y="17654"/>
                  </a:cubicBezTo>
                  <a:lnTo>
                    <a:pt x="4207" y="17654"/>
                  </a:lnTo>
                  <a:cubicBezTo>
                    <a:pt x="4138" y="17654"/>
                    <a:pt x="4082" y="17700"/>
                    <a:pt x="4082" y="17755"/>
                  </a:cubicBezTo>
                  <a:lnTo>
                    <a:pt x="4082" y="18091"/>
                  </a:lnTo>
                  <a:cubicBezTo>
                    <a:pt x="4082" y="18146"/>
                    <a:pt x="4138" y="18191"/>
                    <a:pt x="4207" y="18191"/>
                  </a:cubicBezTo>
                  <a:lnTo>
                    <a:pt x="5328" y="18191"/>
                  </a:lnTo>
                  <a:cubicBezTo>
                    <a:pt x="5397" y="18191"/>
                    <a:pt x="5453" y="18236"/>
                    <a:pt x="5453" y="18292"/>
                  </a:cubicBezTo>
                  <a:lnTo>
                    <a:pt x="5453" y="18437"/>
                  </a:lnTo>
                  <a:cubicBezTo>
                    <a:pt x="5453" y="18522"/>
                    <a:pt x="5585" y="18563"/>
                    <a:pt x="5666" y="18502"/>
                  </a:cubicBezTo>
                  <a:close/>
                  <a:moveTo>
                    <a:pt x="17092" y="7283"/>
                  </a:moveTo>
                  <a:lnTo>
                    <a:pt x="17731" y="6772"/>
                  </a:lnTo>
                  <a:cubicBezTo>
                    <a:pt x="17781" y="6731"/>
                    <a:pt x="17781" y="6671"/>
                    <a:pt x="17731" y="6631"/>
                  </a:cubicBezTo>
                  <a:lnTo>
                    <a:pt x="17092" y="6119"/>
                  </a:lnTo>
                  <a:cubicBezTo>
                    <a:pt x="17017" y="6059"/>
                    <a:pt x="16879" y="6099"/>
                    <a:pt x="16879" y="6190"/>
                  </a:cubicBezTo>
                  <a:lnTo>
                    <a:pt x="16879" y="6335"/>
                  </a:lnTo>
                  <a:cubicBezTo>
                    <a:pt x="16879" y="6390"/>
                    <a:pt x="16823" y="6435"/>
                    <a:pt x="16754" y="6435"/>
                  </a:cubicBezTo>
                  <a:lnTo>
                    <a:pt x="15633" y="6435"/>
                  </a:lnTo>
                  <a:cubicBezTo>
                    <a:pt x="15565" y="6435"/>
                    <a:pt x="15508" y="6481"/>
                    <a:pt x="15508" y="6536"/>
                  </a:cubicBezTo>
                  <a:lnTo>
                    <a:pt x="15508" y="6872"/>
                  </a:lnTo>
                  <a:cubicBezTo>
                    <a:pt x="15508" y="6927"/>
                    <a:pt x="15565" y="6972"/>
                    <a:pt x="15633" y="6972"/>
                  </a:cubicBezTo>
                  <a:lnTo>
                    <a:pt x="16754" y="6972"/>
                  </a:lnTo>
                  <a:cubicBezTo>
                    <a:pt x="16823" y="6972"/>
                    <a:pt x="16879" y="7017"/>
                    <a:pt x="16879" y="7073"/>
                  </a:cubicBezTo>
                  <a:lnTo>
                    <a:pt x="16879" y="7218"/>
                  </a:lnTo>
                  <a:cubicBezTo>
                    <a:pt x="16879" y="7298"/>
                    <a:pt x="17011" y="7344"/>
                    <a:pt x="17092" y="7283"/>
                  </a:cubicBezTo>
                  <a:close/>
                  <a:moveTo>
                    <a:pt x="14538" y="4067"/>
                  </a:moveTo>
                  <a:cubicBezTo>
                    <a:pt x="14463" y="4007"/>
                    <a:pt x="14325" y="4047"/>
                    <a:pt x="14325" y="4137"/>
                  </a:cubicBezTo>
                  <a:lnTo>
                    <a:pt x="14325" y="4283"/>
                  </a:lnTo>
                  <a:cubicBezTo>
                    <a:pt x="14325" y="4338"/>
                    <a:pt x="14269" y="4383"/>
                    <a:pt x="14200" y="4383"/>
                  </a:cubicBezTo>
                  <a:lnTo>
                    <a:pt x="13079" y="4383"/>
                  </a:lnTo>
                  <a:cubicBezTo>
                    <a:pt x="13010" y="4383"/>
                    <a:pt x="12954" y="4428"/>
                    <a:pt x="12954" y="4484"/>
                  </a:cubicBezTo>
                  <a:lnTo>
                    <a:pt x="12954" y="4820"/>
                  </a:lnTo>
                  <a:cubicBezTo>
                    <a:pt x="12954" y="4875"/>
                    <a:pt x="13010" y="4920"/>
                    <a:pt x="13079" y="4920"/>
                  </a:cubicBezTo>
                  <a:lnTo>
                    <a:pt x="14200" y="4920"/>
                  </a:lnTo>
                  <a:cubicBezTo>
                    <a:pt x="14269" y="4920"/>
                    <a:pt x="14325" y="4965"/>
                    <a:pt x="14325" y="5021"/>
                  </a:cubicBezTo>
                  <a:lnTo>
                    <a:pt x="14325" y="5166"/>
                  </a:lnTo>
                  <a:cubicBezTo>
                    <a:pt x="14325" y="5256"/>
                    <a:pt x="14456" y="5296"/>
                    <a:pt x="14538" y="5236"/>
                  </a:cubicBezTo>
                  <a:lnTo>
                    <a:pt x="15176" y="4725"/>
                  </a:lnTo>
                  <a:cubicBezTo>
                    <a:pt x="15226" y="4684"/>
                    <a:pt x="15226" y="4624"/>
                    <a:pt x="15176" y="4584"/>
                  </a:cubicBezTo>
                  <a:lnTo>
                    <a:pt x="14538" y="4067"/>
                  </a:lnTo>
                  <a:close/>
                  <a:moveTo>
                    <a:pt x="12008" y="15447"/>
                  </a:moveTo>
                  <a:lnTo>
                    <a:pt x="12647" y="14935"/>
                  </a:lnTo>
                  <a:cubicBezTo>
                    <a:pt x="12697" y="14895"/>
                    <a:pt x="12697" y="14835"/>
                    <a:pt x="12647" y="14794"/>
                  </a:cubicBezTo>
                  <a:lnTo>
                    <a:pt x="12008" y="14283"/>
                  </a:lnTo>
                  <a:cubicBezTo>
                    <a:pt x="11933" y="14223"/>
                    <a:pt x="11795" y="14263"/>
                    <a:pt x="11795" y="14353"/>
                  </a:cubicBezTo>
                  <a:lnTo>
                    <a:pt x="11795" y="14498"/>
                  </a:lnTo>
                  <a:cubicBezTo>
                    <a:pt x="11795" y="14554"/>
                    <a:pt x="11739" y="14599"/>
                    <a:pt x="11670" y="14599"/>
                  </a:cubicBezTo>
                  <a:lnTo>
                    <a:pt x="10550" y="14599"/>
                  </a:lnTo>
                  <a:cubicBezTo>
                    <a:pt x="10481" y="14599"/>
                    <a:pt x="10424" y="14644"/>
                    <a:pt x="10424" y="14699"/>
                  </a:cubicBezTo>
                  <a:lnTo>
                    <a:pt x="10424" y="15035"/>
                  </a:lnTo>
                  <a:cubicBezTo>
                    <a:pt x="10424" y="15091"/>
                    <a:pt x="10481" y="15136"/>
                    <a:pt x="10550" y="15136"/>
                  </a:cubicBezTo>
                  <a:lnTo>
                    <a:pt x="11670" y="15136"/>
                  </a:lnTo>
                  <a:cubicBezTo>
                    <a:pt x="11739" y="15136"/>
                    <a:pt x="11795" y="15181"/>
                    <a:pt x="11795" y="15236"/>
                  </a:cubicBezTo>
                  <a:lnTo>
                    <a:pt x="11795" y="15382"/>
                  </a:lnTo>
                  <a:cubicBezTo>
                    <a:pt x="11802" y="15462"/>
                    <a:pt x="11933" y="15507"/>
                    <a:pt x="12008" y="15447"/>
                  </a:cubicBezTo>
                  <a:close/>
                  <a:moveTo>
                    <a:pt x="9460" y="15447"/>
                  </a:moveTo>
                  <a:lnTo>
                    <a:pt x="10099" y="14935"/>
                  </a:lnTo>
                  <a:cubicBezTo>
                    <a:pt x="10149" y="14895"/>
                    <a:pt x="10149" y="14835"/>
                    <a:pt x="10099" y="14794"/>
                  </a:cubicBezTo>
                  <a:lnTo>
                    <a:pt x="9460" y="14283"/>
                  </a:lnTo>
                  <a:cubicBezTo>
                    <a:pt x="9385" y="14223"/>
                    <a:pt x="9247" y="14263"/>
                    <a:pt x="9247" y="14353"/>
                  </a:cubicBezTo>
                  <a:lnTo>
                    <a:pt x="9247" y="14498"/>
                  </a:lnTo>
                  <a:cubicBezTo>
                    <a:pt x="9247" y="14554"/>
                    <a:pt x="9191" y="14599"/>
                    <a:pt x="9122" y="14599"/>
                  </a:cubicBezTo>
                  <a:lnTo>
                    <a:pt x="8001" y="14599"/>
                  </a:lnTo>
                  <a:cubicBezTo>
                    <a:pt x="7933" y="14599"/>
                    <a:pt x="7876" y="14644"/>
                    <a:pt x="7876" y="14699"/>
                  </a:cubicBezTo>
                  <a:lnTo>
                    <a:pt x="7876" y="15035"/>
                  </a:lnTo>
                  <a:cubicBezTo>
                    <a:pt x="7876" y="15091"/>
                    <a:pt x="7933" y="15136"/>
                    <a:pt x="8001" y="15136"/>
                  </a:cubicBezTo>
                  <a:lnTo>
                    <a:pt x="9122" y="15136"/>
                  </a:lnTo>
                  <a:cubicBezTo>
                    <a:pt x="9191" y="15136"/>
                    <a:pt x="9247" y="15181"/>
                    <a:pt x="9247" y="15236"/>
                  </a:cubicBezTo>
                  <a:lnTo>
                    <a:pt x="9247" y="15382"/>
                  </a:lnTo>
                  <a:cubicBezTo>
                    <a:pt x="9247" y="15462"/>
                    <a:pt x="9379" y="15507"/>
                    <a:pt x="9460" y="15447"/>
                  </a:cubicBezTo>
                  <a:close/>
                  <a:moveTo>
                    <a:pt x="14469" y="15387"/>
                  </a:moveTo>
                  <a:lnTo>
                    <a:pt x="15107" y="14875"/>
                  </a:lnTo>
                  <a:cubicBezTo>
                    <a:pt x="15158" y="14835"/>
                    <a:pt x="15158" y="14774"/>
                    <a:pt x="15107" y="14734"/>
                  </a:cubicBezTo>
                  <a:lnTo>
                    <a:pt x="14469" y="14223"/>
                  </a:lnTo>
                  <a:cubicBezTo>
                    <a:pt x="14394" y="14162"/>
                    <a:pt x="14256" y="14202"/>
                    <a:pt x="14256" y="14293"/>
                  </a:cubicBezTo>
                  <a:lnTo>
                    <a:pt x="14256" y="14438"/>
                  </a:lnTo>
                  <a:cubicBezTo>
                    <a:pt x="14256" y="14493"/>
                    <a:pt x="14200" y="14539"/>
                    <a:pt x="14131" y="14539"/>
                  </a:cubicBezTo>
                  <a:lnTo>
                    <a:pt x="13010" y="14539"/>
                  </a:lnTo>
                  <a:cubicBezTo>
                    <a:pt x="12941" y="14539"/>
                    <a:pt x="12885" y="14584"/>
                    <a:pt x="12885" y="14639"/>
                  </a:cubicBezTo>
                  <a:lnTo>
                    <a:pt x="12885" y="14975"/>
                  </a:lnTo>
                  <a:cubicBezTo>
                    <a:pt x="12885" y="15030"/>
                    <a:pt x="12941" y="15075"/>
                    <a:pt x="13010" y="15075"/>
                  </a:cubicBezTo>
                  <a:lnTo>
                    <a:pt x="14131" y="15075"/>
                  </a:lnTo>
                  <a:cubicBezTo>
                    <a:pt x="14200" y="15075"/>
                    <a:pt x="14256" y="15121"/>
                    <a:pt x="14256" y="15176"/>
                  </a:cubicBezTo>
                  <a:lnTo>
                    <a:pt x="14256" y="15321"/>
                  </a:lnTo>
                  <a:cubicBezTo>
                    <a:pt x="14262" y="15407"/>
                    <a:pt x="14394" y="15452"/>
                    <a:pt x="14469" y="15387"/>
                  </a:cubicBezTo>
                  <a:close/>
                  <a:moveTo>
                    <a:pt x="9473" y="17484"/>
                  </a:moveTo>
                  <a:lnTo>
                    <a:pt x="10111" y="16972"/>
                  </a:lnTo>
                  <a:cubicBezTo>
                    <a:pt x="10161" y="16932"/>
                    <a:pt x="10161" y="16872"/>
                    <a:pt x="10111" y="16832"/>
                  </a:cubicBezTo>
                  <a:lnTo>
                    <a:pt x="9473" y="16320"/>
                  </a:lnTo>
                  <a:cubicBezTo>
                    <a:pt x="9398" y="16260"/>
                    <a:pt x="9260" y="16300"/>
                    <a:pt x="9260" y="16390"/>
                  </a:cubicBezTo>
                  <a:lnTo>
                    <a:pt x="9260" y="16536"/>
                  </a:lnTo>
                  <a:cubicBezTo>
                    <a:pt x="9260" y="16591"/>
                    <a:pt x="9203" y="16636"/>
                    <a:pt x="9135" y="16636"/>
                  </a:cubicBezTo>
                  <a:lnTo>
                    <a:pt x="8026" y="16636"/>
                  </a:lnTo>
                  <a:cubicBezTo>
                    <a:pt x="7958" y="16636"/>
                    <a:pt x="7901" y="16681"/>
                    <a:pt x="7901" y="16736"/>
                  </a:cubicBezTo>
                  <a:lnTo>
                    <a:pt x="7901" y="17072"/>
                  </a:lnTo>
                  <a:cubicBezTo>
                    <a:pt x="7901" y="17128"/>
                    <a:pt x="7958" y="17173"/>
                    <a:pt x="8026" y="17173"/>
                  </a:cubicBezTo>
                  <a:lnTo>
                    <a:pt x="9147" y="17173"/>
                  </a:lnTo>
                  <a:cubicBezTo>
                    <a:pt x="9216" y="17173"/>
                    <a:pt x="9272" y="17218"/>
                    <a:pt x="9272" y="17273"/>
                  </a:cubicBezTo>
                  <a:lnTo>
                    <a:pt x="9272" y="17419"/>
                  </a:lnTo>
                  <a:cubicBezTo>
                    <a:pt x="9266" y="17499"/>
                    <a:pt x="9398" y="17544"/>
                    <a:pt x="9473" y="17484"/>
                  </a:cubicBezTo>
                  <a:close/>
                  <a:moveTo>
                    <a:pt x="8095" y="876"/>
                  </a:moveTo>
                  <a:lnTo>
                    <a:pt x="9216" y="876"/>
                  </a:lnTo>
                  <a:cubicBezTo>
                    <a:pt x="9285" y="876"/>
                    <a:pt x="9341" y="921"/>
                    <a:pt x="9341" y="977"/>
                  </a:cubicBezTo>
                  <a:lnTo>
                    <a:pt x="9341" y="1122"/>
                  </a:lnTo>
                  <a:cubicBezTo>
                    <a:pt x="9341" y="1212"/>
                    <a:pt x="9473" y="1252"/>
                    <a:pt x="9554" y="1192"/>
                  </a:cubicBezTo>
                  <a:lnTo>
                    <a:pt x="10193" y="680"/>
                  </a:lnTo>
                  <a:cubicBezTo>
                    <a:pt x="10243" y="640"/>
                    <a:pt x="10243" y="580"/>
                    <a:pt x="10193" y="540"/>
                  </a:cubicBezTo>
                  <a:lnTo>
                    <a:pt x="9554" y="28"/>
                  </a:lnTo>
                  <a:cubicBezTo>
                    <a:pt x="9479" y="-32"/>
                    <a:pt x="9341" y="8"/>
                    <a:pt x="9341" y="98"/>
                  </a:cubicBezTo>
                  <a:lnTo>
                    <a:pt x="9341" y="244"/>
                  </a:lnTo>
                  <a:cubicBezTo>
                    <a:pt x="9341" y="299"/>
                    <a:pt x="9285" y="344"/>
                    <a:pt x="9216" y="344"/>
                  </a:cubicBezTo>
                  <a:lnTo>
                    <a:pt x="8095" y="344"/>
                  </a:lnTo>
                  <a:cubicBezTo>
                    <a:pt x="8026" y="344"/>
                    <a:pt x="7970" y="389"/>
                    <a:pt x="7970" y="445"/>
                  </a:cubicBezTo>
                  <a:lnTo>
                    <a:pt x="7970" y="781"/>
                  </a:lnTo>
                  <a:cubicBezTo>
                    <a:pt x="7970" y="836"/>
                    <a:pt x="8026" y="876"/>
                    <a:pt x="8095" y="876"/>
                  </a:cubicBezTo>
                  <a:close/>
                  <a:moveTo>
                    <a:pt x="6712" y="1463"/>
                  </a:moveTo>
                  <a:lnTo>
                    <a:pt x="6712" y="1799"/>
                  </a:lnTo>
                  <a:cubicBezTo>
                    <a:pt x="6712" y="1855"/>
                    <a:pt x="6768" y="1900"/>
                    <a:pt x="6837" y="1900"/>
                  </a:cubicBezTo>
                  <a:lnTo>
                    <a:pt x="7958" y="1900"/>
                  </a:lnTo>
                  <a:cubicBezTo>
                    <a:pt x="8026" y="1900"/>
                    <a:pt x="8083" y="1945"/>
                    <a:pt x="8083" y="2000"/>
                  </a:cubicBezTo>
                  <a:lnTo>
                    <a:pt x="8083" y="2146"/>
                  </a:lnTo>
                  <a:cubicBezTo>
                    <a:pt x="8083" y="2236"/>
                    <a:pt x="8214" y="2276"/>
                    <a:pt x="8296" y="2216"/>
                  </a:cubicBezTo>
                  <a:lnTo>
                    <a:pt x="8934" y="1704"/>
                  </a:lnTo>
                  <a:cubicBezTo>
                    <a:pt x="8984" y="1664"/>
                    <a:pt x="8984" y="1604"/>
                    <a:pt x="8934" y="1564"/>
                  </a:cubicBezTo>
                  <a:lnTo>
                    <a:pt x="8296" y="1052"/>
                  </a:lnTo>
                  <a:cubicBezTo>
                    <a:pt x="8221" y="992"/>
                    <a:pt x="8083" y="1032"/>
                    <a:pt x="8083" y="1122"/>
                  </a:cubicBezTo>
                  <a:lnTo>
                    <a:pt x="8083" y="1268"/>
                  </a:lnTo>
                  <a:cubicBezTo>
                    <a:pt x="8083" y="1323"/>
                    <a:pt x="8026" y="1368"/>
                    <a:pt x="7958" y="1368"/>
                  </a:cubicBezTo>
                  <a:lnTo>
                    <a:pt x="6837" y="1368"/>
                  </a:lnTo>
                  <a:cubicBezTo>
                    <a:pt x="6768" y="1363"/>
                    <a:pt x="6712" y="1408"/>
                    <a:pt x="6712" y="1463"/>
                  </a:cubicBezTo>
                  <a:close/>
                  <a:moveTo>
                    <a:pt x="9216" y="1463"/>
                  </a:moveTo>
                  <a:lnTo>
                    <a:pt x="9216" y="1799"/>
                  </a:lnTo>
                  <a:cubicBezTo>
                    <a:pt x="9216" y="1855"/>
                    <a:pt x="9272" y="1900"/>
                    <a:pt x="9341" y="1900"/>
                  </a:cubicBezTo>
                  <a:lnTo>
                    <a:pt x="10462" y="1900"/>
                  </a:lnTo>
                  <a:cubicBezTo>
                    <a:pt x="10531" y="1900"/>
                    <a:pt x="10587" y="1945"/>
                    <a:pt x="10587" y="2000"/>
                  </a:cubicBezTo>
                  <a:lnTo>
                    <a:pt x="10587" y="2146"/>
                  </a:lnTo>
                  <a:cubicBezTo>
                    <a:pt x="10587" y="2236"/>
                    <a:pt x="10719" y="2276"/>
                    <a:pt x="10800" y="2216"/>
                  </a:cubicBezTo>
                  <a:lnTo>
                    <a:pt x="11439" y="1704"/>
                  </a:lnTo>
                  <a:cubicBezTo>
                    <a:pt x="11489" y="1664"/>
                    <a:pt x="11489" y="1604"/>
                    <a:pt x="11439" y="1564"/>
                  </a:cubicBezTo>
                  <a:lnTo>
                    <a:pt x="10800" y="1052"/>
                  </a:lnTo>
                  <a:cubicBezTo>
                    <a:pt x="10725" y="992"/>
                    <a:pt x="10587" y="1032"/>
                    <a:pt x="10587" y="1122"/>
                  </a:cubicBezTo>
                  <a:lnTo>
                    <a:pt x="10587" y="1268"/>
                  </a:lnTo>
                  <a:cubicBezTo>
                    <a:pt x="10587" y="1323"/>
                    <a:pt x="10531" y="1368"/>
                    <a:pt x="10462" y="1368"/>
                  </a:cubicBezTo>
                  <a:lnTo>
                    <a:pt x="9341" y="1368"/>
                  </a:lnTo>
                  <a:cubicBezTo>
                    <a:pt x="9272" y="1363"/>
                    <a:pt x="9216" y="1408"/>
                    <a:pt x="9216" y="1463"/>
                  </a:cubicBezTo>
                  <a:close/>
                  <a:moveTo>
                    <a:pt x="5459" y="876"/>
                  </a:moveTo>
                  <a:lnTo>
                    <a:pt x="6580" y="876"/>
                  </a:lnTo>
                  <a:cubicBezTo>
                    <a:pt x="6649" y="876"/>
                    <a:pt x="6705" y="921"/>
                    <a:pt x="6705" y="977"/>
                  </a:cubicBezTo>
                  <a:lnTo>
                    <a:pt x="6705" y="1122"/>
                  </a:lnTo>
                  <a:cubicBezTo>
                    <a:pt x="6705" y="1212"/>
                    <a:pt x="6837" y="1252"/>
                    <a:pt x="6918" y="1192"/>
                  </a:cubicBezTo>
                  <a:lnTo>
                    <a:pt x="7557" y="680"/>
                  </a:lnTo>
                  <a:cubicBezTo>
                    <a:pt x="7607" y="640"/>
                    <a:pt x="7607" y="580"/>
                    <a:pt x="7557" y="540"/>
                  </a:cubicBezTo>
                  <a:lnTo>
                    <a:pt x="6918" y="28"/>
                  </a:lnTo>
                  <a:cubicBezTo>
                    <a:pt x="6843" y="-32"/>
                    <a:pt x="6705" y="8"/>
                    <a:pt x="6705" y="98"/>
                  </a:cubicBezTo>
                  <a:lnTo>
                    <a:pt x="6705" y="244"/>
                  </a:lnTo>
                  <a:cubicBezTo>
                    <a:pt x="6705" y="299"/>
                    <a:pt x="6649" y="344"/>
                    <a:pt x="6580" y="344"/>
                  </a:cubicBezTo>
                  <a:lnTo>
                    <a:pt x="5459" y="344"/>
                  </a:lnTo>
                  <a:cubicBezTo>
                    <a:pt x="5391" y="344"/>
                    <a:pt x="5334" y="389"/>
                    <a:pt x="5334" y="445"/>
                  </a:cubicBezTo>
                  <a:lnTo>
                    <a:pt x="5334" y="781"/>
                  </a:lnTo>
                  <a:cubicBezTo>
                    <a:pt x="5334" y="836"/>
                    <a:pt x="5391" y="876"/>
                    <a:pt x="5459" y="876"/>
                  </a:cubicBezTo>
                  <a:close/>
                  <a:moveTo>
                    <a:pt x="10600" y="876"/>
                  </a:moveTo>
                  <a:lnTo>
                    <a:pt x="11720" y="876"/>
                  </a:lnTo>
                  <a:cubicBezTo>
                    <a:pt x="11789" y="876"/>
                    <a:pt x="11846" y="921"/>
                    <a:pt x="11846" y="977"/>
                  </a:cubicBezTo>
                  <a:lnTo>
                    <a:pt x="11846" y="1122"/>
                  </a:lnTo>
                  <a:cubicBezTo>
                    <a:pt x="11846" y="1212"/>
                    <a:pt x="11977" y="1252"/>
                    <a:pt x="12058" y="1192"/>
                  </a:cubicBezTo>
                  <a:lnTo>
                    <a:pt x="12697" y="680"/>
                  </a:lnTo>
                  <a:cubicBezTo>
                    <a:pt x="12747" y="640"/>
                    <a:pt x="12747" y="580"/>
                    <a:pt x="12697" y="540"/>
                  </a:cubicBezTo>
                  <a:lnTo>
                    <a:pt x="12058" y="28"/>
                  </a:lnTo>
                  <a:cubicBezTo>
                    <a:pt x="11983" y="-32"/>
                    <a:pt x="11846" y="8"/>
                    <a:pt x="11846" y="98"/>
                  </a:cubicBezTo>
                  <a:lnTo>
                    <a:pt x="11846" y="244"/>
                  </a:lnTo>
                  <a:cubicBezTo>
                    <a:pt x="11846" y="299"/>
                    <a:pt x="11789" y="344"/>
                    <a:pt x="11720" y="344"/>
                  </a:cubicBezTo>
                  <a:lnTo>
                    <a:pt x="10600" y="344"/>
                  </a:lnTo>
                  <a:cubicBezTo>
                    <a:pt x="10531" y="344"/>
                    <a:pt x="10474" y="389"/>
                    <a:pt x="10474" y="445"/>
                  </a:cubicBezTo>
                  <a:lnTo>
                    <a:pt x="10474" y="781"/>
                  </a:lnTo>
                  <a:cubicBezTo>
                    <a:pt x="10474" y="836"/>
                    <a:pt x="10531" y="876"/>
                    <a:pt x="10600" y="876"/>
                  </a:cubicBezTo>
                  <a:close/>
                  <a:moveTo>
                    <a:pt x="257" y="876"/>
                  </a:moveTo>
                  <a:lnTo>
                    <a:pt x="1377" y="876"/>
                  </a:lnTo>
                  <a:cubicBezTo>
                    <a:pt x="1446" y="876"/>
                    <a:pt x="1503" y="921"/>
                    <a:pt x="1503" y="977"/>
                  </a:cubicBezTo>
                  <a:lnTo>
                    <a:pt x="1503" y="1122"/>
                  </a:lnTo>
                  <a:cubicBezTo>
                    <a:pt x="1503" y="1212"/>
                    <a:pt x="1634" y="1252"/>
                    <a:pt x="1715" y="1192"/>
                  </a:cubicBezTo>
                  <a:lnTo>
                    <a:pt x="2354" y="680"/>
                  </a:lnTo>
                  <a:cubicBezTo>
                    <a:pt x="2404" y="640"/>
                    <a:pt x="2404" y="580"/>
                    <a:pt x="2354" y="540"/>
                  </a:cubicBezTo>
                  <a:lnTo>
                    <a:pt x="1715" y="28"/>
                  </a:lnTo>
                  <a:cubicBezTo>
                    <a:pt x="1640" y="-32"/>
                    <a:pt x="1503" y="8"/>
                    <a:pt x="1503" y="98"/>
                  </a:cubicBezTo>
                  <a:lnTo>
                    <a:pt x="1503" y="244"/>
                  </a:lnTo>
                  <a:cubicBezTo>
                    <a:pt x="1503" y="299"/>
                    <a:pt x="1446" y="344"/>
                    <a:pt x="1377" y="344"/>
                  </a:cubicBezTo>
                  <a:lnTo>
                    <a:pt x="257" y="344"/>
                  </a:lnTo>
                  <a:cubicBezTo>
                    <a:pt x="188" y="344"/>
                    <a:pt x="131" y="389"/>
                    <a:pt x="131" y="445"/>
                  </a:cubicBezTo>
                  <a:lnTo>
                    <a:pt x="131" y="781"/>
                  </a:lnTo>
                  <a:cubicBezTo>
                    <a:pt x="138" y="836"/>
                    <a:pt x="194" y="876"/>
                    <a:pt x="257" y="876"/>
                  </a:cubicBezTo>
                  <a:close/>
                  <a:moveTo>
                    <a:pt x="2893" y="876"/>
                  </a:moveTo>
                  <a:lnTo>
                    <a:pt x="4013" y="876"/>
                  </a:lnTo>
                  <a:cubicBezTo>
                    <a:pt x="4082" y="876"/>
                    <a:pt x="4138" y="921"/>
                    <a:pt x="4138" y="977"/>
                  </a:cubicBezTo>
                  <a:lnTo>
                    <a:pt x="4138" y="1122"/>
                  </a:lnTo>
                  <a:cubicBezTo>
                    <a:pt x="4138" y="1212"/>
                    <a:pt x="4270" y="1252"/>
                    <a:pt x="4351" y="1192"/>
                  </a:cubicBezTo>
                  <a:lnTo>
                    <a:pt x="4990" y="680"/>
                  </a:lnTo>
                  <a:cubicBezTo>
                    <a:pt x="5040" y="640"/>
                    <a:pt x="5040" y="580"/>
                    <a:pt x="4990" y="540"/>
                  </a:cubicBezTo>
                  <a:lnTo>
                    <a:pt x="4351" y="28"/>
                  </a:lnTo>
                  <a:cubicBezTo>
                    <a:pt x="4276" y="-32"/>
                    <a:pt x="4138" y="8"/>
                    <a:pt x="4138" y="98"/>
                  </a:cubicBezTo>
                  <a:lnTo>
                    <a:pt x="4138" y="244"/>
                  </a:lnTo>
                  <a:cubicBezTo>
                    <a:pt x="4138" y="299"/>
                    <a:pt x="4082" y="344"/>
                    <a:pt x="4013" y="344"/>
                  </a:cubicBezTo>
                  <a:lnTo>
                    <a:pt x="2893" y="344"/>
                  </a:lnTo>
                  <a:cubicBezTo>
                    <a:pt x="2824" y="344"/>
                    <a:pt x="2767" y="389"/>
                    <a:pt x="2767" y="445"/>
                  </a:cubicBezTo>
                  <a:lnTo>
                    <a:pt x="2767" y="781"/>
                  </a:lnTo>
                  <a:cubicBezTo>
                    <a:pt x="2774" y="836"/>
                    <a:pt x="2830" y="876"/>
                    <a:pt x="2893" y="876"/>
                  </a:cubicBezTo>
                  <a:close/>
                  <a:moveTo>
                    <a:pt x="4076" y="1463"/>
                  </a:moveTo>
                  <a:lnTo>
                    <a:pt x="4076" y="1799"/>
                  </a:lnTo>
                  <a:cubicBezTo>
                    <a:pt x="4076" y="1855"/>
                    <a:pt x="4132" y="1900"/>
                    <a:pt x="4201" y="1900"/>
                  </a:cubicBezTo>
                  <a:lnTo>
                    <a:pt x="5322" y="1900"/>
                  </a:lnTo>
                  <a:cubicBezTo>
                    <a:pt x="5391" y="1900"/>
                    <a:pt x="5447" y="1945"/>
                    <a:pt x="5447" y="2000"/>
                  </a:cubicBezTo>
                  <a:lnTo>
                    <a:pt x="5447" y="2146"/>
                  </a:lnTo>
                  <a:cubicBezTo>
                    <a:pt x="5447" y="2236"/>
                    <a:pt x="5578" y="2276"/>
                    <a:pt x="5660" y="2216"/>
                  </a:cubicBezTo>
                  <a:lnTo>
                    <a:pt x="6298" y="1704"/>
                  </a:lnTo>
                  <a:cubicBezTo>
                    <a:pt x="6349" y="1664"/>
                    <a:pt x="6349" y="1604"/>
                    <a:pt x="6298" y="1564"/>
                  </a:cubicBezTo>
                  <a:lnTo>
                    <a:pt x="5660" y="1052"/>
                  </a:lnTo>
                  <a:cubicBezTo>
                    <a:pt x="5585" y="992"/>
                    <a:pt x="5447" y="1032"/>
                    <a:pt x="5447" y="1122"/>
                  </a:cubicBezTo>
                  <a:lnTo>
                    <a:pt x="5447" y="1268"/>
                  </a:lnTo>
                  <a:cubicBezTo>
                    <a:pt x="5447" y="1323"/>
                    <a:pt x="5391" y="1368"/>
                    <a:pt x="5322" y="1368"/>
                  </a:cubicBezTo>
                  <a:lnTo>
                    <a:pt x="4201" y="1368"/>
                  </a:lnTo>
                  <a:cubicBezTo>
                    <a:pt x="4132" y="1363"/>
                    <a:pt x="4076" y="1408"/>
                    <a:pt x="4076" y="1463"/>
                  </a:cubicBezTo>
                  <a:close/>
                  <a:moveTo>
                    <a:pt x="1515" y="1463"/>
                  </a:moveTo>
                  <a:lnTo>
                    <a:pt x="1515" y="1799"/>
                  </a:lnTo>
                  <a:cubicBezTo>
                    <a:pt x="1515" y="1855"/>
                    <a:pt x="1571" y="1900"/>
                    <a:pt x="1640" y="1900"/>
                  </a:cubicBezTo>
                  <a:lnTo>
                    <a:pt x="2761" y="1900"/>
                  </a:lnTo>
                  <a:cubicBezTo>
                    <a:pt x="2830" y="1900"/>
                    <a:pt x="2886" y="1945"/>
                    <a:pt x="2886" y="2000"/>
                  </a:cubicBezTo>
                  <a:lnTo>
                    <a:pt x="2886" y="2146"/>
                  </a:lnTo>
                  <a:cubicBezTo>
                    <a:pt x="2886" y="2236"/>
                    <a:pt x="3018" y="2276"/>
                    <a:pt x="3099" y="2216"/>
                  </a:cubicBezTo>
                  <a:lnTo>
                    <a:pt x="3738" y="1704"/>
                  </a:lnTo>
                  <a:cubicBezTo>
                    <a:pt x="3788" y="1664"/>
                    <a:pt x="3788" y="1604"/>
                    <a:pt x="3738" y="1564"/>
                  </a:cubicBezTo>
                  <a:lnTo>
                    <a:pt x="3099" y="1052"/>
                  </a:lnTo>
                  <a:cubicBezTo>
                    <a:pt x="3024" y="992"/>
                    <a:pt x="2886" y="1032"/>
                    <a:pt x="2886" y="1122"/>
                  </a:cubicBezTo>
                  <a:lnTo>
                    <a:pt x="2886" y="1268"/>
                  </a:lnTo>
                  <a:cubicBezTo>
                    <a:pt x="2886" y="1323"/>
                    <a:pt x="2830" y="1368"/>
                    <a:pt x="2761" y="1368"/>
                  </a:cubicBezTo>
                  <a:lnTo>
                    <a:pt x="1640" y="1368"/>
                  </a:lnTo>
                  <a:cubicBezTo>
                    <a:pt x="1565" y="1363"/>
                    <a:pt x="1515" y="1408"/>
                    <a:pt x="1515" y="1463"/>
                  </a:cubicBezTo>
                  <a:close/>
                  <a:moveTo>
                    <a:pt x="20291" y="6631"/>
                  </a:moveTo>
                  <a:lnTo>
                    <a:pt x="19653" y="6119"/>
                  </a:lnTo>
                  <a:cubicBezTo>
                    <a:pt x="19578" y="6059"/>
                    <a:pt x="19440" y="6099"/>
                    <a:pt x="19440" y="6190"/>
                  </a:cubicBezTo>
                  <a:lnTo>
                    <a:pt x="19440" y="6335"/>
                  </a:lnTo>
                  <a:cubicBezTo>
                    <a:pt x="19440" y="6390"/>
                    <a:pt x="19384" y="6435"/>
                    <a:pt x="19315" y="6435"/>
                  </a:cubicBezTo>
                  <a:lnTo>
                    <a:pt x="18194" y="6435"/>
                  </a:lnTo>
                  <a:cubicBezTo>
                    <a:pt x="18125" y="6435"/>
                    <a:pt x="18069" y="6481"/>
                    <a:pt x="18069" y="6536"/>
                  </a:cubicBezTo>
                  <a:lnTo>
                    <a:pt x="18069" y="6872"/>
                  </a:lnTo>
                  <a:cubicBezTo>
                    <a:pt x="18069" y="6927"/>
                    <a:pt x="18125" y="6972"/>
                    <a:pt x="18194" y="6972"/>
                  </a:cubicBezTo>
                  <a:lnTo>
                    <a:pt x="19315" y="6972"/>
                  </a:lnTo>
                  <a:cubicBezTo>
                    <a:pt x="19384" y="6972"/>
                    <a:pt x="19440" y="7017"/>
                    <a:pt x="19440" y="7073"/>
                  </a:cubicBezTo>
                  <a:lnTo>
                    <a:pt x="19440" y="7218"/>
                  </a:lnTo>
                  <a:cubicBezTo>
                    <a:pt x="19440" y="7308"/>
                    <a:pt x="19571" y="7349"/>
                    <a:pt x="19653" y="7288"/>
                  </a:cubicBezTo>
                  <a:lnTo>
                    <a:pt x="20291" y="6777"/>
                  </a:lnTo>
                  <a:cubicBezTo>
                    <a:pt x="20342" y="6737"/>
                    <a:pt x="20342" y="6671"/>
                    <a:pt x="20291" y="6631"/>
                  </a:cubicBezTo>
                  <a:close/>
                  <a:moveTo>
                    <a:pt x="12991" y="18226"/>
                  </a:moveTo>
                  <a:lnTo>
                    <a:pt x="12991" y="18372"/>
                  </a:lnTo>
                  <a:cubicBezTo>
                    <a:pt x="12991" y="18462"/>
                    <a:pt x="13123" y="18502"/>
                    <a:pt x="13204" y="18442"/>
                  </a:cubicBezTo>
                  <a:lnTo>
                    <a:pt x="13843" y="17930"/>
                  </a:lnTo>
                  <a:cubicBezTo>
                    <a:pt x="13893" y="17890"/>
                    <a:pt x="13893" y="17830"/>
                    <a:pt x="13843" y="17790"/>
                  </a:cubicBezTo>
                  <a:lnTo>
                    <a:pt x="13204" y="17278"/>
                  </a:lnTo>
                  <a:cubicBezTo>
                    <a:pt x="13129" y="17218"/>
                    <a:pt x="12991" y="17258"/>
                    <a:pt x="12991" y="17348"/>
                  </a:cubicBezTo>
                  <a:lnTo>
                    <a:pt x="12991" y="17494"/>
                  </a:lnTo>
                  <a:cubicBezTo>
                    <a:pt x="12991" y="17549"/>
                    <a:pt x="12935" y="17594"/>
                    <a:pt x="12866" y="17594"/>
                  </a:cubicBezTo>
                  <a:lnTo>
                    <a:pt x="11745" y="17594"/>
                  </a:lnTo>
                  <a:cubicBezTo>
                    <a:pt x="11677" y="17594"/>
                    <a:pt x="11620" y="17639"/>
                    <a:pt x="11620" y="17695"/>
                  </a:cubicBezTo>
                  <a:lnTo>
                    <a:pt x="11620" y="18031"/>
                  </a:lnTo>
                  <a:cubicBezTo>
                    <a:pt x="11620" y="18086"/>
                    <a:pt x="11677" y="18131"/>
                    <a:pt x="11745" y="18131"/>
                  </a:cubicBezTo>
                  <a:lnTo>
                    <a:pt x="12866" y="18131"/>
                  </a:lnTo>
                  <a:cubicBezTo>
                    <a:pt x="12935" y="18126"/>
                    <a:pt x="12991" y="18171"/>
                    <a:pt x="12991" y="18226"/>
                  </a:cubicBezTo>
                  <a:close/>
                  <a:moveTo>
                    <a:pt x="16785" y="3475"/>
                  </a:moveTo>
                  <a:lnTo>
                    <a:pt x="16785" y="3811"/>
                  </a:lnTo>
                  <a:cubicBezTo>
                    <a:pt x="16785" y="3867"/>
                    <a:pt x="16842" y="3912"/>
                    <a:pt x="16911" y="3912"/>
                  </a:cubicBezTo>
                  <a:lnTo>
                    <a:pt x="18031" y="3912"/>
                  </a:lnTo>
                  <a:cubicBezTo>
                    <a:pt x="18100" y="3912"/>
                    <a:pt x="18157" y="3957"/>
                    <a:pt x="18157" y="4012"/>
                  </a:cubicBezTo>
                  <a:lnTo>
                    <a:pt x="18157" y="4158"/>
                  </a:lnTo>
                  <a:cubicBezTo>
                    <a:pt x="18157" y="4248"/>
                    <a:pt x="18288" y="4288"/>
                    <a:pt x="18369" y="4228"/>
                  </a:cubicBezTo>
                  <a:lnTo>
                    <a:pt x="19008" y="3716"/>
                  </a:lnTo>
                  <a:cubicBezTo>
                    <a:pt x="19058" y="3676"/>
                    <a:pt x="19058" y="3616"/>
                    <a:pt x="19008" y="3576"/>
                  </a:cubicBezTo>
                  <a:lnTo>
                    <a:pt x="18369" y="3064"/>
                  </a:lnTo>
                  <a:cubicBezTo>
                    <a:pt x="18294" y="3004"/>
                    <a:pt x="18157" y="3044"/>
                    <a:pt x="18157" y="3134"/>
                  </a:cubicBezTo>
                  <a:lnTo>
                    <a:pt x="18157" y="3279"/>
                  </a:lnTo>
                  <a:cubicBezTo>
                    <a:pt x="18157" y="3335"/>
                    <a:pt x="18100" y="3380"/>
                    <a:pt x="18031" y="3380"/>
                  </a:cubicBezTo>
                  <a:lnTo>
                    <a:pt x="16911" y="3380"/>
                  </a:lnTo>
                  <a:cubicBezTo>
                    <a:pt x="16842" y="3375"/>
                    <a:pt x="16785" y="3420"/>
                    <a:pt x="16785" y="3475"/>
                  </a:cubicBezTo>
                  <a:close/>
                  <a:moveTo>
                    <a:pt x="10468" y="18226"/>
                  </a:moveTo>
                  <a:lnTo>
                    <a:pt x="10468" y="18372"/>
                  </a:lnTo>
                  <a:cubicBezTo>
                    <a:pt x="10468" y="18462"/>
                    <a:pt x="10600" y="18502"/>
                    <a:pt x="10681" y="18442"/>
                  </a:cubicBezTo>
                  <a:lnTo>
                    <a:pt x="11320" y="17930"/>
                  </a:lnTo>
                  <a:cubicBezTo>
                    <a:pt x="11370" y="17890"/>
                    <a:pt x="11370" y="17830"/>
                    <a:pt x="11320" y="17790"/>
                  </a:cubicBezTo>
                  <a:lnTo>
                    <a:pt x="10681" y="17278"/>
                  </a:lnTo>
                  <a:cubicBezTo>
                    <a:pt x="10606" y="17218"/>
                    <a:pt x="10468" y="17258"/>
                    <a:pt x="10468" y="17348"/>
                  </a:cubicBezTo>
                  <a:lnTo>
                    <a:pt x="10468" y="17494"/>
                  </a:lnTo>
                  <a:cubicBezTo>
                    <a:pt x="10468" y="17549"/>
                    <a:pt x="10412" y="17594"/>
                    <a:pt x="10343" y="17594"/>
                  </a:cubicBezTo>
                  <a:lnTo>
                    <a:pt x="9222" y="17594"/>
                  </a:lnTo>
                  <a:cubicBezTo>
                    <a:pt x="9153" y="17594"/>
                    <a:pt x="9097" y="17639"/>
                    <a:pt x="9097" y="17695"/>
                  </a:cubicBezTo>
                  <a:lnTo>
                    <a:pt x="9097" y="18031"/>
                  </a:lnTo>
                  <a:cubicBezTo>
                    <a:pt x="9097" y="18086"/>
                    <a:pt x="9153" y="18131"/>
                    <a:pt x="9222" y="18131"/>
                  </a:cubicBezTo>
                  <a:lnTo>
                    <a:pt x="10343" y="18131"/>
                  </a:lnTo>
                  <a:cubicBezTo>
                    <a:pt x="10412" y="18131"/>
                    <a:pt x="10468" y="18171"/>
                    <a:pt x="10468" y="18226"/>
                  </a:cubicBezTo>
                  <a:close/>
                  <a:moveTo>
                    <a:pt x="14237" y="1433"/>
                  </a:moveTo>
                  <a:lnTo>
                    <a:pt x="14237" y="1769"/>
                  </a:lnTo>
                  <a:cubicBezTo>
                    <a:pt x="14237" y="1824"/>
                    <a:pt x="14294" y="1870"/>
                    <a:pt x="14362" y="1870"/>
                  </a:cubicBezTo>
                  <a:lnTo>
                    <a:pt x="15483" y="1870"/>
                  </a:lnTo>
                  <a:cubicBezTo>
                    <a:pt x="15552" y="1870"/>
                    <a:pt x="15608" y="1915"/>
                    <a:pt x="15608" y="1970"/>
                  </a:cubicBezTo>
                  <a:lnTo>
                    <a:pt x="15608" y="2115"/>
                  </a:lnTo>
                  <a:cubicBezTo>
                    <a:pt x="15608" y="2206"/>
                    <a:pt x="15740" y="2246"/>
                    <a:pt x="15821" y="2186"/>
                  </a:cubicBezTo>
                  <a:lnTo>
                    <a:pt x="16460" y="1674"/>
                  </a:lnTo>
                  <a:cubicBezTo>
                    <a:pt x="16510" y="1634"/>
                    <a:pt x="16510" y="1574"/>
                    <a:pt x="16460" y="1533"/>
                  </a:cubicBezTo>
                  <a:lnTo>
                    <a:pt x="15821" y="1022"/>
                  </a:lnTo>
                  <a:cubicBezTo>
                    <a:pt x="15746" y="961"/>
                    <a:pt x="15608" y="1002"/>
                    <a:pt x="15608" y="1092"/>
                  </a:cubicBezTo>
                  <a:lnTo>
                    <a:pt x="15608" y="1237"/>
                  </a:lnTo>
                  <a:cubicBezTo>
                    <a:pt x="15608" y="1293"/>
                    <a:pt x="15552" y="1338"/>
                    <a:pt x="15483" y="1338"/>
                  </a:cubicBezTo>
                  <a:lnTo>
                    <a:pt x="14362" y="1338"/>
                  </a:lnTo>
                  <a:cubicBezTo>
                    <a:pt x="14294" y="1333"/>
                    <a:pt x="14237" y="1378"/>
                    <a:pt x="14237" y="1433"/>
                  </a:cubicBezTo>
                  <a:close/>
                  <a:moveTo>
                    <a:pt x="13129" y="876"/>
                  </a:moveTo>
                  <a:lnTo>
                    <a:pt x="14250" y="876"/>
                  </a:lnTo>
                  <a:cubicBezTo>
                    <a:pt x="14319" y="876"/>
                    <a:pt x="14375" y="921"/>
                    <a:pt x="14375" y="977"/>
                  </a:cubicBezTo>
                  <a:lnTo>
                    <a:pt x="14375" y="1122"/>
                  </a:lnTo>
                  <a:cubicBezTo>
                    <a:pt x="14375" y="1212"/>
                    <a:pt x="14506" y="1252"/>
                    <a:pt x="14588" y="1192"/>
                  </a:cubicBezTo>
                  <a:lnTo>
                    <a:pt x="15226" y="680"/>
                  </a:lnTo>
                  <a:cubicBezTo>
                    <a:pt x="15277" y="640"/>
                    <a:pt x="15277" y="580"/>
                    <a:pt x="15226" y="540"/>
                  </a:cubicBezTo>
                  <a:lnTo>
                    <a:pt x="14588" y="28"/>
                  </a:lnTo>
                  <a:cubicBezTo>
                    <a:pt x="14513" y="-32"/>
                    <a:pt x="14375" y="8"/>
                    <a:pt x="14375" y="98"/>
                  </a:cubicBezTo>
                  <a:lnTo>
                    <a:pt x="14375" y="244"/>
                  </a:lnTo>
                  <a:cubicBezTo>
                    <a:pt x="14375" y="299"/>
                    <a:pt x="14319" y="344"/>
                    <a:pt x="14250" y="344"/>
                  </a:cubicBezTo>
                  <a:lnTo>
                    <a:pt x="13129" y="344"/>
                  </a:lnTo>
                  <a:cubicBezTo>
                    <a:pt x="13060" y="344"/>
                    <a:pt x="13004" y="389"/>
                    <a:pt x="13004" y="445"/>
                  </a:cubicBezTo>
                  <a:lnTo>
                    <a:pt x="13004" y="781"/>
                  </a:lnTo>
                  <a:cubicBezTo>
                    <a:pt x="13004" y="836"/>
                    <a:pt x="13060" y="876"/>
                    <a:pt x="13129" y="876"/>
                  </a:cubicBezTo>
                  <a:close/>
                  <a:moveTo>
                    <a:pt x="11745" y="1463"/>
                  </a:moveTo>
                  <a:lnTo>
                    <a:pt x="11745" y="1799"/>
                  </a:lnTo>
                  <a:cubicBezTo>
                    <a:pt x="11745" y="1855"/>
                    <a:pt x="11802" y="1900"/>
                    <a:pt x="11871" y="1900"/>
                  </a:cubicBezTo>
                  <a:lnTo>
                    <a:pt x="12991" y="1900"/>
                  </a:lnTo>
                  <a:cubicBezTo>
                    <a:pt x="13060" y="1900"/>
                    <a:pt x="13117" y="1945"/>
                    <a:pt x="13117" y="2000"/>
                  </a:cubicBezTo>
                  <a:lnTo>
                    <a:pt x="13117" y="2146"/>
                  </a:lnTo>
                  <a:cubicBezTo>
                    <a:pt x="13117" y="2236"/>
                    <a:pt x="13248" y="2276"/>
                    <a:pt x="13329" y="2216"/>
                  </a:cubicBezTo>
                  <a:lnTo>
                    <a:pt x="13968" y="1704"/>
                  </a:lnTo>
                  <a:cubicBezTo>
                    <a:pt x="14018" y="1664"/>
                    <a:pt x="14018" y="1604"/>
                    <a:pt x="13968" y="1564"/>
                  </a:cubicBezTo>
                  <a:lnTo>
                    <a:pt x="13329" y="1052"/>
                  </a:lnTo>
                  <a:cubicBezTo>
                    <a:pt x="13254" y="992"/>
                    <a:pt x="13117" y="1032"/>
                    <a:pt x="13117" y="1122"/>
                  </a:cubicBezTo>
                  <a:lnTo>
                    <a:pt x="13117" y="1268"/>
                  </a:lnTo>
                  <a:cubicBezTo>
                    <a:pt x="13117" y="1323"/>
                    <a:pt x="13060" y="1368"/>
                    <a:pt x="12991" y="1368"/>
                  </a:cubicBezTo>
                  <a:lnTo>
                    <a:pt x="11871" y="1368"/>
                  </a:lnTo>
                  <a:cubicBezTo>
                    <a:pt x="11802" y="1363"/>
                    <a:pt x="11745" y="1408"/>
                    <a:pt x="11745" y="1463"/>
                  </a:cubicBezTo>
                  <a:close/>
                  <a:moveTo>
                    <a:pt x="15502" y="2447"/>
                  </a:moveTo>
                  <a:lnTo>
                    <a:pt x="15502" y="2783"/>
                  </a:lnTo>
                  <a:cubicBezTo>
                    <a:pt x="15502" y="2838"/>
                    <a:pt x="15558" y="2883"/>
                    <a:pt x="15627" y="2883"/>
                  </a:cubicBezTo>
                  <a:lnTo>
                    <a:pt x="16748" y="2883"/>
                  </a:lnTo>
                  <a:cubicBezTo>
                    <a:pt x="16817" y="2883"/>
                    <a:pt x="16873" y="2928"/>
                    <a:pt x="16873" y="2983"/>
                  </a:cubicBezTo>
                  <a:lnTo>
                    <a:pt x="16873" y="3129"/>
                  </a:lnTo>
                  <a:cubicBezTo>
                    <a:pt x="16873" y="3219"/>
                    <a:pt x="17005" y="3259"/>
                    <a:pt x="17086" y="3199"/>
                  </a:cubicBezTo>
                  <a:lnTo>
                    <a:pt x="17725" y="2687"/>
                  </a:lnTo>
                  <a:cubicBezTo>
                    <a:pt x="17775" y="2647"/>
                    <a:pt x="17775" y="2587"/>
                    <a:pt x="17725" y="2547"/>
                  </a:cubicBezTo>
                  <a:lnTo>
                    <a:pt x="17086" y="2035"/>
                  </a:lnTo>
                  <a:cubicBezTo>
                    <a:pt x="17011" y="1975"/>
                    <a:pt x="16873" y="2015"/>
                    <a:pt x="16873" y="2105"/>
                  </a:cubicBezTo>
                  <a:lnTo>
                    <a:pt x="16873" y="2251"/>
                  </a:lnTo>
                  <a:cubicBezTo>
                    <a:pt x="16873" y="2306"/>
                    <a:pt x="16817" y="2351"/>
                    <a:pt x="16748" y="2351"/>
                  </a:cubicBezTo>
                  <a:lnTo>
                    <a:pt x="15627" y="2351"/>
                  </a:lnTo>
                  <a:cubicBezTo>
                    <a:pt x="15558" y="2346"/>
                    <a:pt x="15502" y="2391"/>
                    <a:pt x="15502" y="2447"/>
                  </a:cubicBezTo>
                  <a:close/>
                  <a:moveTo>
                    <a:pt x="18288" y="17278"/>
                  </a:moveTo>
                  <a:cubicBezTo>
                    <a:pt x="18213" y="17218"/>
                    <a:pt x="18075" y="17258"/>
                    <a:pt x="18075" y="17348"/>
                  </a:cubicBezTo>
                  <a:lnTo>
                    <a:pt x="18075" y="17494"/>
                  </a:lnTo>
                  <a:cubicBezTo>
                    <a:pt x="18075" y="17549"/>
                    <a:pt x="18019" y="17594"/>
                    <a:pt x="17950" y="17594"/>
                  </a:cubicBezTo>
                  <a:lnTo>
                    <a:pt x="16829" y="17594"/>
                  </a:lnTo>
                  <a:cubicBezTo>
                    <a:pt x="16760" y="17594"/>
                    <a:pt x="16704" y="17639"/>
                    <a:pt x="16704" y="17695"/>
                  </a:cubicBezTo>
                  <a:lnTo>
                    <a:pt x="16704" y="18031"/>
                  </a:lnTo>
                  <a:cubicBezTo>
                    <a:pt x="16704" y="18086"/>
                    <a:pt x="16760" y="18131"/>
                    <a:pt x="16829" y="18131"/>
                  </a:cubicBezTo>
                  <a:lnTo>
                    <a:pt x="17950" y="18131"/>
                  </a:lnTo>
                  <a:cubicBezTo>
                    <a:pt x="18019" y="18131"/>
                    <a:pt x="18075" y="18176"/>
                    <a:pt x="18075" y="18231"/>
                  </a:cubicBezTo>
                  <a:lnTo>
                    <a:pt x="18075" y="18377"/>
                  </a:lnTo>
                  <a:cubicBezTo>
                    <a:pt x="18075" y="18467"/>
                    <a:pt x="18207" y="18507"/>
                    <a:pt x="18288" y="18447"/>
                  </a:cubicBezTo>
                  <a:lnTo>
                    <a:pt x="18927" y="17935"/>
                  </a:lnTo>
                  <a:cubicBezTo>
                    <a:pt x="18977" y="17895"/>
                    <a:pt x="18977" y="17835"/>
                    <a:pt x="18927" y="17795"/>
                  </a:cubicBezTo>
                  <a:lnTo>
                    <a:pt x="18288" y="17278"/>
                  </a:lnTo>
                  <a:close/>
                  <a:moveTo>
                    <a:pt x="15746" y="19315"/>
                  </a:moveTo>
                  <a:cubicBezTo>
                    <a:pt x="15671" y="19255"/>
                    <a:pt x="15533" y="19295"/>
                    <a:pt x="15533" y="19385"/>
                  </a:cubicBezTo>
                  <a:lnTo>
                    <a:pt x="15533" y="19531"/>
                  </a:lnTo>
                  <a:cubicBezTo>
                    <a:pt x="15533" y="19586"/>
                    <a:pt x="15477" y="19631"/>
                    <a:pt x="15408" y="19631"/>
                  </a:cubicBezTo>
                  <a:lnTo>
                    <a:pt x="14287" y="19631"/>
                  </a:lnTo>
                  <a:cubicBezTo>
                    <a:pt x="14218" y="19631"/>
                    <a:pt x="14162" y="19676"/>
                    <a:pt x="14162" y="19732"/>
                  </a:cubicBezTo>
                  <a:lnTo>
                    <a:pt x="14162" y="20068"/>
                  </a:lnTo>
                  <a:cubicBezTo>
                    <a:pt x="14162" y="20123"/>
                    <a:pt x="14218" y="20168"/>
                    <a:pt x="14287" y="20168"/>
                  </a:cubicBezTo>
                  <a:lnTo>
                    <a:pt x="15408" y="20168"/>
                  </a:lnTo>
                  <a:cubicBezTo>
                    <a:pt x="15477" y="20168"/>
                    <a:pt x="15533" y="20213"/>
                    <a:pt x="15533" y="20268"/>
                  </a:cubicBezTo>
                  <a:lnTo>
                    <a:pt x="15533" y="20414"/>
                  </a:lnTo>
                  <a:cubicBezTo>
                    <a:pt x="15533" y="20504"/>
                    <a:pt x="15665" y="20544"/>
                    <a:pt x="15746" y="20484"/>
                  </a:cubicBezTo>
                  <a:lnTo>
                    <a:pt x="16385" y="19972"/>
                  </a:lnTo>
                  <a:cubicBezTo>
                    <a:pt x="16435" y="19932"/>
                    <a:pt x="16435" y="19872"/>
                    <a:pt x="16385" y="19832"/>
                  </a:cubicBezTo>
                  <a:lnTo>
                    <a:pt x="15746" y="19315"/>
                  </a:lnTo>
                  <a:close/>
                  <a:moveTo>
                    <a:pt x="17030" y="18297"/>
                  </a:moveTo>
                  <a:cubicBezTo>
                    <a:pt x="16954" y="18236"/>
                    <a:pt x="16817" y="18277"/>
                    <a:pt x="16817" y="18367"/>
                  </a:cubicBezTo>
                  <a:lnTo>
                    <a:pt x="16817" y="18512"/>
                  </a:lnTo>
                  <a:cubicBezTo>
                    <a:pt x="16817" y="18568"/>
                    <a:pt x="16760" y="18613"/>
                    <a:pt x="16691" y="18613"/>
                  </a:cubicBezTo>
                  <a:lnTo>
                    <a:pt x="15571" y="18613"/>
                  </a:lnTo>
                  <a:cubicBezTo>
                    <a:pt x="15502" y="18613"/>
                    <a:pt x="15446" y="18658"/>
                    <a:pt x="15446" y="18713"/>
                  </a:cubicBezTo>
                  <a:lnTo>
                    <a:pt x="15446" y="19049"/>
                  </a:lnTo>
                  <a:cubicBezTo>
                    <a:pt x="15446" y="19104"/>
                    <a:pt x="15502" y="19150"/>
                    <a:pt x="15571" y="19150"/>
                  </a:cubicBezTo>
                  <a:lnTo>
                    <a:pt x="16691" y="19150"/>
                  </a:lnTo>
                  <a:cubicBezTo>
                    <a:pt x="16760" y="19150"/>
                    <a:pt x="16817" y="19195"/>
                    <a:pt x="16817" y="19250"/>
                  </a:cubicBezTo>
                  <a:lnTo>
                    <a:pt x="16817" y="19395"/>
                  </a:lnTo>
                  <a:cubicBezTo>
                    <a:pt x="16817" y="19486"/>
                    <a:pt x="16948" y="19526"/>
                    <a:pt x="17030" y="19466"/>
                  </a:cubicBezTo>
                  <a:lnTo>
                    <a:pt x="17668" y="18954"/>
                  </a:lnTo>
                  <a:cubicBezTo>
                    <a:pt x="17718" y="18914"/>
                    <a:pt x="17718" y="18854"/>
                    <a:pt x="17668" y="18813"/>
                  </a:cubicBezTo>
                  <a:lnTo>
                    <a:pt x="17030" y="18297"/>
                  </a:lnTo>
                  <a:close/>
                  <a:moveTo>
                    <a:pt x="13010" y="20268"/>
                  </a:moveTo>
                  <a:lnTo>
                    <a:pt x="13010" y="20414"/>
                  </a:lnTo>
                  <a:cubicBezTo>
                    <a:pt x="13010" y="20504"/>
                    <a:pt x="13142" y="20544"/>
                    <a:pt x="13223" y="20484"/>
                  </a:cubicBezTo>
                  <a:lnTo>
                    <a:pt x="13862" y="19972"/>
                  </a:lnTo>
                  <a:cubicBezTo>
                    <a:pt x="13912" y="19932"/>
                    <a:pt x="13912" y="19872"/>
                    <a:pt x="13862" y="19832"/>
                  </a:cubicBezTo>
                  <a:lnTo>
                    <a:pt x="13223" y="19320"/>
                  </a:lnTo>
                  <a:cubicBezTo>
                    <a:pt x="13148" y="19260"/>
                    <a:pt x="13010" y="19300"/>
                    <a:pt x="13010" y="19390"/>
                  </a:cubicBezTo>
                  <a:lnTo>
                    <a:pt x="13010" y="19536"/>
                  </a:lnTo>
                  <a:cubicBezTo>
                    <a:pt x="13010" y="19591"/>
                    <a:pt x="12954" y="19636"/>
                    <a:pt x="12885" y="19636"/>
                  </a:cubicBezTo>
                  <a:lnTo>
                    <a:pt x="11764" y="19636"/>
                  </a:lnTo>
                  <a:cubicBezTo>
                    <a:pt x="11695" y="19636"/>
                    <a:pt x="11639" y="19681"/>
                    <a:pt x="11639" y="19737"/>
                  </a:cubicBezTo>
                  <a:lnTo>
                    <a:pt x="11639" y="20073"/>
                  </a:lnTo>
                  <a:cubicBezTo>
                    <a:pt x="11639" y="20128"/>
                    <a:pt x="11695" y="20173"/>
                    <a:pt x="11764" y="20173"/>
                  </a:cubicBezTo>
                  <a:lnTo>
                    <a:pt x="12885" y="20173"/>
                  </a:lnTo>
                  <a:cubicBezTo>
                    <a:pt x="12960" y="20168"/>
                    <a:pt x="13010" y="20213"/>
                    <a:pt x="13010" y="20268"/>
                  </a:cubicBezTo>
                  <a:close/>
                  <a:moveTo>
                    <a:pt x="7983" y="18282"/>
                  </a:moveTo>
                  <a:lnTo>
                    <a:pt x="7983" y="18427"/>
                  </a:lnTo>
                  <a:cubicBezTo>
                    <a:pt x="7983" y="18517"/>
                    <a:pt x="8114" y="18558"/>
                    <a:pt x="8195" y="18497"/>
                  </a:cubicBezTo>
                  <a:lnTo>
                    <a:pt x="8834" y="17986"/>
                  </a:lnTo>
                  <a:cubicBezTo>
                    <a:pt x="8884" y="17945"/>
                    <a:pt x="8884" y="17885"/>
                    <a:pt x="8834" y="17845"/>
                  </a:cubicBezTo>
                  <a:lnTo>
                    <a:pt x="8195" y="17333"/>
                  </a:lnTo>
                  <a:cubicBezTo>
                    <a:pt x="8120" y="17273"/>
                    <a:pt x="7983" y="17313"/>
                    <a:pt x="7983" y="17404"/>
                  </a:cubicBezTo>
                  <a:lnTo>
                    <a:pt x="7983" y="17549"/>
                  </a:lnTo>
                  <a:cubicBezTo>
                    <a:pt x="7983" y="17604"/>
                    <a:pt x="7926" y="17649"/>
                    <a:pt x="7857" y="17649"/>
                  </a:cubicBezTo>
                  <a:lnTo>
                    <a:pt x="6737" y="17649"/>
                  </a:lnTo>
                  <a:cubicBezTo>
                    <a:pt x="6668" y="17649"/>
                    <a:pt x="6611" y="17695"/>
                    <a:pt x="6611" y="17750"/>
                  </a:cubicBezTo>
                  <a:lnTo>
                    <a:pt x="6611" y="18086"/>
                  </a:lnTo>
                  <a:cubicBezTo>
                    <a:pt x="6611" y="18141"/>
                    <a:pt x="6668" y="18186"/>
                    <a:pt x="6737" y="18186"/>
                  </a:cubicBezTo>
                  <a:lnTo>
                    <a:pt x="7857" y="18186"/>
                  </a:lnTo>
                  <a:cubicBezTo>
                    <a:pt x="7926" y="18186"/>
                    <a:pt x="7983" y="18231"/>
                    <a:pt x="7983" y="18282"/>
                  </a:cubicBezTo>
                  <a:close/>
                  <a:moveTo>
                    <a:pt x="14494" y="20339"/>
                  </a:moveTo>
                  <a:cubicBezTo>
                    <a:pt x="14419" y="20279"/>
                    <a:pt x="14281" y="20319"/>
                    <a:pt x="14281" y="20409"/>
                  </a:cubicBezTo>
                  <a:lnTo>
                    <a:pt x="14281" y="20554"/>
                  </a:lnTo>
                  <a:cubicBezTo>
                    <a:pt x="14281" y="20610"/>
                    <a:pt x="14225" y="20655"/>
                    <a:pt x="14156" y="20655"/>
                  </a:cubicBezTo>
                  <a:lnTo>
                    <a:pt x="13035" y="20655"/>
                  </a:lnTo>
                  <a:cubicBezTo>
                    <a:pt x="12966" y="20655"/>
                    <a:pt x="12910" y="20700"/>
                    <a:pt x="12910" y="20755"/>
                  </a:cubicBezTo>
                  <a:lnTo>
                    <a:pt x="12910" y="21091"/>
                  </a:lnTo>
                  <a:cubicBezTo>
                    <a:pt x="12910" y="21147"/>
                    <a:pt x="12966" y="21192"/>
                    <a:pt x="13035" y="21192"/>
                  </a:cubicBezTo>
                  <a:lnTo>
                    <a:pt x="14156" y="21192"/>
                  </a:lnTo>
                  <a:cubicBezTo>
                    <a:pt x="14225" y="21192"/>
                    <a:pt x="14281" y="21237"/>
                    <a:pt x="14281" y="21292"/>
                  </a:cubicBezTo>
                  <a:lnTo>
                    <a:pt x="14281" y="21438"/>
                  </a:lnTo>
                  <a:cubicBezTo>
                    <a:pt x="14281" y="21528"/>
                    <a:pt x="14413" y="21568"/>
                    <a:pt x="14494" y="21508"/>
                  </a:cubicBezTo>
                  <a:lnTo>
                    <a:pt x="15133" y="20996"/>
                  </a:lnTo>
                  <a:cubicBezTo>
                    <a:pt x="15183" y="20956"/>
                    <a:pt x="15183" y="20896"/>
                    <a:pt x="15133" y="20856"/>
                  </a:cubicBezTo>
                  <a:lnTo>
                    <a:pt x="14494" y="20339"/>
                  </a:lnTo>
                  <a:close/>
                  <a:moveTo>
                    <a:pt x="19578" y="16255"/>
                  </a:moveTo>
                  <a:cubicBezTo>
                    <a:pt x="19503" y="16194"/>
                    <a:pt x="19365" y="16234"/>
                    <a:pt x="19365" y="16325"/>
                  </a:cubicBezTo>
                  <a:lnTo>
                    <a:pt x="19365" y="16470"/>
                  </a:lnTo>
                  <a:cubicBezTo>
                    <a:pt x="19365" y="16525"/>
                    <a:pt x="19309" y="16571"/>
                    <a:pt x="19240" y="16571"/>
                  </a:cubicBezTo>
                  <a:lnTo>
                    <a:pt x="18119" y="16571"/>
                  </a:lnTo>
                  <a:cubicBezTo>
                    <a:pt x="18050" y="16571"/>
                    <a:pt x="17994" y="16616"/>
                    <a:pt x="17994" y="16671"/>
                  </a:cubicBezTo>
                  <a:lnTo>
                    <a:pt x="17994" y="17007"/>
                  </a:lnTo>
                  <a:cubicBezTo>
                    <a:pt x="17994" y="17062"/>
                    <a:pt x="18050" y="17108"/>
                    <a:pt x="18119" y="17108"/>
                  </a:cubicBezTo>
                  <a:lnTo>
                    <a:pt x="19240" y="17108"/>
                  </a:lnTo>
                  <a:cubicBezTo>
                    <a:pt x="19309" y="17108"/>
                    <a:pt x="19365" y="17153"/>
                    <a:pt x="19365" y="17208"/>
                  </a:cubicBezTo>
                  <a:lnTo>
                    <a:pt x="19365" y="17353"/>
                  </a:lnTo>
                  <a:cubicBezTo>
                    <a:pt x="19365" y="17444"/>
                    <a:pt x="19496" y="17484"/>
                    <a:pt x="19578" y="17424"/>
                  </a:cubicBezTo>
                  <a:lnTo>
                    <a:pt x="20216" y="16912"/>
                  </a:lnTo>
                  <a:cubicBezTo>
                    <a:pt x="20266" y="16872"/>
                    <a:pt x="20266" y="16811"/>
                    <a:pt x="20216" y="16771"/>
                  </a:cubicBezTo>
                  <a:lnTo>
                    <a:pt x="19578" y="16255"/>
                  </a:lnTo>
                  <a:close/>
                  <a:moveTo>
                    <a:pt x="21550" y="5613"/>
                  </a:moveTo>
                  <a:lnTo>
                    <a:pt x="20911" y="5101"/>
                  </a:lnTo>
                  <a:cubicBezTo>
                    <a:pt x="20836" y="5041"/>
                    <a:pt x="20698" y="5081"/>
                    <a:pt x="20698" y="5171"/>
                  </a:cubicBezTo>
                  <a:lnTo>
                    <a:pt x="20698" y="5317"/>
                  </a:lnTo>
                  <a:cubicBezTo>
                    <a:pt x="20698" y="5372"/>
                    <a:pt x="20642" y="5417"/>
                    <a:pt x="20573" y="5417"/>
                  </a:cubicBezTo>
                  <a:lnTo>
                    <a:pt x="19453" y="5417"/>
                  </a:lnTo>
                  <a:cubicBezTo>
                    <a:pt x="19384" y="5417"/>
                    <a:pt x="19327" y="5462"/>
                    <a:pt x="19327" y="5517"/>
                  </a:cubicBezTo>
                  <a:lnTo>
                    <a:pt x="19327" y="5853"/>
                  </a:lnTo>
                  <a:cubicBezTo>
                    <a:pt x="19327" y="5909"/>
                    <a:pt x="19384" y="5954"/>
                    <a:pt x="19453" y="5954"/>
                  </a:cubicBezTo>
                  <a:lnTo>
                    <a:pt x="20573" y="5954"/>
                  </a:lnTo>
                  <a:cubicBezTo>
                    <a:pt x="20642" y="5954"/>
                    <a:pt x="20698" y="5999"/>
                    <a:pt x="20698" y="6054"/>
                  </a:cubicBezTo>
                  <a:lnTo>
                    <a:pt x="20698" y="6200"/>
                  </a:lnTo>
                  <a:cubicBezTo>
                    <a:pt x="20698" y="6290"/>
                    <a:pt x="20830" y="6330"/>
                    <a:pt x="20911" y="6270"/>
                  </a:cubicBezTo>
                  <a:lnTo>
                    <a:pt x="21550" y="5758"/>
                  </a:lnTo>
                  <a:cubicBezTo>
                    <a:pt x="21600" y="5718"/>
                    <a:pt x="21600" y="5653"/>
                    <a:pt x="21550" y="5613"/>
                  </a:cubicBezTo>
                  <a:close/>
                  <a:moveTo>
                    <a:pt x="20861" y="15236"/>
                  </a:moveTo>
                  <a:cubicBezTo>
                    <a:pt x="20786" y="15176"/>
                    <a:pt x="20648" y="15216"/>
                    <a:pt x="20648" y="15306"/>
                  </a:cubicBezTo>
                  <a:lnTo>
                    <a:pt x="20648" y="15452"/>
                  </a:lnTo>
                  <a:cubicBezTo>
                    <a:pt x="20648" y="15507"/>
                    <a:pt x="20592" y="15552"/>
                    <a:pt x="20523" y="15552"/>
                  </a:cubicBezTo>
                  <a:lnTo>
                    <a:pt x="19402" y="15552"/>
                  </a:lnTo>
                  <a:cubicBezTo>
                    <a:pt x="19334" y="15552"/>
                    <a:pt x="19277" y="15597"/>
                    <a:pt x="19277" y="15652"/>
                  </a:cubicBezTo>
                  <a:lnTo>
                    <a:pt x="19277" y="15989"/>
                  </a:lnTo>
                  <a:cubicBezTo>
                    <a:pt x="19277" y="16044"/>
                    <a:pt x="19334" y="16089"/>
                    <a:pt x="19402" y="16089"/>
                  </a:cubicBezTo>
                  <a:lnTo>
                    <a:pt x="20523" y="16089"/>
                  </a:lnTo>
                  <a:cubicBezTo>
                    <a:pt x="20592" y="16089"/>
                    <a:pt x="20648" y="16134"/>
                    <a:pt x="20648" y="16189"/>
                  </a:cubicBezTo>
                  <a:lnTo>
                    <a:pt x="20648" y="16335"/>
                  </a:lnTo>
                  <a:cubicBezTo>
                    <a:pt x="20648" y="16425"/>
                    <a:pt x="20780" y="16465"/>
                    <a:pt x="20861" y="16405"/>
                  </a:cubicBezTo>
                  <a:lnTo>
                    <a:pt x="21500" y="15893"/>
                  </a:lnTo>
                  <a:cubicBezTo>
                    <a:pt x="21550" y="15853"/>
                    <a:pt x="21550" y="15793"/>
                    <a:pt x="21500" y="15753"/>
                  </a:cubicBezTo>
                  <a:lnTo>
                    <a:pt x="20861" y="15236"/>
                  </a:lnTo>
                  <a:close/>
                  <a:moveTo>
                    <a:pt x="9404" y="20334"/>
                  </a:moveTo>
                  <a:cubicBezTo>
                    <a:pt x="9329" y="20274"/>
                    <a:pt x="9191" y="20314"/>
                    <a:pt x="9191" y="20404"/>
                  </a:cubicBezTo>
                  <a:lnTo>
                    <a:pt x="9191" y="20549"/>
                  </a:lnTo>
                  <a:cubicBezTo>
                    <a:pt x="9191" y="20605"/>
                    <a:pt x="9135" y="20650"/>
                    <a:pt x="9066" y="20650"/>
                  </a:cubicBezTo>
                  <a:lnTo>
                    <a:pt x="7945" y="20650"/>
                  </a:lnTo>
                  <a:cubicBezTo>
                    <a:pt x="7876" y="20650"/>
                    <a:pt x="7820" y="20695"/>
                    <a:pt x="7820" y="20750"/>
                  </a:cubicBezTo>
                  <a:lnTo>
                    <a:pt x="7820" y="21086"/>
                  </a:lnTo>
                  <a:cubicBezTo>
                    <a:pt x="7820" y="21142"/>
                    <a:pt x="7876" y="21187"/>
                    <a:pt x="7945" y="21187"/>
                  </a:cubicBezTo>
                  <a:lnTo>
                    <a:pt x="9066" y="21187"/>
                  </a:lnTo>
                  <a:cubicBezTo>
                    <a:pt x="9135" y="21187"/>
                    <a:pt x="9191" y="21232"/>
                    <a:pt x="9191" y="21287"/>
                  </a:cubicBezTo>
                  <a:lnTo>
                    <a:pt x="9191" y="21433"/>
                  </a:lnTo>
                  <a:cubicBezTo>
                    <a:pt x="9191" y="21523"/>
                    <a:pt x="9322" y="21563"/>
                    <a:pt x="9404" y="21503"/>
                  </a:cubicBezTo>
                  <a:lnTo>
                    <a:pt x="10042" y="20991"/>
                  </a:lnTo>
                  <a:cubicBezTo>
                    <a:pt x="10093" y="20951"/>
                    <a:pt x="10093" y="20891"/>
                    <a:pt x="10042" y="20850"/>
                  </a:cubicBezTo>
                  <a:lnTo>
                    <a:pt x="9404" y="20334"/>
                  </a:lnTo>
                  <a:close/>
                  <a:moveTo>
                    <a:pt x="11939" y="20339"/>
                  </a:moveTo>
                  <a:cubicBezTo>
                    <a:pt x="11864" y="20279"/>
                    <a:pt x="11727" y="20319"/>
                    <a:pt x="11727" y="20409"/>
                  </a:cubicBezTo>
                  <a:lnTo>
                    <a:pt x="11727" y="20554"/>
                  </a:lnTo>
                  <a:cubicBezTo>
                    <a:pt x="11727" y="20610"/>
                    <a:pt x="11670" y="20655"/>
                    <a:pt x="11601" y="20655"/>
                  </a:cubicBezTo>
                  <a:lnTo>
                    <a:pt x="10481" y="20655"/>
                  </a:lnTo>
                  <a:cubicBezTo>
                    <a:pt x="10412" y="20655"/>
                    <a:pt x="10355" y="20700"/>
                    <a:pt x="10355" y="20755"/>
                  </a:cubicBezTo>
                  <a:lnTo>
                    <a:pt x="10355" y="21091"/>
                  </a:lnTo>
                  <a:cubicBezTo>
                    <a:pt x="10355" y="21147"/>
                    <a:pt x="10412" y="21192"/>
                    <a:pt x="10481" y="21192"/>
                  </a:cubicBezTo>
                  <a:lnTo>
                    <a:pt x="11601" y="21192"/>
                  </a:lnTo>
                  <a:cubicBezTo>
                    <a:pt x="11670" y="21192"/>
                    <a:pt x="11727" y="21237"/>
                    <a:pt x="11727" y="21292"/>
                  </a:cubicBezTo>
                  <a:lnTo>
                    <a:pt x="11727" y="21438"/>
                  </a:lnTo>
                  <a:cubicBezTo>
                    <a:pt x="11727" y="21528"/>
                    <a:pt x="11858" y="21568"/>
                    <a:pt x="11939" y="21508"/>
                  </a:cubicBezTo>
                  <a:lnTo>
                    <a:pt x="12578" y="20996"/>
                  </a:lnTo>
                  <a:cubicBezTo>
                    <a:pt x="12628" y="20956"/>
                    <a:pt x="12628" y="20896"/>
                    <a:pt x="12578" y="20856"/>
                  </a:cubicBezTo>
                  <a:lnTo>
                    <a:pt x="11939" y="20339"/>
                  </a:lnTo>
                  <a:close/>
                  <a:moveTo>
                    <a:pt x="4364" y="20334"/>
                  </a:moveTo>
                  <a:cubicBezTo>
                    <a:pt x="4289" y="20274"/>
                    <a:pt x="4151" y="20314"/>
                    <a:pt x="4151" y="20404"/>
                  </a:cubicBezTo>
                  <a:lnTo>
                    <a:pt x="4151" y="20549"/>
                  </a:lnTo>
                  <a:cubicBezTo>
                    <a:pt x="4151" y="20605"/>
                    <a:pt x="4095" y="20650"/>
                    <a:pt x="4026" y="20650"/>
                  </a:cubicBezTo>
                  <a:lnTo>
                    <a:pt x="2905" y="20650"/>
                  </a:lnTo>
                  <a:cubicBezTo>
                    <a:pt x="2836" y="20650"/>
                    <a:pt x="2780" y="20695"/>
                    <a:pt x="2780" y="20750"/>
                  </a:cubicBezTo>
                  <a:lnTo>
                    <a:pt x="2780" y="21086"/>
                  </a:lnTo>
                  <a:cubicBezTo>
                    <a:pt x="2780" y="21142"/>
                    <a:pt x="2836" y="21187"/>
                    <a:pt x="2905" y="21187"/>
                  </a:cubicBezTo>
                  <a:lnTo>
                    <a:pt x="4026" y="21187"/>
                  </a:lnTo>
                  <a:cubicBezTo>
                    <a:pt x="4095" y="21187"/>
                    <a:pt x="4151" y="21232"/>
                    <a:pt x="4151" y="21287"/>
                  </a:cubicBezTo>
                  <a:lnTo>
                    <a:pt x="4151" y="21433"/>
                  </a:lnTo>
                  <a:cubicBezTo>
                    <a:pt x="4151" y="21523"/>
                    <a:pt x="4282" y="21563"/>
                    <a:pt x="4364" y="21503"/>
                  </a:cubicBezTo>
                  <a:lnTo>
                    <a:pt x="5002" y="20991"/>
                  </a:lnTo>
                  <a:cubicBezTo>
                    <a:pt x="5053" y="20951"/>
                    <a:pt x="5053" y="20891"/>
                    <a:pt x="5002" y="20850"/>
                  </a:cubicBezTo>
                  <a:lnTo>
                    <a:pt x="4364" y="20334"/>
                  </a:lnTo>
                  <a:close/>
                  <a:moveTo>
                    <a:pt x="1809" y="20334"/>
                  </a:moveTo>
                  <a:cubicBezTo>
                    <a:pt x="1734" y="20274"/>
                    <a:pt x="1597" y="20314"/>
                    <a:pt x="1597" y="20404"/>
                  </a:cubicBezTo>
                  <a:lnTo>
                    <a:pt x="1597" y="20549"/>
                  </a:lnTo>
                  <a:cubicBezTo>
                    <a:pt x="1597" y="20605"/>
                    <a:pt x="1540" y="20650"/>
                    <a:pt x="1471" y="20650"/>
                  </a:cubicBezTo>
                  <a:lnTo>
                    <a:pt x="351" y="20650"/>
                  </a:lnTo>
                  <a:cubicBezTo>
                    <a:pt x="282" y="20650"/>
                    <a:pt x="225" y="20695"/>
                    <a:pt x="225" y="20750"/>
                  </a:cubicBezTo>
                  <a:lnTo>
                    <a:pt x="225" y="21086"/>
                  </a:lnTo>
                  <a:cubicBezTo>
                    <a:pt x="225" y="21142"/>
                    <a:pt x="282" y="21187"/>
                    <a:pt x="351" y="21187"/>
                  </a:cubicBezTo>
                  <a:lnTo>
                    <a:pt x="1471" y="21187"/>
                  </a:lnTo>
                  <a:cubicBezTo>
                    <a:pt x="1540" y="21187"/>
                    <a:pt x="1597" y="21232"/>
                    <a:pt x="1597" y="21287"/>
                  </a:cubicBezTo>
                  <a:lnTo>
                    <a:pt x="1597" y="21433"/>
                  </a:lnTo>
                  <a:cubicBezTo>
                    <a:pt x="1597" y="21523"/>
                    <a:pt x="1728" y="21563"/>
                    <a:pt x="1809" y="21503"/>
                  </a:cubicBezTo>
                  <a:lnTo>
                    <a:pt x="2448" y="20991"/>
                  </a:lnTo>
                  <a:cubicBezTo>
                    <a:pt x="2498" y="20951"/>
                    <a:pt x="2498" y="20891"/>
                    <a:pt x="2448" y="20850"/>
                  </a:cubicBezTo>
                  <a:lnTo>
                    <a:pt x="1809" y="20334"/>
                  </a:lnTo>
                  <a:close/>
                  <a:moveTo>
                    <a:pt x="357" y="20274"/>
                  </a:moveTo>
                  <a:lnTo>
                    <a:pt x="357" y="20419"/>
                  </a:lnTo>
                  <a:cubicBezTo>
                    <a:pt x="357" y="20509"/>
                    <a:pt x="488" y="20549"/>
                    <a:pt x="570" y="20489"/>
                  </a:cubicBezTo>
                  <a:lnTo>
                    <a:pt x="1208" y="19977"/>
                  </a:lnTo>
                  <a:cubicBezTo>
                    <a:pt x="1258" y="19937"/>
                    <a:pt x="1258" y="19877"/>
                    <a:pt x="1208" y="19837"/>
                  </a:cubicBezTo>
                  <a:lnTo>
                    <a:pt x="570" y="19325"/>
                  </a:lnTo>
                  <a:cubicBezTo>
                    <a:pt x="495" y="19265"/>
                    <a:pt x="357" y="19305"/>
                    <a:pt x="357" y="19395"/>
                  </a:cubicBezTo>
                  <a:lnTo>
                    <a:pt x="357" y="19541"/>
                  </a:lnTo>
                  <a:cubicBezTo>
                    <a:pt x="357" y="19596"/>
                    <a:pt x="301" y="19641"/>
                    <a:pt x="232" y="19641"/>
                  </a:cubicBezTo>
                  <a:lnTo>
                    <a:pt x="0" y="19641"/>
                  </a:lnTo>
                  <a:lnTo>
                    <a:pt x="0" y="20178"/>
                  </a:lnTo>
                  <a:lnTo>
                    <a:pt x="232" y="20178"/>
                  </a:lnTo>
                  <a:cubicBezTo>
                    <a:pt x="301" y="20178"/>
                    <a:pt x="357" y="20223"/>
                    <a:pt x="357" y="20274"/>
                  </a:cubicBezTo>
                  <a:close/>
                  <a:moveTo>
                    <a:pt x="6856" y="20334"/>
                  </a:moveTo>
                  <a:cubicBezTo>
                    <a:pt x="6781" y="20274"/>
                    <a:pt x="6643" y="20314"/>
                    <a:pt x="6643" y="20404"/>
                  </a:cubicBezTo>
                  <a:lnTo>
                    <a:pt x="6643" y="20549"/>
                  </a:lnTo>
                  <a:cubicBezTo>
                    <a:pt x="6643" y="20605"/>
                    <a:pt x="6586" y="20650"/>
                    <a:pt x="6518" y="20650"/>
                  </a:cubicBezTo>
                  <a:lnTo>
                    <a:pt x="5397" y="20650"/>
                  </a:lnTo>
                  <a:cubicBezTo>
                    <a:pt x="5328" y="20650"/>
                    <a:pt x="5272" y="20695"/>
                    <a:pt x="5272" y="20750"/>
                  </a:cubicBezTo>
                  <a:lnTo>
                    <a:pt x="5272" y="21086"/>
                  </a:lnTo>
                  <a:cubicBezTo>
                    <a:pt x="5272" y="21142"/>
                    <a:pt x="5328" y="21187"/>
                    <a:pt x="5397" y="21187"/>
                  </a:cubicBezTo>
                  <a:lnTo>
                    <a:pt x="6518" y="21187"/>
                  </a:lnTo>
                  <a:cubicBezTo>
                    <a:pt x="6586" y="21187"/>
                    <a:pt x="6643" y="21232"/>
                    <a:pt x="6643" y="21287"/>
                  </a:cubicBezTo>
                  <a:lnTo>
                    <a:pt x="6643" y="21433"/>
                  </a:lnTo>
                  <a:cubicBezTo>
                    <a:pt x="6643" y="21523"/>
                    <a:pt x="6774" y="21563"/>
                    <a:pt x="6856" y="21503"/>
                  </a:cubicBezTo>
                  <a:lnTo>
                    <a:pt x="7494" y="20991"/>
                  </a:lnTo>
                  <a:cubicBezTo>
                    <a:pt x="7544" y="20951"/>
                    <a:pt x="7544" y="20891"/>
                    <a:pt x="7494" y="20850"/>
                  </a:cubicBezTo>
                  <a:lnTo>
                    <a:pt x="6856" y="20334"/>
                  </a:lnTo>
                  <a:close/>
                  <a:moveTo>
                    <a:pt x="7926" y="20263"/>
                  </a:moveTo>
                  <a:lnTo>
                    <a:pt x="7926" y="20409"/>
                  </a:lnTo>
                  <a:cubicBezTo>
                    <a:pt x="7926" y="20499"/>
                    <a:pt x="8058" y="20539"/>
                    <a:pt x="8139" y="20479"/>
                  </a:cubicBezTo>
                  <a:lnTo>
                    <a:pt x="8778" y="19967"/>
                  </a:lnTo>
                  <a:cubicBezTo>
                    <a:pt x="8828" y="19927"/>
                    <a:pt x="8828" y="19867"/>
                    <a:pt x="8778" y="19827"/>
                  </a:cubicBezTo>
                  <a:lnTo>
                    <a:pt x="8139" y="19315"/>
                  </a:lnTo>
                  <a:cubicBezTo>
                    <a:pt x="8064" y="19255"/>
                    <a:pt x="7926" y="19295"/>
                    <a:pt x="7926" y="19385"/>
                  </a:cubicBezTo>
                  <a:lnTo>
                    <a:pt x="7926" y="19531"/>
                  </a:lnTo>
                  <a:cubicBezTo>
                    <a:pt x="7926" y="19586"/>
                    <a:pt x="7870" y="19631"/>
                    <a:pt x="7801" y="19631"/>
                  </a:cubicBezTo>
                  <a:lnTo>
                    <a:pt x="6680" y="19631"/>
                  </a:lnTo>
                  <a:cubicBezTo>
                    <a:pt x="6611" y="19631"/>
                    <a:pt x="6555" y="19676"/>
                    <a:pt x="6555" y="19732"/>
                  </a:cubicBezTo>
                  <a:lnTo>
                    <a:pt x="6555" y="20068"/>
                  </a:lnTo>
                  <a:cubicBezTo>
                    <a:pt x="6555" y="20123"/>
                    <a:pt x="6611" y="20168"/>
                    <a:pt x="6680" y="20168"/>
                  </a:cubicBezTo>
                  <a:lnTo>
                    <a:pt x="7801" y="20168"/>
                  </a:lnTo>
                  <a:cubicBezTo>
                    <a:pt x="7870" y="20168"/>
                    <a:pt x="7926" y="20208"/>
                    <a:pt x="7926" y="20263"/>
                  </a:cubicBezTo>
                  <a:close/>
                  <a:moveTo>
                    <a:pt x="10456" y="20263"/>
                  </a:moveTo>
                  <a:lnTo>
                    <a:pt x="10456" y="20409"/>
                  </a:lnTo>
                  <a:cubicBezTo>
                    <a:pt x="10456" y="20499"/>
                    <a:pt x="10587" y="20539"/>
                    <a:pt x="10669" y="20479"/>
                  </a:cubicBezTo>
                  <a:lnTo>
                    <a:pt x="11307" y="19967"/>
                  </a:lnTo>
                  <a:cubicBezTo>
                    <a:pt x="11357" y="19927"/>
                    <a:pt x="11357" y="19867"/>
                    <a:pt x="11307" y="19827"/>
                  </a:cubicBezTo>
                  <a:lnTo>
                    <a:pt x="10669" y="19315"/>
                  </a:lnTo>
                  <a:cubicBezTo>
                    <a:pt x="10593" y="19255"/>
                    <a:pt x="10456" y="19295"/>
                    <a:pt x="10456" y="19385"/>
                  </a:cubicBezTo>
                  <a:lnTo>
                    <a:pt x="10456" y="19531"/>
                  </a:lnTo>
                  <a:cubicBezTo>
                    <a:pt x="10456" y="19586"/>
                    <a:pt x="10399" y="19631"/>
                    <a:pt x="10330" y="19631"/>
                  </a:cubicBezTo>
                  <a:lnTo>
                    <a:pt x="9210" y="19631"/>
                  </a:lnTo>
                  <a:cubicBezTo>
                    <a:pt x="9141" y="19631"/>
                    <a:pt x="9085" y="19676"/>
                    <a:pt x="9085" y="19732"/>
                  </a:cubicBezTo>
                  <a:lnTo>
                    <a:pt x="9085" y="20068"/>
                  </a:lnTo>
                  <a:cubicBezTo>
                    <a:pt x="9085" y="20123"/>
                    <a:pt x="9141" y="20168"/>
                    <a:pt x="9210" y="20168"/>
                  </a:cubicBezTo>
                  <a:lnTo>
                    <a:pt x="10330" y="20168"/>
                  </a:lnTo>
                  <a:cubicBezTo>
                    <a:pt x="10399" y="20163"/>
                    <a:pt x="10456" y="20208"/>
                    <a:pt x="10456" y="20263"/>
                  </a:cubicBezTo>
                  <a:close/>
                  <a:moveTo>
                    <a:pt x="0" y="1900"/>
                  </a:moveTo>
                  <a:lnTo>
                    <a:pt x="113" y="1900"/>
                  </a:lnTo>
                  <a:cubicBezTo>
                    <a:pt x="182" y="1900"/>
                    <a:pt x="238" y="1945"/>
                    <a:pt x="238" y="2000"/>
                  </a:cubicBezTo>
                  <a:lnTo>
                    <a:pt x="238" y="2146"/>
                  </a:lnTo>
                  <a:cubicBezTo>
                    <a:pt x="238" y="2236"/>
                    <a:pt x="369" y="2276"/>
                    <a:pt x="451" y="2216"/>
                  </a:cubicBezTo>
                  <a:lnTo>
                    <a:pt x="1089" y="1704"/>
                  </a:lnTo>
                  <a:cubicBezTo>
                    <a:pt x="1139" y="1664"/>
                    <a:pt x="1139" y="1604"/>
                    <a:pt x="1089" y="1564"/>
                  </a:cubicBezTo>
                  <a:lnTo>
                    <a:pt x="451" y="1052"/>
                  </a:lnTo>
                  <a:cubicBezTo>
                    <a:pt x="376" y="992"/>
                    <a:pt x="238" y="1032"/>
                    <a:pt x="238" y="1122"/>
                  </a:cubicBezTo>
                  <a:lnTo>
                    <a:pt x="238" y="1268"/>
                  </a:lnTo>
                  <a:cubicBezTo>
                    <a:pt x="238" y="1323"/>
                    <a:pt x="182" y="1368"/>
                    <a:pt x="113" y="1368"/>
                  </a:cubicBezTo>
                  <a:lnTo>
                    <a:pt x="0" y="1368"/>
                  </a:lnTo>
                  <a:lnTo>
                    <a:pt x="0" y="1900"/>
                  </a:lnTo>
                  <a:close/>
                  <a:moveTo>
                    <a:pt x="1684" y="2035"/>
                  </a:moveTo>
                  <a:cubicBezTo>
                    <a:pt x="1609" y="1975"/>
                    <a:pt x="1471" y="2015"/>
                    <a:pt x="1471" y="2105"/>
                  </a:cubicBezTo>
                  <a:lnTo>
                    <a:pt x="1471" y="2251"/>
                  </a:lnTo>
                  <a:cubicBezTo>
                    <a:pt x="1471" y="2306"/>
                    <a:pt x="1415" y="2351"/>
                    <a:pt x="1346" y="2351"/>
                  </a:cubicBezTo>
                  <a:lnTo>
                    <a:pt x="225" y="2351"/>
                  </a:lnTo>
                  <a:cubicBezTo>
                    <a:pt x="157" y="2351"/>
                    <a:pt x="100" y="2396"/>
                    <a:pt x="100" y="2452"/>
                  </a:cubicBezTo>
                  <a:lnTo>
                    <a:pt x="100" y="2788"/>
                  </a:lnTo>
                  <a:cubicBezTo>
                    <a:pt x="100" y="2843"/>
                    <a:pt x="157" y="2888"/>
                    <a:pt x="225" y="2888"/>
                  </a:cubicBezTo>
                  <a:lnTo>
                    <a:pt x="1346" y="2888"/>
                  </a:lnTo>
                  <a:cubicBezTo>
                    <a:pt x="1415" y="2888"/>
                    <a:pt x="1471" y="2933"/>
                    <a:pt x="1471" y="2988"/>
                  </a:cubicBezTo>
                  <a:lnTo>
                    <a:pt x="1471" y="3134"/>
                  </a:lnTo>
                  <a:cubicBezTo>
                    <a:pt x="1471" y="3224"/>
                    <a:pt x="1603" y="3264"/>
                    <a:pt x="1684" y="3204"/>
                  </a:cubicBezTo>
                  <a:lnTo>
                    <a:pt x="2323" y="2692"/>
                  </a:lnTo>
                  <a:cubicBezTo>
                    <a:pt x="2373" y="2652"/>
                    <a:pt x="2373" y="2592"/>
                    <a:pt x="2323" y="2552"/>
                  </a:cubicBezTo>
                  <a:lnTo>
                    <a:pt x="1684" y="2035"/>
                  </a:lnTo>
                  <a:close/>
                  <a:moveTo>
                    <a:pt x="382" y="17163"/>
                  </a:moveTo>
                  <a:lnTo>
                    <a:pt x="1503" y="17163"/>
                  </a:lnTo>
                  <a:cubicBezTo>
                    <a:pt x="1571" y="17163"/>
                    <a:pt x="1628" y="17208"/>
                    <a:pt x="1628" y="17263"/>
                  </a:cubicBezTo>
                  <a:lnTo>
                    <a:pt x="1628" y="17409"/>
                  </a:lnTo>
                  <a:cubicBezTo>
                    <a:pt x="1628" y="17499"/>
                    <a:pt x="1759" y="17539"/>
                    <a:pt x="1841" y="17479"/>
                  </a:cubicBezTo>
                  <a:lnTo>
                    <a:pt x="2479" y="16967"/>
                  </a:lnTo>
                  <a:cubicBezTo>
                    <a:pt x="2529" y="16927"/>
                    <a:pt x="2529" y="16867"/>
                    <a:pt x="2479" y="16827"/>
                  </a:cubicBezTo>
                  <a:lnTo>
                    <a:pt x="1841" y="16315"/>
                  </a:lnTo>
                  <a:cubicBezTo>
                    <a:pt x="1766" y="16255"/>
                    <a:pt x="1628" y="16295"/>
                    <a:pt x="1628" y="16385"/>
                  </a:cubicBezTo>
                  <a:lnTo>
                    <a:pt x="1628" y="16531"/>
                  </a:lnTo>
                  <a:cubicBezTo>
                    <a:pt x="1628" y="16586"/>
                    <a:pt x="1571" y="16631"/>
                    <a:pt x="1503" y="16631"/>
                  </a:cubicBezTo>
                  <a:lnTo>
                    <a:pt x="382" y="16631"/>
                  </a:lnTo>
                  <a:cubicBezTo>
                    <a:pt x="313" y="16631"/>
                    <a:pt x="257" y="16676"/>
                    <a:pt x="257" y="16731"/>
                  </a:cubicBezTo>
                  <a:lnTo>
                    <a:pt x="257" y="17067"/>
                  </a:lnTo>
                  <a:cubicBezTo>
                    <a:pt x="263" y="17123"/>
                    <a:pt x="313" y="17163"/>
                    <a:pt x="382" y="17163"/>
                  </a:cubicBezTo>
                  <a:close/>
                  <a:moveTo>
                    <a:pt x="207" y="8086"/>
                  </a:moveTo>
                  <a:lnTo>
                    <a:pt x="207" y="8232"/>
                  </a:lnTo>
                  <a:cubicBezTo>
                    <a:pt x="207" y="8322"/>
                    <a:pt x="338" y="8362"/>
                    <a:pt x="419" y="8302"/>
                  </a:cubicBezTo>
                  <a:lnTo>
                    <a:pt x="1058" y="7790"/>
                  </a:lnTo>
                  <a:cubicBezTo>
                    <a:pt x="1108" y="7750"/>
                    <a:pt x="1108" y="7690"/>
                    <a:pt x="1058" y="7650"/>
                  </a:cubicBezTo>
                  <a:lnTo>
                    <a:pt x="419" y="7138"/>
                  </a:lnTo>
                  <a:cubicBezTo>
                    <a:pt x="344" y="7078"/>
                    <a:pt x="207" y="7118"/>
                    <a:pt x="207" y="7208"/>
                  </a:cubicBezTo>
                  <a:lnTo>
                    <a:pt x="207" y="7354"/>
                  </a:lnTo>
                  <a:cubicBezTo>
                    <a:pt x="207" y="7409"/>
                    <a:pt x="150" y="7454"/>
                    <a:pt x="81" y="7454"/>
                  </a:cubicBezTo>
                  <a:lnTo>
                    <a:pt x="0" y="7454"/>
                  </a:lnTo>
                  <a:lnTo>
                    <a:pt x="0" y="7991"/>
                  </a:lnTo>
                  <a:lnTo>
                    <a:pt x="81" y="7991"/>
                  </a:lnTo>
                  <a:cubicBezTo>
                    <a:pt x="150" y="7986"/>
                    <a:pt x="207" y="8031"/>
                    <a:pt x="207" y="8086"/>
                  </a:cubicBezTo>
                  <a:close/>
                  <a:moveTo>
                    <a:pt x="344" y="16234"/>
                  </a:moveTo>
                  <a:lnTo>
                    <a:pt x="344" y="16380"/>
                  </a:lnTo>
                  <a:cubicBezTo>
                    <a:pt x="344" y="16470"/>
                    <a:pt x="476" y="16510"/>
                    <a:pt x="557" y="16450"/>
                  </a:cubicBezTo>
                  <a:lnTo>
                    <a:pt x="1196" y="15938"/>
                  </a:lnTo>
                  <a:cubicBezTo>
                    <a:pt x="1246" y="15898"/>
                    <a:pt x="1246" y="15838"/>
                    <a:pt x="1196" y="15798"/>
                  </a:cubicBezTo>
                  <a:lnTo>
                    <a:pt x="557" y="15286"/>
                  </a:lnTo>
                  <a:cubicBezTo>
                    <a:pt x="482" y="15226"/>
                    <a:pt x="344" y="15266"/>
                    <a:pt x="344" y="15356"/>
                  </a:cubicBezTo>
                  <a:lnTo>
                    <a:pt x="344" y="15502"/>
                  </a:lnTo>
                  <a:cubicBezTo>
                    <a:pt x="344" y="15557"/>
                    <a:pt x="288" y="15602"/>
                    <a:pt x="219" y="15602"/>
                  </a:cubicBezTo>
                  <a:lnTo>
                    <a:pt x="6" y="15602"/>
                  </a:lnTo>
                  <a:lnTo>
                    <a:pt x="6" y="16139"/>
                  </a:lnTo>
                  <a:lnTo>
                    <a:pt x="219" y="16139"/>
                  </a:lnTo>
                  <a:cubicBezTo>
                    <a:pt x="288" y="16134"/>
                    <a:pt x="344" y="16179"/>
                    <a:pt x="344" y="16234"/>
                  </a:cubicBezTo>
                  <a:close/>
                  <a:moveTo>
                    <a:pt x="0" y="5402"/>
                  </a:moveTo>
                  <a:lnTo>
                    <a:pt x="0" y="5939"/>
                  </a:lnTo>
                  <a:lnTo>
                    <a:pt x="81" y="5939"/>
                  </a:lnTo>
                  <a:cubicBezTo>
                    <a:pt x="150" y="5939"/>
                    <a:pt x="207" y="5984"/>
                    <a:pt x="207" y="6039"/>
                  </a:cubicBezTo>
                  <a:lnTo>
                    <a:pt x="207" y="6185"/>
                  </a:lnTo>
                  <a:cubicBezTo>
                    <a:pt x="207" y="6275"/>
                    <a:pt x="338" y="6315"/>
                    <a:pt x="419" y="6255"/>
                  </a:cubicBezTo>
                  <a:lnTo>
                    <a:pt x="1058" y="5743"/>
                  </a:lnTo>
                  <a:cubicBezTo>
                    <a:pt x="1108" y="5703"/>
                    <a:pt x="1108" y="5643"/>
                    <a:pt x="1058" y="5603"/>
                  </a:cubicBezTo>
                  <a:lnTo>
                    <a:pt x="419" y="5091"/>
                  </a:lnTo>
                  <a:cubicBezTo>
                    <a:pt x="344" y="5031"/>
                    <a:pt x="207" y="5071"/>
                    <a:pt x="207" y="5161"/>
                  </a:cubicBezTo>
                  <a:lnTo>
                    <a:pt x="207" y="5307"/>
                  </a:lnTo>
                  <a:cubicBezTo>
                    <a:pt x="207" y="5362"/>
                    <a:pt x="150" y="5407"/>
                    <a:pt x="81" y="5407"/>
                  </a:cubicBezTo>
                  <a:lnTo>
                    <a:pt x="0" y="5407"/>
                  </a:lnTo>
                  <a:close/>
                  <a:moveTo>
                    <a:pt x="1672" y="4067"/>
                  </a:moveTo>
                  <a:cubicBezTo>
                    <a:pt x="1597" y="4007"/>
                    <a:pt x="1459" y="4047"/>
                    <a:pt x="1459" y="4137"/>
                  </a:cubicBezTo>
                  <a:lnTo>
                    <a:pt x="1459" y="4283"/>
                  </a:lnTo>
                  <a:cubicBezTo>
                    <a:pt x="1459" y="4338"/>
                    <a:pt x="1402" y="4383"/>
                    <a:pt x="1334" y="4383"/>
                  </a:cubicBezTo>
                  <a:lnTo>
                    <a:pt x="213" y="4383"/>
                  </a:lnTo>
                  <a:cubicBezTo>
                    <a:pt x="144" y="4383"/>
                    <a:pt x="88" y="4428"/>
                    <a:pt x="88" y="4484"/>
                  </a:cubicBezTo>
                  <a:lnTo>
                    <a:pt x="88" y="4820"/>
                  </a:lnTo>
                  <a:cubicBezTo>
                    <a:pt x="88" y="4875"/>
                    <a:pt x="144" y="4920"/>
                    <a:pt x="213" y="4920"/>
                  </a:cubicBezTo>
                  <a:lnTo>
                    <a:pt x="1334" y="4920"/>
                  </a:lnTo>
                  <a:cubicBezTo>
                    <a:pt x="1402" y="4920"/>
                    <a:pt x="1459" y="4965"/>
                    <a:pt x="1459" y="5021"/>
                  </a:cubicBezTo>
                  <a:lnTo>
                    <a:pt x="1459" y="5166"/>
                  </a:lnTo>
                  <a:cubicBezTo>
                    <a:pt x="1459" y="5256"/>
                    <a:pt x="1590" y="5296"/>
                    <a:pt x="1672" y="5236"/>
                  </a:cubicBezTo>
                  <a:lnTo>
                    <a:pt x="2310" y="4725"/>
                  </a:lnTo>
                  <a:cubicBezTo>
                    <a:pt x="2360" y="4684"/>
                    <a:pt x="2360" y="4624"/>
                    <a:pt x="2310" y="4584"/>
                  </a:cubicBezTo>
                  <a:lnTo>
                    <a:pt x="1672" y="4067"/>
                  </a:lnTo>
                  <a:close/>
                  <a:moveTo>
                    <a:pt x="10518" y="16245"/>
                  </a:moveTo>
                  <a:lnTo>
                    <a:pt x="10518" y="16390"/>
                  </a:lnTo>
                  <a:cubicBezTo>
                    <a:pt x="10518" y="16480"/>
                    <a:pt x="10650" y="16520"/>
                    <a:pt x="10731" y="16460"/>
                  </a:cubicBezTo>
                  <a:lnTo>
                    <a:pt x="11370" y="15948"/>
                  </a:lnTo>
                  <a:cubicBezTo>
                    <a:pt x="11420" y="15908"/>
                    <a:pt x="11420" y="15848"/>
                    <a:pt x="11370" y="15808"/>
                  </a:cubicBezTo>
                  <a:lnTo>
                    <a:pt x="10731" y="15296"/>
                  </a:lnTo>
                  <a:cubicBezTo>
                    <a:pt x="10656" y="15236"/>
                    <a:pt x="10518" y="15276"/>
                    <a:pt x="10518" y="15366"/>
                  </a:cubicBezTo>
                  <a:lnTo>
                    <a:pt x="10518" y="15512"/>
                  </a:lnTo>
                  <a:cubicBezTo>
                    <a:pt x="10518" y="15567"/>
                    <a:pt x="10462" y="15612"/>
                    <a:pt x="10393" y="15612"/>
                  </a:cubicBezTo>
                  <a:lnTo>
                    <a:pt x="9279" y="15612"/>
                  </a:lnTo>
                  <a:cubicBezTo>
                    <a:pt x="9210" y="15612"/>
                    <a:pt x="9153" y="15657"/>
                    <a:pt x="9153" y="15713"/>
                  </a:cubicBezTo>
                  <a:lnTo>
                    <a:pt x="9153" y="16049"/>
                  </a:lnTo>
                  <a:cubicBezTo>
                    <a:pt x="9153" y="16104"/>
                    <a:pt x="9210" y="16149"/>
                    <a:pt x="9279" y="16149"/>
                  </a:cubicBezTo>
                  <a:lnTo>
                    <a:pt x="10399" y="16149"/>
                  </a:lnTo>
                  <a:cubicBezTo>
                    <a:pt x="10462" y="16149"/>
                    <a:pt x="10518" y="16189"/>
                    <a:pt x="10518" y="16245"/>
                  </a:cubicBezTo>
                  <a:close/>
                  <a:moveTo>
                    <a:pt x="13004" y="16189"/>
                  </a:moveTo>
                  <a:lnTo>
                    <a:pt x="13004" y="16335"/>
                  </a:lnTo>
                  <a:cubicBezTo>
                    <a:pt x="13004" y="16425"/>
                    <a:pt x="13135" y="16465"/>
                    <a:pt x="13217" y="16405"/>
                  </a:cubicBezTo>
                  <a:lnTo>
                    <a:pt x="13855" y="15893"/>
                  </a:lnTo>
                  <a:cubicBezTo>
                    <a:pt x="13905" y="15853"/>
                    <a:pt x="13905" y="15793"/>
                    <a:pt x="13855" y="15753"/>
                  </a:cubicBezTo>
                  <a:lnTo>
                    <a:pt x="13217" y="15241"/>
                  </a:lnTo>
                  <a:cubicBezTo>
                    <a:pt x="13142" y="15181"/>
                    <a:pt x="13004" y="15221"/>
                    <a:pt x="13004" y="15311"/>
                  </a:cubicBezTo>
                  <a:lnTo>
                    <a:pt x="13004" y="15457"/>
                  </a:lnTo>
                  <a:cubicBezTo>
                    <a:pt x="13004" y="15512"/>
                    <a:pt x="12947" y="15557"/>
                    <a:pt x="12879" y="15557"/>
                  </a:cubicBezTo>
                  <a:lnTo>
                    <a:pt x="11758" y="15557"/>
                  </a:lnTo>
                  <a:cubicBezTo>
                    <a:pt x="11689" y="15557"/>
                    <a:pt x="11633" y="15602"/>
                    <a:pt x="11633" y="15657"/>
                  </a:cubicBezTo>
                  <a:lnTo>
                    <a:pt x="11633" y="15994"/>
                  </a:lnTo>
                  <a:cubicBezTo>
                    <a:pt x="11633" y="16049"/>
                    <a:pt x="11689" y="16094"/>
                    <a:pt x="11758" y="16094"/>
                  </a:cubicBezTo>
                  <a:lnTo>
                    <a:pt x="12879" y="16094"/>
                  </a:lnTo>
                  <a:cubicBezTo>
                    <a:pt x="12947" y="16089"/>
                    <a:pt x="13004" y="16134"/>
                    <a:pt x="13004" y="16189"/>
                  </a:cubicBezTo>
                  <a:close/>
                  <a:moveTo>
                    <a:pt x="4176" y="17263"/>
                  </a:moveTo>
                  <a:lnTo>
                    <a:pt x="4176" y="17409"/>
                  </a:lnTo>
                  <a:cubicBezTo>
                    <a:pt x="4176" y="17499"/>
                    <a:pt x="4307" y="17539"/>
                    <a:pt x="4389" y="17479"/>
                  </a:cubicBezTo>
                  <a:lnTo>
                    <a:pt x="5027" y="16967"/>
                  </a:lnTo>
                  <a:cubicBezTo>
                    <a:pt x="5078" y="16927"/>
                    <a:pt x="5078" y="16867"/>
                    <a:pt x="5027" y="16827"/>
                  </a:cubicBezTo>
                  <a:lnTo>
                    <a:pt x="4389" y="16315"/>
                  </a:lnTo>
                  <a:cubicBezTo>
                    <a:pt x="4314" y="16255"/>
                    <a:pt x="4176" y="16295"/>
                    <a:pt x="4176" y="16385"/>
                  </a:cubicBezTo>
                  <a:lnTo>
                    <a:pt x="4176" y="16531"/>
                  </a:lnTo>
                  <a:cubicBezTo>
                    <a:pt x="4176" y="16586"/>
                    <a:pt x="4120" y="16631"/>
                    <a:pt x="4051" y="16631"/>
                  </a:cubicBezTo>
                  <a:lnTo>
                    <a:pt x="2930" y="16631"/>
                  </a:lnTo>
                  <a:cubicBezTo>
                    <a:pt x="2861" y="16631"/>
                    <a:pt x="2805" y="16676"/>
                    <a:pt x="2805" y="16731"/>
                  </a:cubicBezTo>
                  <a:lnTo>
                    <a:pt x="2805" y="17067"/>
                  </a:lnTo>
                  <a:cubicBezTo>
                    <a:pt x="2805" y="17123"/>
                    <a:pt x="2861" y="17168"/>
                    <a:pt x="2930" y="17168"/>
                  </a:cubicBezTo>
                  <a:lnTo>
                    <a:pt x="4051" y="17168"/>
                  </a:lnTo>
                  <a:cubicBezTo>
                    <a:pt x="4120" y="17163"/>
                    <a:pt x="4176" y="17208"/>
                    <a:pt x="4176" y="17263"/>
                  </a:cubicBezTo>
                  <a:close/>
                  <a:moveTo>
                    <a:pt x="7995" y="16250"/>
                  </a:moveTo>
                  <a:lnTo>
                    <a:pt x="7995" y="16395"/>
                  </a:lnTo>
                  <a:cubicBezTo>
                    <a:pt x="7995" y="16485"/>
                    <a:pt x="8127" y="16526"/>
                    <a:pt x="8208" y="16465"/>
                  </a:cubicBezTo>
                  <a:lnTo>
                    <a:pt x="8847" y="15954"/>
                  </a:lnTo>
                  <a:cubicBezTo>
                    <a:pt x="8897" y="15913"/>
                    <a:pt x="8897" y="15853"/>
                    <a:pt x="8847" y="15813"/>
                  </a:cubicBezTo>
                  <a:lnTo>
                    <a:pt x="8208" y="15301"/>
                  </a:lnTo>
                  <a:cubicBezTo>
                    <a:pt x="8133" y="15241"/>
                    <a:pt x="7995" y="15281"/>
                    <a:pt x="7995" y="15371"/>
                  </a:cubicBezTo>
                  <a:lnTo>
                    <a:pt x="7995" y="15517"/>
                  </a:lnTo>
                  <a:cubicBezTo>
                    <a:pt x="7995" y="15572"/>
                    <a:pt x="7939" y="15617"/>
                    <a:pt x="7870" y="15617"/>
                  </a:cubicBezTo>
                  <a:lnTo>
                    <a:pt x="6749" y="15617"/>
                  </a:lnTo>
                  <a:cubicBezTo>
                    <a:pt x="6680" y="15617"/>
                    <a:pt x="6624" y="15662"/>
                    <a:pt x="6624" y="15718"/>
                  </a:cubicBezTo>
                  <a:lnTo>
                    <a:pt x="6624" y="16054"/>
                  </a:lnTo>
                  <a:cubicBezTo>
                    <a:pt x="6624" y="16109"/>
                    <a:pt x="6680" y="16154"/>
                    <a:pt x="6749" y="16154"/>
                  </a:cubicBezTo>
                  <a:lnTo>
                    <a:pt x="7870" y="16154"/>
                  </a:lnTo>
                  <a:cubicBezTo>
                    <a:pt x="7939" y="16149"/>
                    <a:pt x="7995" y="16194"/>
                    <a:pt x="7995" y="16250"/>
                  </a:cubicBezTo>
                  <a:close/>
                  <a:moveTo>
                    <a:pt x="9504" y="4067"/>
                  </a:moveTo>
                  <a:cubicBezTo>
                    <a:pt x="9429" y="4007"/>
                    <a:pt x="9291" y="4047"/>
                    <a:pt x="9291" y="4137"/>
                  </a:cubicBezTo>
                  <a:lnTo>
                    <a:pt x="9291" y="4283"/>
                  </a:lnTo>
                  <a:cubicBezTo>
                    <a:pt x="9291" y="4338"/>
                    <a:pt x="9235" y="4383"/>
                    <a:pt x="9166" y="4383"/>
                  </a:cubicBezTo>
                  <a:lnTo>
                    <a:pt x="8045" y="4383"/>
                  </a:lnTo>
                  <a:cubicBezTo>
                    <a:pt x="7976" y="4383"/>
                    <a:pt x="7920" y="4428"/>
                    <a:pt x="7920" y="4484"/>
                  </a:cubicBezTo>
                  <a:lnTo>
                    <a:pt x="7920" y="4820"/>
                  </a:lnTo>
                  <a:cubicBezTo>
                    <a:pt x="7920" y="4875"/>
                    <a:pt x="7976" y="4920"/>
                    <a:pt x="8045" y="4920"/>
                  </a:cubicBezTo>
                  <a:lnTo>
                    <a:pt x="9166" y="4920"/>
                  </a:lnTo>
                  <a:cubicBezTo>
                    <a:pt x="9235" y="4920"/>
                    <a:pt x="9291" y="4965"/>
                    <a:pt x="9291" y="5021"/>
                  </a:cubicBezTo>
                  <a:lnTo>
                    <a:pt x="9291" y="5166"/>
                  </a:lnTo>
                  <a:cubicBezTo>
                    <a:pt x="9291" y="5256"/>
                    <a:pt x="9423" y="5296"/>
                    <a:pt x="9504" y="5236"/>
                  </a:cubicBezTo>
                  <a:lnTo>
                    <a:pt x="10143" y="4725"/>
                  </a:lnTo>
                  <a:cubicBezTo>
                    <a:pt x="10193" y="4684"/>
                    <a:pt x="10193" y="4624"/>
                    <a:pt x="10143" y="4584"/>
                  </a:cubicBezTo>
                  <a:lnTo>
                    <a:pt x="9504" y="4067"/>
                  </a:lnTo>
                  <a:close/>
                  <a:moveTo>
                    <a:pt x="6799" y="5402"/>
                  </a:moveTo>
                  <a:cubicBezTo>
                    <a:pt x="6730" y="5402"/>
                    <a:pt x="6674" y="5447"/>
                    <a:pt x="6674" y="5502"/>
                  </a:cubicBezTo>
                  <a:lnTo>
                    <a:pt x="6674" y="5838"/>
                  </a:lnTo>
                  <a:cubicBezTo>
                    <a:pt x="6674" y="5894"/>
                    <a:pt x="6730" y="5939"/>
                    <a:pt x="6799" y="5939"/>
                  </a:cubicBezTo>
                  <a:lnTo>
                    <a:pt x="7920" y="5939"/>
                  </a:lnTo>
                  <a:cubicBezTo>
                    <a:pt x="7989" y="5939"/>
                    <a:pt x="8045" y="5984"/>
                    <a:pt x="8045" y="6039"/>
                  </a:cubicBezTo>
                  <a:lnTo>
                    <a:pt x="8045" y="6185"/>
                  </a:lnTo>
                  <a:cubicBezTo>
                    <a:pt x="8045" y="6275"/>
                    <a:pt x="8177" y="6315"/>
                    <a:pt x="8258" y="6255"/>
                  </a:cubicBezTo>
                  <a:lnTo>
                    <a:pt x="8897" y="5743"/>
                  </a:lnTo>
                  <a:cubicBezTo>
                    <a:pt x="8947" y="5703"/>
                    <a:pt x="8947" y="5643"/>
                    <a:pt x="8897" y="5603"/>
                  </a:cubicBezTo>
                  <a:lnTo>
                    <a:pt x="8258" y="5091"/>
                  </a:lnTo>
                  <a:cubicBezTo>
                    <a:pt x="8183" y="5031"/>
                    <a:pt x="8045" y="5071"/>
                    <a:pt x="8045" y="5161"/>
                  </a:cubicBezTo>
                  <a:lnTo>
                    <a:pt x="8045" y="5307"/>
                  </a:lnTo>
                  <a:cubicBezTo>
                    <a:pt x="8045" y="5362"/>
                    <a:pt x="7989" y="5407"/>
                    <a:pt x="7920" y="5407"/>
                  </a:cubicBezTo>
                  <a:lnTo>
                    <a:pt x="6799" y="5407"/>
                  </a:lnTo>
                  <a:close/>
                  <a:moveTo>
                    <a:pt x="9285" y="5407"/>
                  </a:moveTo>
                  <a:cubicBezTo>
                    <a:pt x="9216" y="5407"/>
                    <a:pt x="9160" y="5452"/>
                    <a:pt x="9160" y="5507"/>
                  </a:cubicBezTo>
                  <a:lnTo>
                    <a:pt x="9160" y="5843"/>
                  </a:lnTo>
                  <a:cubicBezTo>
                    <a:pt x="9160" y="5899"/>
                    <a:pt x="9216" y="5944"/>
                    <a:pt x="9285" y="5944"/>
                  </a:cubicBezTo>
                  <a:lnTo>
                    <a:pt x="10406" y="5944"/>
                  </a:lnTo>
                  <a:cubicBezTo>
                    <a:pt x="10474" y="5944"/>
                    <a:pt x="10531" y="5989"/>
                    <a:pt x="10531" y="6044"/>
                  </a:cubicBezTo>
                  <a:lnTo>
                    <a:pt x="10531" y="6190"/>
                  </a:lnTo>
                  <a:cubicBezTo>
                    <a:pt x="10531" y="6280"/>
                    <a:pt x="10662" y="6320"/>
                    <a:pt x="10744" y="6260"/>
                  </a:cubicBezTo>
                  <a:lnTo>
                    <a:pt x="11382" y="5748"/>
                  </a:lnTo>
                  <a:cubicBezTo>
                    <a:pt x="11432" y="5708"/>
                    <a:pt x="11432" y="5648"/>
                    <a:pt x="11382" y="5608"/>
                  </a:cubicBezTo>
                  <a:lnTo>
                    <a:pt x="10744" y="5096"/>
                  </a:lnTo>
                  <a:cubicBezTo>
                    <a:pt x="10669" y="5036"/>
                    <a:pt x="10531" y="5076"/>
                    <a:pt x="10531" y="5166"/>
                  </a:cubicBezTo>
                  <a:lnTo>
                    <a:pt x="10531" y="5312"/>
                  </a:lnTo>
                  <a:cubicBezTo>
                    <a:pt x="10531" y="5367"/>
                    <a:pt x="10474" y="5412"/>
                    <a:pt x="10406" y="5412"/>
                  </a:cubicBezTo>
                  <a:lnTo>
                    <a:pt x="9285" y="5412"/>
                  </a:lnTo>
                  <a:close/>
                  <a:moveTo>
                    <a:pt x="12021" y="4072"/>
                  </a:moveTo>
                  <a:cubicBezTo>
                    <a:pt x="11946" y="4012"/>
                    <a:pt x="11808" y="4052"/>
                    <a:pt x="11808" y="4143"/>
                  </a:cubicBezTo>
                  <a:lnTo>
                    <a:pt x="11808" y="4288"/>
                  </a:lnTo>
                  <a:cubicBezTo>
                    <a:pt x="11808" y="4343"/>
                    <a:pt x="11752" y="4388"/>
                    <a:pt x="11683" y="4388"/>
                  </a:cubicBezTo>
                  <a:lnTo>
                    <a:pt x="10562" y="4388"/>
                  </a:lnTo>
                  <a:cubicBezTo>
                    <a:pt x="10493" y="4388"/>
                    <a:pt x="10437" y="4434"/>
                    <a:pt x="10437" y="4489"/>
                  </a:cubicBezTo>
                  <a:lnTo>
                    <a:pt x="10437" y="4825"/>
                  </a:lnTo>
                  <a:cubicBezTo>
                    <a:pt x="10437" y="4880"/>
                    <a:pt x="10493" y="4925"/>
                    <a:pt x="10562" y="4925"/>
                  </a:cubicBezTo>
                  <a:lnTo>
                    <a:pt x="11683" y="4925"/>
                  </a:lnTo>
                  <a:cubicBezTo>
                    <a:pt x="11752" y="4925"/>
                    <a:pt x="11808" y="4970"/>
                    <a:pt x="11808" y="5026"/>
                  </a:cubicBezTo>
                  <a:lnTo>
                    <a:pt x="11808" y="5171"/>
                  </a:lnTo>
                  <a:cubicBezTo>
                    <a:pt x="11808" y="5261"/>
                    <a:pt x="11939" y="5302"/>
                    <a:pt x="12021" y="5241"/>
                  </a:cubicBezTo>
                  <a:lnTo>
                    <a:pt x="12659" y="4730"/>
                  </a:lnTo>
                  <a:cubicBezTo>
                    <a:pt x="12710" y="4689"/>
                    <a:pt x="12710" y="4629"/>
                    <a:pt x="12659" y="4589"/>
                  </a:cubicBezTo>
                  <a:lnTo>
                    <a:pt x="12021" y="4072"/>
                  </a:lnTo>
                  <a:close/>
                  <a:moveTo>
                    <a:pt x="6868" y="4067"/>
                  </a:moveTo>
                  <a:cubicBezTo>
                    <a:pt x="6793" y="4007"/>
                    <a:pt x="6655" y="4047"/>
                    <a:pt x="6655" y="4137"/>
                  </a:cubicBezTo>
                  <a:lnTo>
                    <a:pt x="6655" y="4283"/>
                  </a:lnTo>
                  <a:cubicBezTo>
                    <a:pt x="6655" y="4338"/>
                    <a:pt x="6599" y="4383"/>
                    <a:pt x="6530" y="4383"/>
                  </a:cubicBezTo>
                  <a:lnTo>
                    <a:pt x="5409" y="4383"/>
                  </a:lnTo>
                  <a:cubicBezTo>
                    <a:pt x="5341" y="4383"/>
                    <a:pt x="5284" y="4428"/>
                    <a:pt x="5284" y="4484"/>
                  </a:cubicBezTo>
                  <a:lnTo>
                    <a:pt x="5284" y="4820"/>
                  </a:lnTo>
                  <a:cubicBezTo>
                    <a:pt x="5284" y="4875"/>
                    <a:pt x="5341" y="4920"/>
                    <a:pt x="5409" y="4920"/>
                  </a:cubicBezTo>
                  <a:lnTo>
                    <a:pt x="6530" y="4920"/>
                  </a:lnTo>
                  <a:cubicBezTo>
                    <a:pt x="6599" y="4920"/>
                    <a:pt x="6655" y="4965"/>
                    <a:pt x="6655" y="5021"/>
                  </a:cubicBezTo>
                  <a:lnTo>
                    <a:pt x="6655" y="5166"/>
                  </a:lnTo>
                  <a:cubicBezTo>
                    <a:pt x="6655" y="5256"/>
                    <a:pt x="6787" y="5296"/>
                    <a:pt x="6868" y="5236"/>
                  </a:cubicBezTo>
                  <a:lnTo>
                    <a:pt x="7507" y="4725"/>
                  </a:lnTo>
                  <a:cubicBezTo>
                    <a:pt x="7557" y="4684"/>
                    <a:pt x="7557" y="4624"/>
                    <a:pt x="7507" y="4584"/>
                  </a:cubicBezTo>
                  <a:lnTo>
                    <a:pt x="6868" y="4067"/>
                  </a:lnTo>
                  <a:close/>
                  <a:moveTo>
                    <a:pt x="4307" y="4067"/>
                  </a:moveTo>
                  <a:cubicBezTo>
                    <a:pt x="4232" y="4007"/>
                    <a:pt x="4095" y="4047"/>
                    <a:pt x="4095" y="4137"/>
                  </a:cubicBezTo>
                  <a:lnTo>
                    <a:pt x="4095" y="4283"/>
                  </a:lnTo>
                  <a:cubicBezTo>
                    <a:pt x="4095" y="4338"/>
                    <a:pt x="4038" y="4383"/>
                    <a:pt x="3969" y="4383"/>
                  </a:cubicBezTo>
                  <a:lnTo>
                    <a:pt x="2849" y="4383"/>
                  </a:lnTo>
                  <a:cubicBezTo>
                    <a:pt x="2780" y="4383"/>
                    <a:pt x="2723" y="4428"/>
                    <a:pt x="2723" y="4484"/>
                  </a:cubicBezTo>
                  <a:lnTo>
                    <a:pt x="2723" y="4820"/>
                  </a:lnTo>
                  <a:cubicBezTo>
                    <a:pt x="2723" y="4875"/>
                    <a:pt x="2780" y="4920"/>
                    <a:pt x="2849" y="4920"/>
                  </a:cubicBezTo>
                  <a:lnTo>
                    <a:pt x="3969" y="4920"/>
                  </a:lnTo>
                  <a:cubicBezTo>
                    <a:pt x="4038" y="4920"/>
                    <a:pt x="4095" y="4965"/>
                    <a:pt x="4095" y="5021"/>
                  </a:cubicBezTo>
                  <a:lnTo>
                    <a:pt x="4095" y="5166"/>
                  </a:lnTo>
                  <a:cubicBezTo>
                    <a:pt x="4095" y="5256"/>
                    <a:pt x="4226" y="5296"/>
                    <a:pt x="4307" y="5236"/>
                  </a:cubicBezTo>
                  <a:lnTo>
                    <a:pt x="4946" y="4725"/>
                  </a:lnTo>
                  <a:cubicBezTo>
                    <a:pt x="4996" y="4684"/>
                    <a:pt x="4996" y="4624"/>
                    <a:pt x="4946" y="4584"/>
                  </a:cubicBezTo>
                  <a:lnTo>
                    <a:pt x="4307" y="4067"/>
                  </a:lnTo>
                  <a:close/>
                  <a:moveTo>
                    <a:pt x="1603" y="5402"/>
                  </a:moveTo>
                  <a:cubicBezTo>
                    <a:pt x="1534" y="5402"/>
                    <a:pt x="1478" y="5447"/>
                    <a:pt x="1478" y="5502"/>
                  </a:cubicBezTo>
                  <a:lnTo>
                    <a:pt x="1478" y="5838"/>
                  </a:lnTo>
                  <a:cubicBezTo>
                    <a:pt x="1478" y="5894"/>
                    <a:pt x="1534" y="5939"/>
                    <a:pt x="1603" y="5939"/>
                  </a:cubicBezTo>
                  <a:lnTo>
                    <a:pt x="2723" y="5939"/>
                  </a:lnTo>
                  <a:cubicBezTo>
                    <a:pt x="2792" y="5939"/>
                    <a:pt x="2849" y="5984"/>
                    <a:pt x="2849" y="6039"/>
                  </a:cubicBezTo>
                  <a:lnTo>
                    <a:pt x="2849" y="6185"/>
                  </a:lnTo>
                  <a:cubicBezTo>
                    <a:pt x="2849" y="6275"/>
                    <a:pt x="2980" y="6315"/>
                    <a:pt x="3062" y="6255"/>
                  </a:cubicBezTo>
                  <a:lnTo>
                    <a:pt x="3700" y="5743"/>
                  </a:lnTo>
                  <a:cubicBezTo>
                    <a:pt x="3750" y="5703"/>
                    <a:pt x="3750" y="5643"/>
                    <a:pt x="3700" y="5603"/>
                  </a:cubicBezTo>
                  <a:lnTo>
                    <a:pt x="3062" y="5091"/>
                  </a:lnTo>
                  <a:cubicBezTo>
                    <a:pt x="2986" y="5031"/>
                    <a:pt x="2849" y="5071"/>
                    <a:pt x="2849" y="5161"/>
                  </a:cubicBezTo>
                  <a:lnTo>
                    <a:pt x="2849" y="5307"/>
                  </a:lnTo>
                  <a:cubicBezTo>
                    <a:pt x="2849" y="5362"/>
                    <a:pt x="2792" y="5407"/>
                    <a:pt x="2723" y="5407"/>
                  </a:cubicBezTo>
                  <a:lnTo>
                    <a:pt x="1603" y="5407"/>
                  </a:lnTo>
                  <a:close/>
                  <a:moveTo>
                    <a:pt x="4163" y="5402"/>
                  </a:moveTo>
                  <a:cubicBezTo>
                    <a:pt x="4095" y="5402"/>
                    <a:pt x="4038" y="5447"/>
                    <a:pt x="4038" y="5502"/>
                  </a:cubicBezTo>
                  <a:lnTo>
                    <a:pt x="4038" y="5838"/>
                  </a:lnTo>
                  <a:cubicBezTo>
                    <a:pt x="4038" y="5894"/>
                    <a:pt x="4095" y="5939"/>
                    <a:pt x="4163" y="5939"/>
                  </a:cubicBezTo>
                  <a:lnTo>
                    <a:pt x="5284" y="5939"/>
                  </a:lnTo>
                  <a:cubicBezTo>
                    <a:pt x="5353" y="5939"/>
                    <a:pt x="5409" y="5984"/>
                    <a:pt x="5409" y="6039"/>
                  </a:cubicBezTo>
                  <a:lnTo>
                    <a:pt x="5409" y="6185"/>
                  </a:lnTo>
                  <a:cubicBezTo>
                    <a:pt x="5409" y="6275"/>
                    <a:pt x="5541" y="6315"/>
                    <a:pt x="5622" y="6255"/>
                  </a:cubicBezTo>
                  <a:lnTo>
                    <a:pt x="6261" y="5743"/>
                  </a:lnTo>
                  <a:cubicBezTo>
                    <a:pt x="6311" y="5703"/>
                    <a:pt x="6311" y="5643"/>
                    <a:pt x="6261" y="5603"/>
                  </a:cubicBezTo>
                  <a:lnTo>
                    <a:pt x="5622" y="5091"/>
                  </a:lnTo>
                  <a:cubicBezTo>
                    <a:pt x="5547" y="5031"/>
                    <a:pt x="5409" y="5071"/>
                    <a:pt x="5409" y="5161"/>
                  </a:cubicBezTo>
                  <a:lnTo>
                    <a:pt x="5409" y="5307"/>
                  </a:lnTo>
                  <a:cubicBezTo>
                    <a:pt x="5409" y="5362"/>
                    <a:pt x="5353" y="5407"/>
                    <a:pt x="5284" y="5407"/>
                  </a:cubicBezTo>
                  <a:lnTo>
                    <a:pt x="4163" y="5407"/>
                  </a:lnTo>
                  <a:close/>
                  <a:moveTo>
                    <a:pt x="17105" y="4077"/>
                  </a:moveTo>
                  <a:cubicBezTo>
                    <a:pt x="17030" y="4017"/>
                    <a:pt x="16892" y="4057"/>
                    <a:pt x="16892" y="4148"/>
                  </a:cubicBezTo>
                  <a:lnTo>
                    <a:pt x="16892" y="4293"/>
                  </a:lnTo>
                  <a:cubicBezTo>
                    <a:pt x="16892" y="4348"/>
                    <a:pt x="16835" y="4393"/>
                    <a:pt x="16767" y="4393"/>
                  </a:cubicBezTo>
                  <a:lnTo>
                    <a:pt x="15646" y="4393"/>
                  </a:lnTo>
                  <a:cubicBezTo>
                    <a:pt x="15577" y="4393"/>
                    <a:pt x="15521" y="4439"/>
                    <a:pt x="15521" y="4494"/>
                  </a:cubicBezTo>
                  <a:lnTo>
                    <a:pt x="15521" y="4830"/>
                  </a:lnTo>
                  <a:cubicBezTo>
                    <a:pt x="15521" y="4885"/>
                    <a:pt x="15577" y="4930"/>
                    <a:pt x="15646" y="4930"/>
                  </a:cubicBezTo>
                  <a:lnTo>
                    <a:pt x="16767" y="4930"/>
                  </a:lnTo>
                  <a:cubicBezTo>
                    <a:pt x="16835" y="4930"/>
                    <a:pt x="16892" y="4975"/>
                    <a:pt x="16892" y="5031"/>
                  </a:cubicBezTo>
                  <a:lnTo>
                    <a:pt x="16892" y="5176"/>
                  </a:lnTo>
                  <a:cubicBezTo>
                    <a:pt x="16892" y="5266"/>
                    <a:pt x="17023" y="5307"/>
                    <a:pt x="17105" y="5246"/>
                  </a:cubicBezTo>
                  <a:lnTo>
                    <a:pt x="17743" y="4735"/>
                  </a:lnTo>
                  <a:cubicBezTo>
                    <a:pt x="17793" y="4694"/>
                    <a:pt x="17793" y="4634"/>
                    <a:pt x="17743" y="4594"/>
                  </a:cubicBezTo>
                  <a:lnTo>
                    <a:pt x="17105" y="4077"/>
                  </a:lnTo>
                  <a:close/>
                  <a:moveTo>
                    <a:pt x="1590" y="3370"/>
                  </a:moveTo>
                  <a:cubicBezTo>
                    <a:pt x="1521" y="3370"/>
                    <a:pt x="1465" y="3415"/>
                    <a:pt x="1465" y="3470"/>
                  </a:cubicBezTo>
                  <a:lnTo>
                    <a:pt x="1465" y="3806"/>
                  </a:lnTo>
                  <a:cubicBezTo>
                    <a:pt x="1465" y="3862"/>
                    <a:pt x="1521" y="3907"/>
                    <a:pt x="1590" y="3907"/>
                  </a:cubicBezTo>
                  <a:lnTo>
                    <a:pt x="2711" y="3907"/>
                  </a:lnTo>
                  <a:cubicBezTo>
                    <a:pt x="2780" y="3907"/>
                    <a:pt x="2836" y="3952"/>
                    <a:pt x="2836" y="4007"/>
                  </a:cubicBezTo>
                  <a:lnTo>
                    <a:pt x="2836" y="4153"/>
                  </a:lnTo>
                  <a:cubicBezTo>
                    <a:pt x="2836" y="4243"/>
                    <a:pt x="2968" y="4283"/>
                    <a:pt x="3049" y="4223"/>
                  </a:cubicBezTo>
                  <a:lnTo>
                    <a:pt x="3688" y="3711"/>
                  </a:lnTo>
                  <a:cubicBezTo>
                    <a:pt x="3738" y="3671"/>
                    <a:pt x="3738" y="3611"/>
                    <a:pt x="3688" y="3571"/>
                  </a:cubicBezTo>
                  <a:lnTo>
                    <a:pt x="3049" y="3059"/>
                  </a:lnTo>
                  <a:cubicBezTo>
                    <a:pt x="2974" y="2999"/>
                    <a:pt x="2836" y="3039"/>
                    <a:pt x="2836" y="3129"/>
                  </a:cubicBezTo>
                  <a:lnTo>
                    <a:pt x="2836" y="3274"/>
                  </a:lnTo>
                  <a:cubicBezTo>
                    <a:pt x="2836" y="3330"/>
                    <a:pt x="2780" y="3375"/>
                    <a:pt x="2711" y="3375"/>
                  </a:cubicBezTo>
                  <a:lnTo>
                    <a:pt x="1590" y="3375"/>
                  </a:lnTo>
                  <a:close/>
                  <a:moveTo>
                    <a:pt x="11833" y="5402"/>
                  </a:moveTo>
                  <a:cubicBezTo>
                    <a:pt x="11764" y="5402"/>
                    <a:pt x="11708" y="5447"/>
                    <a:pt x="11708" y="5502"/>
                  </a:cubicBezTo>
                  <a:lnTo>
                    <a:pt x="11708" y="5838"/>
                  </a:lnTo>
                  <a:cubicBezTo>
                    <a:pt x="11708" y="5894"/>
                    <a:pt x="11764" y="5939"/>
                    <a:pt x="11833" y="5939"/>
                  </a:cubicBezTo>
                  <a:lnTo>
                    <a:pt x="12954" y="5939"/>
                  </a:lnTo>
                  <a:cubicBezTo>
                    <a:pt x="13023" y="5939"/>
                    <a:pt x="13079" y="5984"/>
                    <a:pt x="13079" y="6039"/>
                  </a:cubicBezTo>
                  <a:lnTo>
                    <a:pt x="13079" y="6185"/>
                  </a:lnTo>
                  <a:cubicBezTo>
                    <a:pt x="13079" y="6275"/>
                    <a:pt x="13210" y="6315"/>
                    <a:pt x="13292" y="6255"/>
                  </a:cubicBezTo>
                  <a:lnTo>
                    <a:pt x="13930" y="5743"/>
                  </a:lnTo>
                  <a:cubicBezTo>
                    <a:pt x="13981" y="5703"/>
                    <a:pt x="13981" y="5643"/>
                    <a:pt x="13930" y="5603"/>
                  </a:cubicBezTo>
                  <a:lnTo>
                    <a:pt x="13292" y="5091"/>
                  </a:lnTo>
                  <a:cubicBezTo>
                    <a:pt x="13217" y="5031"/>
                    <a:pt x="13079" y="5071"/>
                    <a:pt x="13079" y="5161"/>
                  </a:cubicBezTo>
                  <a:lnTo>
                    <a:pt x="13079" y="5307"/>
                  </a:lnTo>
                  <a:cubicBezTo>
                    <a:pt x="13079" y="5362"/>
                    <a:pt x="13023" y="5407"/>
                    <a:pt x="12954" y="5407"/>
                  </a:cubicBezTo>
                  <a:lnTo>
                    <a:pt x="11833" y="5407"/>
                  </a:lnTo>
                  <a:close/>
                  <a:moveTo>
                    <a:pt x="4320" y="2035"/>
                  </a:moveTo>
                  <a:cubicBezTo>
                    <a:pt x="4245" y="1975"/>
                    <a:pt x="4107" y="2015"/>
                    <a:pt x="4107" y="2105"/>
                  </a:cubicBezTo>
                  <a:lnTo>
                    <a:pt x="4107" y="2251"/>
                  </a:lnTo>
                  <a:cubicBezTo>
                    <a:pt x="4107" y="2306"/>
                    <a:pt x="4051" y="2351"/>
                    <a:pt x="3982" y="2351"/>
                  </a:cubicBezTo>
                  <a:lnTo>
                    <a:pt x="2861" y="2351"/>
                  </a:lnTo>
                  <a:cubicBezTo>
                    <a:pt x="2792" y="2351"/>
                    <a:pt x="2736" y="2396"/>
                    <a:pt x="2736" y="2452"/>
                  </a:cubicBezTo>
                  <a:lnTo>
                    <a:pt x="2736" y="2788"/>
                  </a:lnTo>
                  <a:cubicBezTo>
                    <a:pt x="2736" y="2843"/>
                    <a:pt x="2792" y="2888"/>
                    <a:pt x="2861" y="2888"/>
                  </a:cubicBezTo>
                  <a:lnTo>
                    <a:pt x="3982" y="2888"/>
                  </a:lnTo>
                  <a:cubicBezTo>
                    <a:pt x="4051" y="2888"/>
                    <a:pt x="4107" y="2933"/>
                    <a:pt x="4107" y="2988"/>
                  </a:cubicBezTo>
                  <a:lnTo>
                    <a:pt x="4107" y="3134"/>
                  </a:lnTo>
                  <a:cubicBezTo>
                    <a:pt x="4107" y="3224"/>
                    <a:pt x="4239" y="3264"/>
                    <a:pt x="4320" y="3204"/>
                  </a:cubicBezTo>
                  <a:lnTo>
                    <a:pt x="4959" y="2692"/>
                  </a:lnTo>
                  <a:cubicBezTo>
                    <a:pt x="5009" y="2652"/>
                    <a:pt x="5009" y="2592"/>
                    <a:pt x="4959" y="2552"/>
                  </a:cubicBezTo>
                  <a:lnTo>
                    <a:pt x="4320" y="2035"/>
                  </a:lnTo>
                  <a:close/>
                  <a:moveTo>
                    <a:pt x="6881" y="2035"/>
                  </a:moveTo>
                  <a:cubicBezTo>
                    <a:pt x="6806" y="1975"/>
                    <a:pt x="6668" y="2015"/>
                    <a:pt x="6668" y="2105"/>
                  </a:cubicBezTo>
                  <a:lnTo>
                    <a:pt x="6668" y="2251"/>
                  </a:lnTo>
                  <a:cubicBezTo>
                    <a:pt x="6668" y="2306"/>
                    <a:pt x="6611" y="2351"/>
                    <a:pt x="6543" y="2351"/>
                  </a:cubicBezTo>
                  <a:lnTo>
                    <a:pt x="5422" y="2351"/>
                  </a:lnTo>
                  <a:cubicBezTo>
                    <a:pt x="5353" y="2351"/>
                    <a:pt x="5297" y="2396"/>
                    <a:pt x="5297" y="2452"/>
                  </a:cubicBezTo>
                  <a:lnTo>
                    <a:pt x="5297" y="2788"/>
                  </a:lnTo>
                  <a:cubicBezTo>
                    <a:pt x="5297" y="2843"/>
                    <a:pt x="5353" y="2888"/>
                    <a:pt x="5422" y="2888"/>
                  </a:cubicBezTo>
                  <a:lnTo>
                    <a:pt x="6543" y="2888"/>
                  </a:lnTo>
                  <a:cubicBezTo>
                    <a:pt x="6611" y="2888"/>
                    <a:pt x="6668" y="2933"/>
                    <a:pt x="6668" y="2988"/>
                  </a:cubicBezTo>
                  <a:lnTo>
                    <a:pt x="6668" y="3134"/>
                  </a:lnTo>
                  <a:cubicBezTo>
                    <a:pt x="6668" y="3224"/>
                    <a:pt x="6799" y="3264"/>
                    <a:pt x="6881" y="3204"/>
                  </a:cubicBezTo>
                  <a:lnTo>
                    <a:pt x="7519" y="2692"/>
                  </a:lnTo>
                  <a:cubicBezTo>
                    <a:pt x="7569" y="2652"/>
                    <a:pt x="7569" y="2592"/>
                    <a:pt x="7519" y="2552"/>
                  </a:cubicBezTo>
                  <a:lnTo>
                    <a:pt x="6881" y="2035"/>
                  </a:lnTo>
                  <a:close/>
                  <a:moveTo>
                    <a:pt x="19008" y="7655"/>
                  </a:moveTo>
                  <a:lnTo>
                    <a:pt x="18369" y="7143"/>
                  </a:lnTo>
                  <a:cubicBezTo>
                    <a:pt x="18294" y="7083"/>
                    <a:pt x="18157" y="7123"/>
                    <a:pt x="18157" y="7213"/>
                  </a:cubicBezTo>
                  <a:lnTo>
                    <a:pt x="18157" y="7359"/>
                  </a:lnTo>
                  <a:cubicBezTo>
                    <a:pt x="18157" y="7414"/>
                    <a:pt x="18100" y="7459"/>
                    <a:pt x="18031" y="7459"/>
                  </a:cubicBezTo>
                  <a:lnTo>
                    <a:pt x="16917" y="7459"/>
                  </a:lnTo>
                  <a:cubicBezTo>
                    <a:pt x="16848" y="7459"/>
                    <a:pt x="16792" y="7504"/>
                    <a:pt x="16792" y="7559"/>
                  </a:cubicBezTo>
                  <a:lnTo>
                    <a:pt x="16792" y="7896"/>
                  </a:lnTo>
                  <a:cubicBezTo>
                    <a:pt x="16792" y="7951"/>
                    <a:pt x="16848" y="7996"/>
                    <a:pt x="16917" y="7996"/>
                  </a:cubicBezTo>
                  <a:lnTo>
                    <a:pt x="18038" y="7996"/>
                  </a:lnTo>
                  <a:cubicBezTo>
                    <a:pt x="18106" y="7996"/>
                    <a:pt x="18163" y="8041"/>
                    <a:pt x="18163" y="8096"/>
                  </a:cubicBezTo>
                  <a:lnTo>
                    <a:pt x="18163" y="8242"/>
                  </a:lnTo>
                  <a:cubicBezTo>
                    <a:pt x="18163" y="8332"/>
                    <a:pt x="18294" y="8372"/>
                    <a:pt x="18376" y="8312"/>
                  </a:cubicBezTo>
                  <a:lnTo>
                    <a:pt x="19014" y="7800"/>
                  </a:lnTo>
                  <a:cubicBezTo>
                    <a:pt x="19058" y="7755"/>
                    <a:pt x="19058" y="7690"/>
                    <a:pt x="19008" y="7655"/>
                  </a:cubicBezTo>
                  <a:close/>
                  <a:moveTo>
                    <a:pt x="357" y="19205"/>
                  </a:moveTo>
                  <a:lnTo>
                    <a:pt x="1478" y="19205"/>
                  </a:lnTo>
                  <a:cubicBezTo>
                    <a:pt x="1546" y="19205"/>
                    <a:pt x="1603" y="19250"/>
                    <a:pt x="1603" y="19305"/>
                  </a:cubicBezTo>
                  <a:lnTo>
                    <a:pt x="1603" y="19451"/>
                  </a:lnTo>
                  <a:cubicBezTo>
                    <a:pt x="1603" y="19541"/>
                    <a:pt x="1734" y="19581"/>
                    <a:pt x="1816" y="19521"/>
                  </a:cubicBezTo>
                  <a:lnTo>
                    <a:pt x="2454" y="19009"/>
                  </a:lnTo>
                  <a:cubicBezTo>
                    <a:pt x="2504" y="18969"/>
                    <a:pt x="2504" y="18909"/>
                    <a:pt x="2454" y="18869"/>
                  </a:cubicBezTo>
                  <a:lnTo>
                    <a:pt x="1816" y="18357"/>
                  </a:lnTo>
                  <a:cubicBezTo>
                    <a:pt x="1741" y="18297"/>
                    <a:pt x="1603" y="18337"/>
                    <a:pt x="1603" y="18427"/>
                  </a:cubicBezTo>
                  <a:lnTo>
                    <a:pt x="1603" y="18573"/>
                  </a:lnTo>
                  <a:cubicBezTo>
                    <a:pt x="1603" y="18628"/>
                    <a:pt x="1546" y="18673"/>
                    <a:pt x="1478" y="18673"/>
                  </a:cubicBezTo>
                  <a:lnTo>
                    <a:pt x="357" y="18673"/>
                  </a:lnTo>
                  <a:cubicBezTo>
                    <a:pt x="288" y="18673"/>
                    <a:pt x="232" y="18718"/>
                    <a:pt x="232" y="18773"/>
                  </a:cubicBezTo>
                  <a:lnTo>
                    <a:pt x="232" y="19109"/>
                  </a:lnTo>
                  <a:cubicBezTo>
                    <a:pt x="238" y="19160"/>
                    <a:pt x="294" y="19205"/>
                    <a:pt x="357" y="19205"/>
                  </a:cubicBezTo>
                  <a:close/>
                  <a:moveTo>
                    <a:pt x="382" y="18267"/>
                  </a:moveTo>
                  <a:lnTo>
                    <a:pt x="382" y="18412"/>
                  </a:lnTo>
                  <a:cubicBezTo>
                    <a:pt x="382" y="18502"/>
                    <a:pt x="513" y="18543"/>
                    <a:pt x="595" y="18482"/>
                  </a:cubicBezTo>
                  <a:lnTo>
                    <a:pt x="1233" y="17971"/>
                  </a:lnTo>
                  <a:cubicBezTo>
                    <a:pt x="1283" y="17930"/>
                    <a:pt x="1283" y="17870"/>
                    <a:pt x="1233" y="17830"/>
                  </a:cubicBezTo>
                  <a:lnTo>
                    <a:pt x="595" y="17318"/>
                  </a:lnTo>
                  <a:cubicBezTo>
                    <a:pt x="520" y="17258"/>
                    <a:pt x="382" y="17298"/>
                    <a:pt x="382" y="17388"/>
                  </a:cubicBezTo>
                  <a:lnTo>
                    <a:pt x="382" y="17534"/>
                  </a:lnTo>
                  <a:cubicBezTo>
                    <a:pt x="382" y="17589"/>
                    <a:pt x="326" y="17634"/>
                    <a:pt x="257" y="17634"/>
                  </a:cubicBezTo>
                  <a:lnTo>
                    <a:pt x="0" y="17634"/>
                  </a:lnTo>
                  <a:lnTo>
                    <a:pt x="0" y="18171"/>
                  </a:lnTo>
                  <a:lnTo>
                    <a:pt x="257" y="18171"/>
                  </a:lnTo>
                  <a:cubicBezTo>
                    <a:pt x="326" y="18171"/>
                    <a:pt x="382" y="18211"/>
                    <a:pt x="382" y="18267"/>
                  </a:cubicBezTo>
                  <a:close/>
                  <a:moveTo>
                    <a:pt x="0" y="3370"/>
                  </a:moveTo>
                  <a:lnTo>
                    <a:pt x="0" y="3907"/>
                  </a:lnTo>
                  <a:lnTo>
                    <a:pt x="69" y="3907"/>
                  </a:lnTo>
                  <a:cubicBezTo>
                    <a:pt x="138" y="3907"/>
                    <a:pt x="194" y="3952"/>
                    <a:pt x="194" y="4007"/>
                  </a:cubicBezTo>
                  <a:lnTo>
                    <a:pt x="194" y="4153"/>
                  </a:lnTo>
                  <a:cubicBezTo>
                    <a:pt x="194" y="4243"/>
                    <a:pt x="326" y="4283"/>
                    <a:pt x="407" y="4223"/>
                  </a:cubicBezTo>
                  <a:lnTo>
                    <a:pt x="1046" y="3711"/>
                  </a:lnTo>
                  <a:cubicBezTo>
                    <a:pt x="1096" y="3671"/>
                    <a:pt x="1096" y="3611"/>
                    <a:pt x="1046" y="3571"/>
                  </a:cubicBezTo>
                  <a:lnTo>
                    <a:pt x="407" y="3059"/>
                  </a:lnTo>
                  <a:cubicBezTo>
                    <a:pt x="332" y="2999"/>
                    <a:pt x="194" y="3039"/>
                    <a:pt x="194" y="3129"/>
                  </a:cubicBezTo>
                  <a:lnTo>
                    <a:pt x="194" y="3274"/>
                  </a:lnTo>
                  <a:cubicBezTo>
                    <a:pt x="194" y="3330"/>
                    <a:pt x="138" y="3375"/>
                    <a:pt x="69" y="3375"/>
                  </a:cubicBezTo>
                  <a:lnTo>
                    <a:pt x="0" y="3375"/>
                  </a:lnTo>
                  <a:close/>
                  <a:moveTo>
                    <a:pt x="4151" y="3370"/>
                  </a:moveTo>
                  <a:cubicBezTo>
                    <a:pt x="4082" y="3370"/>
                    <a:pt x="4026" y="3415"/>
                    <a:pt x="4026" y="3470"/>
                  </a:cubicBezTo>
                  <a:lnTo>
                    <a:pt x="4026" y="3806"/>
                  </a:lnTo>
                  <a:cubicBezTo>
                    <a:pt x="4026" y="3862"/>
                    <a:pt x="4082" y="3907"/>
                    <a:pt x="4151" y="3907"/>
                  </a:cubicBezTo>
                  <a:lnTo>
                    <a:pt x="5272" y="3907"/>
                  </a:lnTo>
                  <a:cubicBezTo>
                    <a:pt x="5341" y="3907"/>
                    <a:pt x="5397" y="3952"/>
                    <a:pt x="5397" y="4007"/>
                  </a:cubicBezTo>
                  <a:lnTo>
                    <a:pt x="5397" y="4153"/>
                  </a:lnTo>
                  <a:cubicBezTo>
                    <a:pt x="5397" y="4243"/>
                    <a:pt x="5528" y="4283"/>
                    <a:pt x="5610" y="4223"/>
                  </a:cubicBezTo>
                  <a:lnTo>
                    <a:pt x="6248" y="3711"/>
                  </a:lnTo>
                  <a:cubicBezTo>
                    <a:pt x="6298" y="3671"/>
                    <a:pt x="6298" y="3611"/>
                    <a:pt x="6248" y="3571"/>
                  </a:cubicBezTo>
                  <a:lnTo>
                    <a:pt x="5610" y="3059"/>
                  </a:lnTo>
                  <a:cubicBezTo>
                    <a:pt x="5535" y="2999"/>
                    <a:pt x="5397" y="3039"/>
                    <a:pt x="5397" y="3129"/>
                  </a:cubicBezTo>
                  <a:lnTo>
                    <a:pt x="5397" y="3274"/>
                  </a:lnTo>
                  <a:cubicBezTo>
                    <a:pt x="5397" y="3330"/>
                    <a:pt x="5341" y="3375"/>
                    <a:pt x="5272" y="3375"/>
                  </a:cubicBezTo>
                  <a:lnTo>
                    <a:pt x="4151" y="3375"/>
                  </a:lnTo>
                  <a:close/>
                  <a:moveTo>
                    <a:pt x="11821" y="3370"/>
                  </a:moveTo>
                  <a:cubicBezTo>
                    <a:pt x="11752" y="3370"/>
                    <a:pt x="11695" y="3415"/>
                    <a:pt x="11695" y="3470"/>
                  </a:cubicBezTo>
                  <a:lnTo>
                    <a:pt x="11695" y="3806"/>
                  </a:lnTo>
                  <a:cubicBezTo>
                    <a:pt x="11695" y="3862"/>
                    <a:pt x="11752" y="3907"/>
                    <a:pt x="11821" y="3907"/>
                  </a:cubicBezTo>
                  <a:lnTo>
                    <a:pt x="12941" y="3907"/>
                  </a:lnTo>
                  <a:cubicBezTo>
                    <a:pt x="13010" y="3907"/>
                    <a:pt x="13066" y="3952"/>
                    <a:pt x="13066" y="4007"/>
                  </a:cubicBezTo>
                  <a:lnTo>
                    <a:pt x="13066" y="4153"/>
                  </a:lnTo>
                  <a:cubicBezTo>
                    <a:pt x="13066" y="4243"/>
                    <a:pt x="13198" y="4283"/>
                    <a:pt x="13279" y="4223"/>
                  </a:cubicBezTo>
                  <a:lnTo>
                    <a:pt x="13918" y="3711"/>
                  </a:lnTo>
                  <a:cubicBezTo>
                    <a:pt x="13968" y="3671"/>
                    <a:pt x="13968" y="3611"/>
                    <a:pt x="13918" y="3571"/>
                  </a:cubicBezTo>
                  <a:lnTo>
                    <a:pt x="13279" y="3059"/>
                  </a:lnTo>
                  <a:cubicBezTo>
                    <a:pt x="13204" y="2999"/>
                    <a:pt x="13066" y="3039"/>
                    <a:pt x="13066" y="3129"/>
                  </a:cubicBezTo>
                  <a:lnTo>
                    <a:pt x="13066" y="3274"/>
                  </a:lnTo>
                  <a:cubicBezTo>
                    <a:pt x="13066" y="3330"/>
                    <a:pt x="13010" y="3375"/>
                    <a:pt x="12941" y="3375"/>
                  </a:cubicBezTo>
                  <a:lnTo>
                    <a:pt x="11821" y="3375"/>
                  </a:lnTo>
                  <a:close/>
                  <a:moveTo>
                    <a:pt x="14557" y="2035"/>
                  </a:moveTo>
                  <a:cubicBezTo>
                    <a:pt x="14481" y="1975"/>
                    <a:pt x="14344" y="2015"/>
                    <a:pt x="14344" y="2105"/>
                  </a:cubicBezTo>
                  <a:lnTo>
                    <a:pt x="14344" y="2251"/>
                  </a:lnTo>
                  <a:cubicBezTo>
                    <a:pt x="14344" y="2306"/>
                    <a:pt x="14287" y="2351"/>
                    <a:pt x="14218" y="2351"/>
                  </a:cubicBezTo>
                  <a:lnTo>
                    <a:pt x="13098" y="2351"/>
                  </a:lnTo>
                  <a:cubicBezTo>
                    <a:pt x="13029" y="2351"/>
                    <a:pt x="12973" y="2396"/>
                    <a:pt x="12973" y="2452"/>
                  </a:cubicBezTo>
                  <a:lnTo>
                    <a:pt x="12973" y="2788"/>
                  </a:lnTo>
                  <a:cubicBezTo>
                    <a:pt x="12973" y="2843"/>
                    <a:pt x="13029" y="2888"/>
                    <a:pt x="13098" y="2888"/>
                  </a:cubicBezTo>
                  <a:lnTo>
                    <a:pt x="14218" y="2888"/>
                  </a:lnTo>
                  <a:cubicBezTo>
                    <a:pt x="14287" y="2888"/>
                    <a:pt x="14344" y="2933"/>
                    <a:pt x="14344" y="2988"/>
                  </a:cubicBezTo>
                  <a:lnTo>
                    <a:pt x="14344" y="3134"/>
                  </a:lnTo>
                  <a:cubicBezTo>
                    <a:pt x="14344" y="3224"/>
                    <a:pt x="14475" y="3264"/>
                    <a:pt x="14557" y="3204"/>
                  </a:cubicBezTo>
                  <a:lnTo>
                    <a:pt x="15195" y="2692"/>
                  </a:lnTo>
                  <a:cubicBezTo>
                    <a:pt x="15245" y="2652"/>
                    <a:pt x="15245" y="2592"/>
                    <a:pt x="15195" y="2552"/>
                  </a:cubicBezTo>
                  <a:lnTo>
                    <a:pt x="14557" y="2035"/>
                  </a:lnTo>
                  <a:close/>
                  <a:moveTo>
                    <a:pt x="15821" y="3049"/>
                  </a:moveTo>
                  <a:cubicBezTo>
                    <a:pt x="15746" y="2988"/>
                    <a:pt x="15608" y="3029"/>
                    <a:pt x="15608" y="3119"/>
                  </a:cubicBezTo>
                  <a:lnTo>
                    <a:pt x="15608" y="3264"/>
                  </a:lnTo>
                  <a:cubicBezTo>
                    <a:pt x="15608" y="3320"/>
                    <a:pt x="15552" y="3365"/>
                    <a:pt x="15483" y="3365"/>
                  </a:cubicBezTo>
                  <a:lnTo>
                    <a:pt x="14362" y="3365"/>
                  </a:lnTo>
                  <a:cubicBezTo>
                    <a:pt x="14294" y="3365"/>
                    <a:pt x="14237" y="3410"/>
                    <a:pt x="14237" y="3465"/>
                  </a:cubicBezTo>
                  <a:lnTo>
                    <a:pt x="14237" y="3801"/>
                  </a:lnTo>
                  <a:cubicBezTo>
                    <a:pt x="14237" y="3857"/>
                    <a:pt x="14294" y="3902"/>
                    <a:pt x="14362" y="3902"/>
                  </a:cubicBezTo>
                  <a:lnTo>
                    <a:pt x="15483" y="3902"/>
                  </a:lnTo>
                  <a:cubicBezTo>
                    <a:pt x="15552" y="3902"/>
                    <a:pt x="15608" y="3947"/>
                    <a:pt x="15608" y="4002"/>
                  </a:cubicBezTo>
                  <a:lnTo>
                    <a:pt x="15608" y="4148"/>
                  </a:lnTo>
                  <a:cubicBezTo>
                    <a:pt x="15608" y="4238"/>
                    <a:pt x="15740" y="4278"/>
                    <a:pt x="15821" y="4218"/>
                  </a:cubicBezTo>
                  <a:lnTo>
                    <a:pt x="16460" y="3706"/>
                  </a:lnTo>
                  <a:cubicBezTo>
                    <a:pt x="16510" y="3666"/>
                    <a:pt x="16510" y="3606"/>
                    <a:pt x="16460" y="3565"/>
                  </a:cubicBezTo>
                  <a:lnTo>
                    <a:pt x="15821" y="3049"/>
                  </a:lnTo>
                  <a:close/>
                  <a:moveTo>
                    <a:pt x="6787" y="3370"/>
                  </a:moveTo>
                  <a:cubicBezTo>
                    <a:pt x="6718" y="3370"/>
                    <a:pt x="6662" y="3415"/>
                    <a:pt x="6662" y="3470"/>
                  </a:cubicBezTo>
                  <a:lnTo>
                    <a:pt x="6662" y="3806"/>
                  </a:lnTo>
                  <a:cubicBezTo>
                    <a:pt x="6662" y="3862"/>
                    <a:pt x="6718" y="3907"/>
                    <a:pt x="6787" y="3907"/>
                  </a:cubicBezTo>
                  <a:lnTo>
                    <a:pt x="7907" y="3907"/>
                  </a:lnTo>
                  <a:cubicBezTo>
                    <a:pt x="7976" y="3907"/>
                    <a:pt x="8033" y="3952"/>
                    <a:pt x="8033" y="4007"/>
                  </a:cubicBezTo>
                  <a:lnTo>
                    <a:pt x="8033" y="4153"/>
                  </a:lnTo>
                  <a:cubicBezTo>
                    <a:pt x="8033" y="4243"/>
                    <a:pt x="8164" y="4283"/>
                    <a:pt x="8246" y="4223"/>
                  </a:cubicBezTo>
                  <a:lnTo>
                    <a:pt x="8884" y="3711"/>
                  </a:lnTo>
                  <a:cubicBezTo>
                    <a:pt x="8934" y="3671"/>
                    <a:pt x="8934" y="3611"/>
                    <a:pt x="8884" y="3571"/>
                  </a:cubicBezTo>
                  <a:lnTo>
                    <a:pt x="8246" y="3059"/>
                  </a:lnTo>
                  <a:cubicBezTo>
                    <a:pt x="8170" y="2999"/>
                    <a:pt x="8033" y="3039"/>
                    <a:pt x="8033" y="3129"/>
                  </a:cubicBezTo>
                  <a:lnTo>
                    <a:pt x="8033" y="3274"/>
                  </a:lnTo>
                  <a:cubicBezTo>
                    <a:pt x="8033" y="3330"/>
                    <a:pt x="7976" y="3375"/>
                    <a:pt x="7907" y="3375"/>
                  </a:cubicBezTo>
                  <a:lnTo>
                    <a:pt x="6787" y="3375"/>
                  </a:lnTo>
                  <a:close/>
                  <a:moveTo>
                    <a:pt x="4170" y="19305"/>
                  </a:moveTo>
                  <a:lnTo>
                    <a:pt x="4170" y="19451"/>
                  </a:lnTo>
                  <a:cubicBezTo>
                    <a:pt x="4170" y="19541"/>
                    <a:pt x="4301" y="19581"/>
                    <a:pt x="4383" y="19521"/>
                  </a:cubicBezTo>
                  <a:lnTo>
                    <a:pt x="5021" y="19009"/>
                  </a:lnTo>
                  <a:cubicBezTo>
                    <a:pt x="5071" y="18969"/>
                    <a:pt x="5071" y="18909"/>
                    <a:pt x="5021" y="18869"/>
                  </a:cubicBezTo>
                  <a:lnTo>
                    <a:pt x="4383" y="18357"/>
                  </a:lnTo>
                  <a:cubicBezTo>
                    <a:pt x="4307" y="18297"/>
                    <a:pt x="4170" y="18337"/>
                    <a:pt x="4170" y="18427"/>
                  </a:cubicBezTo>
                  <a:lnTo>
                    <a:pt x="4170" y="18573"/>
                  </a:lnTo>
                  <a:cubicBezTo>
                    <a:pt x="4170" y="18628"/>
                    <a:pt x="4113" y="18673"/>
                    <a:pt x="4045" y="18673"/>
                  </a:cubicBezTo>
                  <a:lnTo>
                    <a:pt x="2924" y="18673"/>
                  </a:lnTo>
                  <a:cubicBezTo>
                    <a:pt x="2855" y="18673"/>
                    <a:pt x="2799" y="18718"/>
                    <a:pt x="2799" y="18773"/>
                  </a:cubicBezTo>
                  <a:lnTo>
                    <a:pt x="2799" y="19109"/>
                  </a:lnTo>
                  <a:cubicBezTo>
                    <a:pt x="2799" y="19165"/>
                    <a:pt x="2855" y="19210"/>
                    <a:pt x="2924" y="19210"/>
                  </a:cubicBezTo>
                  <a:lnTo>
                    <a:pt x="4045" y="19210"/>
                  </a:lnTo>
                  <a:cubicBezTo>
                    <a:pt x="4120" y="19205"/>
                    <a:pt x="4170" y="19250"/>
                    <a:pt x="4170" y="19305"/>
                  </a:cubicBezTo>
                  <a:close/>
                  <a:moveTo>
                    <a:pt x="9517" y="2035"/>
                  </a:moveTo>
                  <a:cubicBezTo>
                    <a:pt x="9441" y="1975"/>
                    <a:pt x="9304" y="2015"/>
                    <a:pt x="9304" y="2105"/>
                  </a:cubicBezTo>
                  <a:lnTo>
                    <a:pt x="9304" y="2251"/>
                  </a:lnTo>
                  <a:cubicBezTo>
                    <a:pt x="9304" y="2306"/>
                    <a:pt x="9247" y="2351"/>
                    <a:pt x="9178" y="2351"/>
                  </a:cubicBezTo>
                  <a:lnTo>
                    <a:pt x="8058" y="2351"/>
                  </a:lnTo>
                  <a:cubicBezTo>
                    <a:pt x="7989" y="2351"/>
                    <a:pt x="7933" y="2396"/>
                    <a:pt x="7933" y="2452"/>
                  </a:cubicBezTo>
                  <a:lnTo>
                    <a:pt x="7933" y="2788"/>
                  </a:lnTo>
                  <a:cubicBezTo>
                    <a:pt x="7933" y="2843"/>
                    <a:pt x="7989" y="2888"/>
                    <a:pt x="8058" y="2888"/>
                  </a:cubicBezTo>
                  <a:lnTo>
                    <a:pt x="9178" y="2888"/>
                  </a:lnTo>
                  <a:cubicBezTo>
                    <a:pt x="9247" y="2888"/>
                    <a:pt x="9304" y="2933"/>
                    <a:pt x="9304" y="2988"/>
                  </a:cubicBezTo>
                  <a:lnTo>
                    <a:pt x="9304" y="3134"/>
                  </a:lnTo>
                  <a:cubicBezTo>
                    <a:pt x="9304" y="3224"/>
                    <a:pt x="9435" y="3264"/>
                    <a:pt x="9517" y="3204"/>
                  </a:cubicBezTo>
                  <a:lnTo>
                    <a:pt x="10155" y="2692"/>
                  </a:lnTo>
                  <a:cubicBezTo>
                    <a:pt x="10205" y="2652"/>
                    <a:pt x="10205" y="2592"/>
                    <a:pt x="10155" y="2552"/>
                  </a:cubicBezTo>
                  <a:lnTo>
                    <a:pt x="9517" y="2035"/>
                  </a:lnTo>
                  <a:close/>
                  <a:moveTo>
                    <a:pt x="12040" y="2065"/>
                  </a:moveTo>
                  <a:cubicBezTo>
                    <a:pt x="11965" y="2005"/>
                    <a:pt x="11827" y="2045"/>
                    <a:pt x="11827" y="2136"/>
                  </a:cubicBezTo>
                  <a:lnTo>
                    <a:pt x="11827" y="2281"/>
                  </a:lnTo>
                  <a:cubicBezTo>
                    <a:pt x="11827" y="2336"/>
                    <a:pt x="11770" y="2381"/>
                    <a:pt x="11702" y="2381"/>
                  </a:cubicBezTo>
                  <a:lnTo>
                    <a:pt x="10581" y="2381"/>
                  </a:lnTo>
                  <a:cubicBezTo>
                    <a:pt x="10512" y="2381"/>
                    <a:pt x="10456" y="2427"/>
                    <a:pt x="10456" y="2482"/>
                  </a:cubicBezTo>
                  <a:lnTo>
                    <a:pt x="10456" y="2818"/>
                  </a:lnTo>
                  <a:cubicBezTo>
                    <a:pt x="10456" y="2873"/>
                    <a:pt x="10512" y="2918"/>
                    <a:pt x="10581" y="2918"/>
                  </a:cubicBezTo>
                  <a:lnTo>
                    <a:pt x="11702" y="2918"/>
                  </a:lnTo>
                  <a:cubicBezTo>
                    <a:pt x="11770" y="2918"/>
                    <a:pt x="11827" y="2963"/>
                    <a:pt x="11827" y="3019"/>
                  </a:cubicBezTo>
                  <a:lnTo>
                    <a:pt x="11827" y="3164"/>
                  </a:lnTo>
                  <a:cubicBezTo>
                    <a:pt x="11827" y="3254"/>
                    <a:pt x="11958" y="3295"/>
                    <a:pt x="12040" y="3234"/>
                  </a:cubicBezTo>
                  <a:lnTo>
                    <a:pt x="12678" y="2723"/>
                  </a:lnTo>
                  <a:cubicBezTo>
                    <a:pt x="12728" y="2682"/>
                    <a:pt x="12728" y="2622"/>
                    <a:pt x="12678" y="2582"/>
                  </a:cubicBezTo>
                  <a:lnTo>
                    <a:pt x="12040" y="2065"/>
                  </a:lnTo>
                  <a:close/>
                  <a:moveTo>
                    <a:pt x="9335" y="3400"/>
                  </a:moveTo>
                  <a:cubicBezTo>
                    <a:pt x="9266" y="3400"/>
                    <a:pt x="9210" y="3445"/>
                    <a:pt x="9210" y="3500"/>
                  </a:cubicBezTo>
                  <a:lnTo>
                    <a:pt x="9210" y="3836"/>
                  </a:lnTo>
                  <a:cubicBezTo>
                    <a:pt x="9210" y="3892"/>
                    <a:pt x="9266" y="3937"/>
                    <a:pt x="9335" y="3937"/>
                  </a:cubicBezTo>
                  <a:lnTo>
                    <a:pt x="10456" y="3937"/>
                  </a:lnTo>
                  <a:cubicBezTo>
                    <a:pt x="10525" y="3937"/>
                    <a:pt x="10581" y="3982"/>
                    <a:pt x="10581" y="4037"/>
                  </a:cubicBezTo>
                  <a:lnTo>
                    <a:pt x="10581" y="4183"/>
                  </a:lnTo>
                  <a:cubicBezTo>
                    <a:pt x="10581" y="4273"/>
                    <a:pt x="10712" y="4313"/>
                    <a:pt x="10794" y="4253"/>
                  </a:cubicBezTo>
                  <a:lnTo>
                    <a:pt x="11432" y="3741"/>
                  </a:lnTo>
                  <a:cubicBezTo>
                    <a:pt x="11482" y="3701"/>
                    <a:pt x="11482" y="3641"/>
                    <a:pt x="11432" y="3601"/>
                  </a:cubicBezTo>
                  <a:lnTo>
                    <a:pt x="10794" y="3089"/>
                  </a:lnTo>
                  <a:cubicBezTo>
                    <a:pt x="10719" y="3029"/>
                    <a:pt x="10581" y="3069"/>
                    <a:pt x="10581" y="3159"/>
                  </a:cubicBezTo>
                  <a:lnTo>
                    <a:pt x="10581" y="3305"/>
                  </a:lnTo>
                  <a:cubicBezTo>
                    <a:pt x="10581" y="3360"/>
                    <a:pt x="10525" y="3405"/>
                    <a:pt x="10456" y="3405"/>
                  </a:cubicBezTo>
                  <a:lnTo>
                    <a:pt x="9335" y="3405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1655BBF7-E39E-4119-B31D-C5C25C2B5D3C}"/>
                </a:ext>
              </a:extLst>
            </p:cNvPr>
            <p:cNvSpPr txBox="1"/>
            <p:nvPr/>
          </p:nvSpPr>
          <p:spPr>
            <a:xfrm>
              <a:off x="2878632" y="3694872"/>
              <a:ext cx="2621413" cy="58477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Positive</a:t>
              </a:r>
              <a:endPara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5">
              <a:extLst>
                <a:ext uri="{FF2B5EF4-FFF2-40B4-BE49-F238E27FC236}">
                  <a16:creationId xmlns:a16="http://schemas.microsoft.com/office/drawing/2014/main" id="{1027E64B-25CE-4CC2-9943-D572E41B04D2}"/>
                </a:ext>
              </a:extLst>
            </p:cNvPr>
            <p:cNvGrpSpPr/>
            <p:nvPr/>
          </p:nvGrpSpPr>
          <p:grpSpPr>
            <a:xfrm>
              <a:off x="6941555" y="2465019"/>
              <a:ext cx="4650369" cy="920820"/>
              <a:chOff x="332936" y="2504656"/>
              <a:chExt cx="2926080" cy="920820"/>
            </a:xfrm>
          </p:grpSpPr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4CFB4D79-6050-4566-941F-74FAFE0F769F}"/>
                  </a:ext>
                </a:extLst>
              </p:cNvPr>
              <p:cNvSpPr txBox="1"/>
              <p:nvPr/>
            </p:nvSpPr>
            <p:spPr>
              <a:xfrm>
                <a:off x="332936" y="2504656"/>
                <a:ext cx="2926080" cy="58477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200" b="1" cap="all" noProof="1" smtClean="0">
                    <a:solidFill>
                      <a:srgbClr val="A2B969">
                        <a:lumMod val="75000"/>
                      </a:srgbClr>
                    </a:solidFill>
                    <a:latin typeface="Calibri" panose="020F0502020204030204"/>
                  </a:rPr>
                  <a:t>文档梳理</a:t>
                </a:r>
                <a:endParaRPr kumimoji="0" lang="en-US" sz="3200" b="1" i="0" u="none" strike="noStrike" kern="1200" cap="all" spc="0" normalizeH="0" baseline="0" noProof="1">
                  <a:ln>
                    <a:noFill/>
                  </a:ln>
                  <a:solidFill>
                    <a:srgbClr val="A2B96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4ECFDA21-C294-42B1-853C-B13F83838992}"/>
                  </a:ext>
                </a:extLst>
              </p:cNvPr>
              <p:cNvSpPr txBox="1"/>
              <p:nvPr/>
            </p:nvSpPr>
            <p:spPr>
              <a:xfrm>
                <a:off x="332936" y="3086922"/>
                <a:ext cx="2926080" cy="33855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sz="1600" dirty="0">
                  <a:sym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29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ym typeface="+mn-ea"/>
              </a:rPr>
              <a:t>四、</a:t>
            </a:r>
            <a:r>
              <a:rPr lang="zh-CN" altLang="en-US" sz="3200">
                <a:sym typeface="+mn-ea"/>
              </a:rPr>
              <a:t>回顾2023</a:t>
            </a:r>
            <a:endParaRPr lang="zh-CN" altLang="en-US" sz="3200" b="1">
              <a:sym typeface="+mn-ea"/>
            </a:endParaRPr>
          </a:p>
        </p:txBody>
      </p:sp>
      <p:grpSp>
        <p:nvGrpSpPr>
          <p:cNvPr id="73" name="Group 39">
            <a:extLst>
              <a:ext uri="{FF2B5EF4-FFF2-40B4-BE49-F238E27FC236}">
                <a16:creationId xmlns:a16="http://schemas.microsoft.com/office/drawing/2014/main" id="{B8F307F4-0492-9A5C-D1ED-99EDF8283F58}"/>
              </a:ext>
            </a:extLst>
          </p:cNvPr>
          <p:cNvGrpSpPr/>
          <p:nvPr/>
        </p:nvGrpSpPr>
        <p:grpSpPr>
          <a:xfrm>
            <a:off x="3807922" y="1142949"/>
            <a:ext cx="4576156" cy="4572102"/>
            <a:chOff x="3807922" y="1142949"/>
            <a:chExt cx="4576156" cy="4572102"/>
          </a:xfrm>
        </p:grpSpPr>
        <p:grpSp>
          <p:nvGrpSpPr>
            <p:cNvPr id="96" name="Group 2">
              <a:extLst>
                <a:ext uri="{FF2B5EF4-FFF2-40B4-BE49-F238E27FC236}">
                  <a16:creationId xmlns:a16="http://schemas.microsoft.com/office/drawing/2014/main" id="{70A8D308-700B-683B-CBF0-BC94C1D6DA79}"/>
                </a:ext>
              </a:extLst>
            </p:cNvPr>
            <p:cNvGrpSpPr/>
            <p:nvPr/>
          </p:nvGrpSpPr>
          <p:grpSpPr>
            <a:xfrm>
              <a:off x="3807922" y="1142949"/>
              <a:ext cx="4576156" cy="4572102"/>
              <a:chOff x="3807922" y="1145256"/>
              <a:chExt cx="4576156" cy="4572102"/>
            </a:xfrm>
          </p:grpSpPr>
          <p:sp>
            <p:nvSpPr>
              <p:cNvPr id="99" name="Triangle">
                <a:extLst>
                  <a:ext uri="{FF2B5EF4-FFF2-40B4-BE49-F238E27FC236}">
                    <a16:creationId xmlns:a16="http://schemas.microsoft.com/office/drawing/2014/main" id="{CCFE3637-60DC-1C29-8CCF-9794D5044BD0}"/>
                  </a:ext>
                </a:extLst>
              </p:cNvPr>
              <p:cNvSpPr/>
              <p:nvPr/>
            </p:nvSpPr>
            <p:spPr>
              <a:xfrm>
                <a:off x="6092091" y="1145256"/>
                <a:ext cx="291526" cy="7779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332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7931F">
                  <a:lumMod val="5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Triangle">
                <a:extLst>
                  <a:ext uri="{FF2B5EF4-FFF2-40B4-BE49-F238E27FC236}">
                    <a16:creationId xmlns:a16="http://schemas.microsoft.com/office/drawing/2014/main" id="{79528CF9-E8CD-0B70-C689-CA1CAC112788}"/>
                  </a:ext>
                </a:extLst>
              </p:cNvPr>
              <p:cNvSpPr/>
              <p:nvPr/>
            </p:nvSpPr>
            <p:spPr>
              <a:xfrm>
                <a:off x="7606120" y="3430395"/>
                <a:ext cx="777958" cy="291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828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2B969">
                  <a:lumMod val="5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Triangle">
                <a:extLst>
                  <a:ext uri="{FF2B5EF4-FFF2-40B4-BE49-F238E27FC236}">
                    <a16:creationId xmlns:a16="http://schemas.microsoft.com/office/drawing/2014/main" id="{E19A0E42-DC6D-063E-4291-AC63E9C914B5}"/>
                  </a:ext>
                </a:extLst>
              </p:cNvPr>
              <p:cNvSpPr/>
              <p:nvPr/>
            </p:nvSpPr>
            <p:spPr>
              <a:xfrm>
                <a:off x="5800566" y="4937446"/>
                <a:ext cx="291525" cy="7779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826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3018">
                  <a:lumMod val="5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Triangle">
                <a:extLst>
                  <a:ext uri="{FF2B5EF4-FFF2-40B4-BE49-F238E27FC236}">
                    <a16:creationId xmlns:a16="http://schemas.microsoft.com/office/drawing/2014/main" id="{DC87104C-BD93-2D56-F5FE-91E3A514E395}"/>
                  </a:ext>
                </a:extLst>
              </p:cNvPr>
              <p:cNvSpPr/>
              <p:nvPr/>
            </p:nvSpPr>
            <p:spPr>
              <a:xfrm>
                <a:off x="3807922" y="3139987"/>
                <a:ext cx="778517" cy="291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326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3A5C84">
                  <a:lumMod val="5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Shape">
                <a:extLst>
                  <a:ext uri="{FF2B5EF4-FFF2-40B4-BE49-F238E27FC236}">
                    <a16:creationId xmlns:a16="http://schemas.microsoft.com/office/drawing/2014/main" id="{C54E5BE3-CDE8-F780-3E44-F9A7A2A32061}"/>
                  </a:ext>
                </a:extLst>
              </p:cNvPr>
              <p:cNvSpPr/>
              <p:nvPr/>
            </p:nvSpPr>
            <p:spPr>
              <a:xfrm>
                <a:off x="6092091" y="3430395"/>
                <a:ext cx="1898821" cy="2286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43" y="0"/>
                    </a:moveTo>
                    <a:lnTo>
                      <a:pt x="17159" y="0"/>
                    </a:lnTo>
                    <a:cubicBezTo>
                      <a:pt x="17159" y="121"/>
                      <a:pt x="17159" y="248"/>
                      <a:pt x="17153" y="369"/>
                    </a:cubicBezTo>
                    <a:cubicBezTo>
                      <a:pt x="16918" y="8065"/>
                      <a:pt x="9332" y="14247"/>
                      <a:pt x="6" y="14252"/>
                    </a:cubicBezTo>
                    <a:cubicBezTo>
                      <a:pt x="6" y="14252"/>
                      <a:pt x="0" y="14252"/>
                      <a:pt x="0" y="14252"/>
                    </a:cubicBezTo>
                    <a:lnTo>
                      <a:pt x="0" y="17538"/>
                    </a:lnTo>
                    <a:cubicBezTo>
                      <a:pt x="13" y="17538"/>
                      <a:pt x="19" y="17544"/>
                      <a:pt x="32" y="17544"/>
                    </a:cubicBezTo>
                    <a:cubicBezTo>
                      <a:pt x="19" y="17544"/>
                      <a:pt x="13" y="17549"/>
                      <a:pt x="0" y="17549"/>
                    </a:cubicBezTo>
                    <a:lnTo>
                      <a:pt x="0" y="21600"/>
                    </a:lnTo>
                    <a:cubicBezTo>
                      <a:pt x="6" y="21600"/>
                      <a:pt x="6" y="21600"/>
                      <a:pt x="13" y="21600"/>
                    </a:cubicBezTo>
                    <a:cubicBezTo>
                      <a:pt x="7064" y="21600"/>
                      <a:pt x="13328" y="18794"/>
                      <a:pt x="17267" y="14447"/>
                    </a:cubicBezTo>
                    <a:cubicBezTo>
                      <a:pt x="19986" y="11451"/>
                      <a:pt x="21600" y="7717"/>
                      <a:pt x="21600" y="3676"/>
                    </a:cubicBezTo>
                    <a:cubicBezTo>
                      <a:pt x="21600" y="2416"/>
                      <a:pt x="21441" y="1187"/>
                      <a:pt x="21143" y="0"/>
                    </a:cubicBezTo>
                    <a:close/>
                  </a:path>
                </a:pathLst>
              </a:custGeom>
              <a:solidFill>
                <a:srgbClr val="C1301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Shape">
                <a:extLst>
                  <a:ext uri="{FF2B5EF4-FFF2-40B4-BE49-F238E27FC236}">
                    <a16:creationId xmlns:a16="http://schemas.microsoft.com/office/drawing/2014/main" id="{2CEBA442-0836-0A59-2E46-89919FCA0E0D}"/>
                  </a:ext>
                </a:extLst>
              </p:cNvPr>
              <p:cNvSpPr/>
              <p:nvPr/>
            </p:nvSpPr>
            <p:spPr>
              <a:xfrm>
                <a:off x="3807922" y="3430395"/>
                <a:ext cx="2286962" cy="18977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25" y="17169"/>
                    </a:moveTo>
                    <a:cubicBezTo>
                      <a:pt x="14432" y="16960"/>
                      <a:pt x="8825" y="11022"/>
                      <a:pt x="7601" y="3210"/>
                    </a:cubicBezTo>
                    <a:cubicBezTo>
                      <a:pt x="7469" y="2161"/>
                      <a:pt x="7406" y="1093"/>
                      <a:pt x="7406" y="0"/>
                    </a:cubicBezTo>
                    <a:lnTo>
                      <a:pt x="7353" y="0"/>
                    </a:lnTo>
                    <a:lnTo>
                      <a:pt x="4062" y="0"/>
                    </a:lnTo>
                    <a:lnTo>
                      <a:pt x="0" y="0"/>
                    </a:lnTo>
                    <a:cubicBezTo>
                      <a:pt x="0" y="7107"/>
                      <a:pt x="2848" y="13406"/>
                      <a:pt x="7242" y="17347"/>
                    </a:cubicBezTo>
                    <a:cubicBezTo>
                      <a:pt x="10228" y="20017"/>
                      <a:pt x="13920" y="21600"/>
                      <a:pt x="17924" y="21600"/>
                    </a:cubicBezTo>
                    <a:cubicBezTo>
                      <a:pt x="19184" y="21600"/>
                      <a:pt x="20413" y="21441"/>
                      <a:pt x="21600" y="21142"/>
                    </a:cubicBezTo>
                    <a:lnTo>
                      <a:pt x="21600" y="21130"/>
                    </a:lnTo>
                    <a:lnTo>
                      <a:pt x="21600" y="17176"/>
                    </a:lnTo>
                    <a:cubicBezTo>
                      <a:pt x="21473" y="17176"/>
                      <a:pt x="21352" y="17176"/>
                      <a:pt x="21225" y="17169"/>
                    </a:cubicBezTo>
                    <a:close/>
                  </a:path>
                </a:pathLst>
              </a:custGeom>
              <a:solidFill>
                <a:srgbClr val="4CC1E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Shape">
                <a:extLst>
                  <a:ext uri="{FF2B5EF4-FFF2-40B4-BE49-F238E27FC236}">
                    <a16:creationId xmlns:a16="http://schemas.microsoft.com/office/drawing/2014/main" id="{F1CAB96B-3EA6-EF1D-6E31-D0D56C79EA60}"/>
                  </a:ext>
                </a:extLst>
              </p:cNvPr>
              <p:cNvSpPr/>
              <p:nvPr/>
            </p:nvSpPr>
            <p:spPr>
              <a:xfrm>
                <a:off x="6092091" y="1533956"/>
                <a:ext cx="2291987" cy="189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305" y="4188"/>
                    </a:moveTo>
                    <a:cubicBezTo>
                      <a:pt x="11342" y="1557"/>
                      <a:pt x="7684" y="0"/>
                      <a:pt x="3721" y="0"/>
                    </a:cubicBezTo>
                    <a:cubicBezTo>
                      <a:pt x="2453" y="0"/>
                      <a:pt x="1221" y="159"/>
                      <a:pt x="26" y="464"/>
                    </a:cubicBezTo>
                    <a:cubicBezTo>
                      <a:pt x="16" y="464"/>
                      <a:pt x="11" y="470"/>
                      <a:pt x="0" y="470"/>
                    </a:cubicBezTo>
                    <a:lnTo>
                      <a:pt x="0" y="4429"/>
                    </a:lnTo>
                    <a:cubicBezTo>
                      <a:pt x="0" y="4429"/>
                      <a:pt x="5" y="4429"/>
                      <a:pt x="5" y="4429"/>
                    </a:cubicBezTo>
                    <a:cubicBezTo>
                      <a:pt x="7732" y="4429"/>
                      <a:pt x="14016" y="11877"/>
                      <a:pt x="14211" y="21155"/>
                    </a:cubicBezTo>
                    <a:cubicBezTo>
                      <a:pt x="14216" y="21301"/>
                      <a:pt x="14216" y="21447"/>
                      <a:pt x="14216" y="21600"/>
                    </a:cubicBezTo>
                    <a:lnTo>
                      <a:pt x="17516" y="21600"/>
                    </a:lnTo>
                    <a:lnTo>
                      <a:pt x="21600" y="21600"/>
                    </a:lnTo>
                    <a:cubicBezTo>
                      <a:pt x="21600" y="14451"/>
                      <a:pt x="18726" y="8121"/>
                      <a:pt x="14305" y="4188"/>
                    </a:cubicBezTo>
                    <a:close/>
                  </a:path>
                </a:pathLst>
              </a:custGeom>
              <a:solidFill>
                <a:srgbClr val="A2B96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Shape">
                <a:extLst>
                  <a:ext uri="{FF2B5EF4-FFF2-40B4-BE49-F238E27FC236}">
                    <a16:creationId xmlns:a16="http://schemas.microsoft.com/office/drawing/2014/main" id="{50EA681F-AAFD-1AE6-785A-A1653525103C}"/>
                  </a:ext>
                </a:extLst>
              </p:cNvPr>
              <p:cNvSpPr/>
              <p:nvPr/>
            </p:nvSpPr>
            <p:spPr>
              <a:xfrm>
                <a:off x="4198856" y="1145256"/>
                <a:ext cx="1896586" cy="2286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87" y="7205"/>
                    </a:moveTo>
                    <a:cubicBezTo>
                      <a:pt x="1596" y="10196"/>
                      <a:pt x="0" y="13904"/>
                      <a:pt x="0" y="17924"/>
                    </a:cubicBezTo>
                    <a:cubicBezTo>
                      <a:pt x="0" y="19184"/>
                      <a:pt x="159" y="20413"/>
                      <a:pt x="458" y="21600"/>
                    </a:cubicBezTo>
                    <a:lnTo>
                      <a:pt x="4420" y="21600"/>
                    </a:lnTo>
                    <a:lnTo>
                      <a:pt x="4484" y="21600"/>
                    </a:lnTo>
                    <a:cubicBezTo>
                      <a:pt x="4484" y="20698"/>
                      <a:pt x="4567" y="19807"/>
                      <a:pt x="4719" y="18936"/>
                    </a:cubicBezTo>
                    <a:cubicBezTo>
                      <a:pt x="6195" y="12459"/>
                      <a:pt x="12963" y="7527"/>
                      <a:pt x="21148" y="7353"/>
                    </a:cubicBezTo>
                    <a:cubicBezTo>
                      <a:pt x="21295" y="7348"/>
                      <a:pt x="21447" y="7348"/>
                      <a:pt x="21600" y="7348"/>
                    </a:cubicBezTo>
                    <a:lnTo>
                      <a:pt x="21600" y="4062"/>
                    </a:lnTo>
                    <a:lnTo>
                      <a:pt x="21600" y="4051"/>
                    </a:lnTo>
                    <a:lnTo>
                      <a:pt x="21600" y="0"/>
                    </a:lnTo>
                    <a:cubicBezTo>
                      <a:pt x="14514" y="5"/>
                      <a:pt x="8224" y="2838"/>
                      <a:pt x="4287" y="7205"/>
                    </a:cubicBezTo>
                    <a:close/>
                  </a:path>
                </a:pathLst>
              </a:custGeom>
              <a:solidFill>
                <a:srgbClr val="F7931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Circle">
              <a:extLst>
                <a:ext uri="{FF2B5EF4-FFF2-40B4-BE49-F238E27FC236}">
                  <a16:creationId xmlns:a16="http://schemas.microsoft.com/office/drawing/2014/main" id="{A000AC66-18B8-5184-3302-04BFBAD29566}"/>
                </a:ext>
              </a:extLst>
            </p:cNvPr>
            <p:cNvSpPr/>
            <p:nvPr/>
          </p:nvSpPr>
          <p:spPr>
            <a:xfrm>
              <a:off x="4564380" y="1897380"/>
              <a:ext cx="3063240" cy="3063240"/>
            </a:xfrm>
            <a:prstGeom prst="ellipse">
              <a:avLst/>
            </a:pr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Circle">
              <a:extLst>
                <a:ext uri="{FF2B5EF4-FFF2-40B4-BE49-F238E27FC236}">
                  <a16:creationId xmlns:a16="http://schemas.microsoft.com/office/drawing/2014/main" id="{55E9F24C-170A-9843-28A5-FC5610636D66}"/>
                </a:ext>
              </a:extLst>
            </p:cNvPr>
            <p:cNvSpPr/>
            <p:nvPr/>
          </p:nvSpPr>
          <p:spPr>
            <a:xfrm>
              <a:off x="4744487" y="2077487"/>
              <a:ext cx="2703026" cy="2703026"/>
            </a:xfrm>
            <a:prstGeom prst="ellipse">
              <a:avLst/>
            </a:prstGeom>
            <a:solidFill>
              <a:sysClr val="window" lastClr="FFFFF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2023</a:t>
              </a:r>
              <a:endParaRPr kumimoji="0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Shape">
            <a:extLst>
              <a:ext uri="{FF2B5EF4-FFF2-40B4-BE49-F238E27FC236}">
                <a16:creationId xmlns:a16="http://schemas.microsoft.com/office/drawing/2014/main" id="{EF49D69D-A61F-83FB-3EC9-A4FC34F32885}"/>
              </a:ext>
            </a:extLst>
          </p:cNvPr>
          <p:cNvSpPr/>
          <p:nvPr/>
        </p:nvSpPr>
        <p:spPr>
          <a:xfrm>
            <a:off x="7599977" y="3430395"/>
            <a:ext cx="559" cy="39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7097"/>
                  <a:pt x="21600" y="14503"/>
                  <a:pt x="0" y="21600"/>
                </a:cubicBezTo>
                <a:cubicBezTo>
                  <a:pt x="21600" y="14503"/>
                  <a:pt x="21600" y="7097"/>
                  <a:pt x="21600" y="0"/>
                </a:cubicBezTo>
                <a:close/>
              </a:path>
            </a:pathLst>
          </a:custGeom>
          <a:solidFill>
            <a:srgbClr val="D8DE00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7B6CFF4B-F448-67DB-4ACB-9FA079F7C741}"/>
              </a:ext>
            </a:extLst>
          </p:cNvPr>
          <p:cNvSpPr/>
          <p:nvPr/>
        </p:nvSpPr>
        <p:spPr>
          <a:xfrm>
            <a:off x="7599977" y="3391301"/>
            <a:ext cx="559" cy="39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7097"/>
                  <a:pt x="21600" y="14195"/>
                  <a:pt x="21600" y="21600"/>
                </a:cubicBezTo>
                <a:cubicBezTo>
                  <a:pt x="21600" y="14503"/>
                  <a:pt x="21600" y="7406"/>
                  <a:pt x="0" y="0"/>
                </a:cubicBezTo>
                <a:close/>
              </a:path>
            </a:pathLst>
          </a:custGeom>
          <a:solidFill>
            <a:srgbClr val="D8DE00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Shape">
            <a:extLst>
              <a:ext uri="{FF2B5EF4-FFF2-40B4-BE49-F238E27FC236}">
                <a16:creationId xmlns:a16="http://schemas.microsoft.com/office/drawing/2014/main" id="{B514F49A-A54A-5B5D-C7FD-B5A4D7619882}"/>
              </a:ext>
            </a:extLst>
          </p:cNvPr>
          <p:cNvSpPr/>
          <p:nvPr/>
        </p:nvSpPr>
        <p:spPr>
          <a:xfrm>
            <a:off x="6052998" y="1922508"/>
            <a:ext cx="39652" cy="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298" y="0"/>
                  <a:pt x="7301" y="0"/>
                  <a:pt x="0" y="21600"/>
                </a:cubicBezTo>
                <a:cubicBezTo>
                  <a:pt x="7301" y="0"/>
                  <a:pt x="14298" y="0"/>
                  <a:pt x="21600" y="0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D8DE00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08912C10-3E57-4F29-8F66-7FD27FA99FE1}"/>
              </a:ext>
            </a:extLst>
          </p:cNvPr>
          <p:cNvSpPr/>
          <p:nvPr/>
        </p:nvSpPr>
        <p:spPr>
          <a:xfrm>
            <a:off x="6097676" y="1922509"/>
            <a:ext cx="5585" cy="5585"/>
          </a:xfrm>
          <a:prstGeom prst="line">
            <a:avLst/>
          </a:prstGeom>
          <a:solidFill>
            <a:srgbClr val="D8DE00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7FD925D1-DF44-20D9-FFB6-68BFAD2D8325}"/>
              </a:ext>
            </a:extLst>
          </p:cNvPr>
          <p:cNvSpPr/>
          <p:nvPr/>
        </p:nvSpPr>
        <p:spPr>
          <a:xfrm>
            <a:off x="6092091" y="4938282"/>
            <a:ext cx="5585" cy="5585"/>
          </a:xfrm>
          <a:prstGeom prst="line">
            <a:avLst/>
          </a:prstGeom>
          <a:solidFill>
            <a:srgbClr val="D8DE00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2E141C94-C012-42C3-401F-19D89620D546}"/>
              </a:ext>
            </a:extLst>
          </p:cNvPr>
          <p:cNvSpPr/>
          <p:nvPr/>
        </p:nvSpPr>
        <p:spPr>
          <a:xfrm>
            <a:off x="6052998" y="4938281"/>
            <a:ext cx="39652" cy="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997" y="21600"/>
                  <a:pt x="14299" y="21600"/>
                  <a:pt x="21600" y="21600"/>
                </a:cubicBezTo>
                <a:lnTo>
                  <a:pt x="21600" y="21600"/>
                </a:lnTo>
                <a:cubicBezTo>
                  <a:pt x="14298" y="21600"/>
                  <a:pt x="7301" y="21600"/>
                  <a:pt x="0" y="0"/>
                </a:cubicBezTo>
                <a:close/>
              </a:path>
            </a:pathLst>
          </a:custGeom>
          <a:solidFill>
            <a:srgbClr val="D8DE00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0" name="Graphic 19" descr="Alarm Ringing with solid fill">
            <a:extLst>
              <a:ext uri="{FF2B5EF4-FFF2-40B4-BE49-F238E27FC236}">
                <a16:creationId xmlns:a16="http://schemas.microsoft.com/office/drawing/2014/main" id="{AF148FDD-7DF7-170A-AD53-CC627B592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99913" y="1349054"/>
            <a:ext cx="516568" cy="516568"/>
          </a:xfrm>
          <a:prstGeom prst="rect">
            <a:avLst/>
          </a:prstGeom>
        </p:spPr>
      </p:pic>
      <p:pic>
        <p:nvPicPr>
          <p:cNvPr id="81" name="Graphic 20" descr="Bull with solid fill">
            <a:extLst>
              <a:ext uri="{FF2B5EF4-FFF2-40B4-BE49-F238E27FC236}">
                <a16:creationId xmlns:a16="http://schemas.microsoft.com/office/drawing/2014/main" id="{7AB019F7-B193-B5A2-B715-51E63EAD7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968509" y="3573851"/>
            <a:ext cx="516568" cy="516568"/>
          </a:xfrm>
          <a:prstGeom prst="rect">
            <a:avLst/>
          </a:prstGeom>
        </p:spPr>
      </p:pic>
      <p:pic>
        <p:nvPicPr>
          <p:cNvPr id="82" name="Graphic 21" descr="Chat with solid fill">
            <a:extLst>
              <a:ext uri="{FF2B5EF4-FFF2-40B4-BE49-F238E27FC236}">
                <a16:creationId xmlns:a16="http://schemas.microsoft.com/office/drawing/2014/main" id="{8793F606-0FB8-4327-063F-BA7E4BFA5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269260" y="5065834"/>
            <a:ext cx="516568" cy="516568"/>
          </a:xfrm>
          <a:prstGeom prst="rect">
            <a:avLst/>
          </a:prstGeom>
        </p:spPr>
      </p:pic>
      <p:pic>
        <p:nvPicPr>
          <p:cNvPr id="83" name="Graphic 22" descr="Cloud with solid fill">
            <a:extLst>
              <a:ext uri="{FF2B5EF4-FFF2-40B4-BE49-F238E27FC236}">
                <a16:creationId xmlns:a16="http://schemas.microsoft.com/office/drawing/2014/main" id="{B2190BB4-9DA9-05E7-DF31-9FDE12CBBC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713378" y="2766874"/>
            <a:ext cx="516568" cy="516568"/>
          </a:xfrm>
          <a:prstGeom prst="rect">
            <a:avLst/>
          </a:prstGeom>
        </p:spPr>
      </p:pic>
      <p:grpSp>
        <p:nvGrpSpPr>
          <p:cNvPr id="84" name="Group 23">
            <a:extLst>
              <a:ext uri="{FF2B5EF4-FFF2-40B4-BE49-F238E27FC236}">
                <a16:creationId xmlns:a16="http://schemas.microsoft.com/office/drawing/2014/main" id="{6842CD5C-677A-D4EE-829D-5D318A2D29C9}"/>
              </a:ext>
            </a:extLst>
          </p:cNvPr>
          <p:cNvGrpSpPr/>
          <p:nvPr/>
        </p:nvGrpSpPr>
        <p:grpSpPr>
          <a:xfrm>
            <a:off x="8719445" y="3786885"/>
            <a:ext cx="2926080" cy="2336593"/>
            <a:chOff x="8921977" y="1405170"/>
            <a:chExt cx="2926080" cy="2336593"/>
          </a:xfrm>
        </p:grpSpPr>
        <p:sp>
          <p:nvSpPr>
            <p:cNvPr id="94" name="TextBox 24">
              <a:extLst>
                <a:ext uri="{FF2B5EF4-FFF2-40B4-BE49-F238E27FC236}">
                  <a16:creationId xmlns:a16="http://schemas.microsoft.com/office/drawing/2014/main" id="{C90BE17E-642E-626E-98A3-591D6D1BFABB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1" smtClean="0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服务部门</a:t>
              </a:r>
              <a:endPara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25">
              <a:extLst>
                <a:ext uri="{FF2B5EF4-FFF2-40B4-BE49-F238E27FC236}">
                  <a16:creationId xmlns:a16="http://schemas.microsoft.com/office/drawing/2014/main" id="{A94693E6-7117-00DB-757C-DB55FAE1C0F9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81588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康养城阳与临颍项目</a:t>
              </a:r>
              <a:endParaRPr lang="en-US" altLang="zh-CN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教育城阳项目</a:t>
              </a:r>
              <a:endPara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农业线</a:t>
              </a:r>
              <a:endParaRPr lang="en-US" altLang="zh-CN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美业线</a:t>
              </a:r>
              <a:endPara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运动主机</a:t>
              </a:r>
              <a:endParaRPr lang="en-US" altLang="zh-CN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和而泰智能家居事业部</a:t>
              </a:r>
              <a:endPara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运营商家庭事业部</a:t>
              </a:r>
              <a:endPara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noProof="1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展厅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Group 26">
            <a:extLst>
              <a:ext uri="{FF2B5EF4-FFF2-40B4-BE49-F238E27FC236}">
                <a16:creationId xmlns:a16="http://schemas.microsoft.com/office/drawing/2014/main" id="{74DA58A5-0F77-F3DC-7D50-B6FA0DCCD794}"/>
              </a:ext>
            </a:extLst>
          </p:cNvPr>
          <p:cNvGrpSpPr/>
          <p:nvPr/>
        </p:nvGrpSpPr>
        <p:grpSpPr>
          <a:xfrm>
            <a:off x="1501541" y="3786885"/>
            <a:ext cx="1971014" cy="2121149"/>
            <a:chOff x="332936" y="2566211"/>
            <a:chExt cx="2926080" cy="2121149"/>
          </a:xfrm>
        </p:grpSpPr>
        <p:sp>
          <p:nvSpPr>
            <p:cNvPr id="92" name="TextBox 27">
              <a:extLst>
                <a:ext uri="{FF2B5EF4-FFF2-40B4-BE49-F238E27FC236}">
                  <a16:creationId xmlns:a16="http://schemas.microsoft.com/office/drawing/2014/main" id="{A50DFE09-2267-A846-ADFE-48B8417A5CF7}"/>
                </a:ext>
              </a:extLst>
            </p:cNvPr>
            <p:cNvSpPr txBox="1"/>
            <p:nvPr/>
          </p:nvSpPr>
          <p:spPr>
            <a:xfrm>
              <a:off x="332936" y="2566211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1" smtClean="0">
                  <a:ln>
                    <a:noFill/>
                  </a:ln>
                  <a:solidFill>
                    <a:srgbClr val="4CC1E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技术产出</a:t>
              </a:r>
              <a:endPara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4CC1E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28">
              <a:extLst>
                <a:ext uri="{FF2B5EF4-FFF2-40B4-BE49-F238E27FC236}">
                  <a16:creationId xmlns:a16="http://schemas.microsoft.com/office/drawing/2014/main" id="{35AB25E8-0BA5-D85E-9A40-4124F110485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60043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蓝</a:t>
              </a:r>
              <a:r>
                <a:rPr lang="zh-CN" altLang="en-US" sz="1400" noProof="1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牙门锁</a:t>
              </a:r>
              <a:endParaRPr lang="en-US" altLang="zh-CN" sz="1400" noProof="1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400" noProof="1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来邦</a:t>
              </a:r>
              <a:r>
                <a:rPr lang="en-US" altLang="zh-CN" sz="1400" noProof="1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NB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zh-CN" sz="1400" noProof="1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MATTER</a:t>
              </a: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网关</a:t>
              </a:r>
              <a:endParaRPr lang="en-US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成品标准接入</a:t>
              </a:r>
              <a:endParaRPr lang="en-US" altLang="zh-CN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zh-CN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8710/8720</a:t>
              </a: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模组</a:t>
              </a:r>
              <a:endParaRPr lang="en-US" altLang="zh-CN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zh-CN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48V</a:t>
              </a: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高压电池</a:t>
              </a:r>
              <a:endParaRPr lang="en-US" altLang="zh-CN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优化</a:t>
              </a:r>
              <a:r>
                <a:rPr lang="en-US" altLang="zh-CN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SDK</a:t>
              </a: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与文档梳理</a:t>
              </a:r>
              <a:endParaRPr lang="en-US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</p:txBody>
        </p:sp>
      </p:grpSp>
      <p:grpSp>
        <p:nvGrpSpPr>
          <p:cNvPr id="86" name="Group 29">
            <a:extLst>
              <a:ext uri="{FF2B5EF4-FFF2-40B4-BE49-F238E27FC236}">
                <a16:creationId xmlns:a16="http://schemas.microsoft.com/office/drawing/2014/main" id="{AB988BE7-1D04-12EE-A02E-63B4ED325D94}"/>
              </a:ext>
            </a:extLst>
          </p:cNvPr>
          <p:cNvGrpSpPr/>
          <p:nvPr/>
        </p:nvGrpSpPr>
        <p:grpSpPr>
          <a:xfrm>
            <a:off x="8719445" y="1392042"/>
            <a:ext cx="2926080" cy="2121149"/>
            <a:chOff x="8921977" y="1405170"/>
            <a:chExt cx="2926080" cy="2121149"/>
          </a:xfrm>
        </p:grpSpPr>
        <p:sp>
          <p:nvSpPr>
            <p:cNvPr id="90" name="TextBox 30">
              <a:extLst>
                <a:ext uri="{FF2B5EF4-FFF2-40B4-BE49-F238E27FC236}">
                  <a16:creationId xmlns:a16="http://schemas.microsoft.com/office/drawing/2014/main" id="{771A03F0-9E86-595E-F8ED-A8FC24E59A90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1" smtClean="0">
                  <a:ln>
                    <a:noFill/>
                  </a:ln>
                  <a:solidFill>
                    <a:srgbClr val="A2B96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解决问题</a:t>
              </a:r>
              <a:endPara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A2B96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31">
              <a:extLst>
                <a:ext uri="{FF2B5EF4-FFF2-40B4-BE49-F238E27FC236}">
                  <a16:creationId xmlns:a16="http://schemas.microsoft.com/office/drawing/2014/main" id="{F87D180D-BD5C-1017-3966-8100DACAFB61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60043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业务线</a:t>
              </a:r>
              <a:r>
                <a:rPr 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V5X</a:t>
              </a: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接入</a:t>
              </a:r>
              <a:endParaRPr lang="en-US" altLang="zh-CN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顶护卫支持临颍环境</a:t>
              </a:r>
              <a:endPara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展厅设备绑定与控制</a:t>
              </a:r>
              <a:endPara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运动主机设备端与手机端</a:t>
              </a:r>
              <a:r>
                <a:rPr lang="en-US" altLang="zh-CN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MQTT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城阳国体八项更新固件</a:t>
              </a:r>
              <a:endParaRPr lang="en-US" altLang="zh-CN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教育线接入</a:t>
              </a:r>
              <a:r>
                <a:rPr kumimoji="0" lang="en-US" altLang="zh-CN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IoT</a:t>
              </a: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多模路由及</a:t>
              </a: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子设备</a:t>
              </a:r>
              <a:endParaRPr lang="en-US" altLang="zh-CN" sz="1400" noProof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康养线</a:t>
              </a:r>
              <a:r>
                <a:rPr kumimoji="0" lang="en-US" altLang="zh-CN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H5</a:t>
              </a: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控制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32">
            <a:extLst>
              <a:ext uri="{FF2B5EF4-FFF2-40B4-BE49-F238E27FC236}">
                <a16:creationId xmlns:a16="http://schemas.microsoft.com/office/drawing/2014/main" id="{4E77234D-A054-B373-EE6B-3BC31A7A67DB}"/>
              </a:ext>
            </a:extLst>
          </p:cNvPr>
          <p:cNvGrpSpPr/>
          <p:nvPr/>
        </p:nvGrpSpPr>
        <p:grpSpPr>
          <a:xfrm>
            <a:off x="1251283" y="1392042"/>
            <a:ext cx="2221271" cy="1259375"/>
            <a:chOff x="332936" y="2566211"/>
            <a:chExt cx="2926080" cy="1259375"/>
          </a:xfrm>
        </p:grpSpPr>
        <p:sp>
          <p:nvSpPr>
            <p:cNvPr id="88" name="TextBox 33">
              <a:extLst>
                <a:ext uri="{FF2B5EF4-FFF2-40B4-BE49-F238E27FC236}">
                  <a16:creationId xmlns:a16="http://schemas.microsoft.com/office/drawing/2014/main" id="{349442E3-966D-6250-E65B-F2D114DE9920}"/>
                </a:ext>
              </a:extLst>
            </p:cNvPr>
            <p:cNvSpPr txBox="1"/>
            <p:nvPr/>
          </p:nvSpPr>
          <p:spPr>
            <a:xfrm>
              <a:off x="332936" y="2566211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1" smtClean="0">
                  <a:ln>
                    <a:noFill/>
                  </a:ln>
                  <a:solidFill>
                    <a:srgbClr val="F7931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迭代与需求</a:t>
              </a:r>
              <a:endPara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7931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638AC418-78AD-D249-B5B6-AEAE7D3B18AC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储能</a:t>
              </a:r>
              <a:r>
                <a:rPr kumimoji="0" lang="en-US" altLang="zh-CN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期迭代</a:t>
              </a:r>
              <a:r>
                <a:rPr kumimoji="0" lang="en-US" altLang="zh-CN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</a:t>
              </a: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电站演示</a:t>
              </a:r>
              <a:endPara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装维</a:t>
              </a:r>
              <a:r>
                <a:rPr kumimoji="0" lang="en-US" altLang="zh-CN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r>
                <a:rPr kumimoji="0" lang="zh-CN" altLang="en-US" sz="14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期迭代</a:t>
              </a:r>
              <a:endPara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数联智能</a:t>
              </a:r>
              <a:r>
                <a:rPr lang="en-US" altLang="zh-CN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APP 20</a:t>
              </a:r>
              <a:r>
                <a:rPr lang="zh-CN" altLang="en-US" sz="1400" noProof="1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需求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05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160" y="652145"/>
            <a:ext cx="6096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sym typeface="+mn-ea"/>
              </a:rPr>
              <a:t>五、</a:t>
            </a:r>
            <a:r>
              <a:rPr lang="zh-CN" altLang="en-US" sz="3200" dirty="0">
                <a:sym typeface="+mn-ea"/>
              </a:rPr>
              <a:t>2023年度业务</a:t>
            </a:r>
            <a:r>
              <a:rPr lang="zh-CN" altLang="en-US" sz="3200" dirty="0" smtClean="0">
                <a:sym typeface="+mn-ea"/>
              </a:rPr>
              <a:t>亮点</a:t>
            </a:r>
            <a:endParaRPr lang="zh-CN" altLang="en-US" sz="3200" b="1" dirty="0"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99160" y="1408960"/>
            <a:ext cx="10991849" cy="5086155"/>
            <a:chOff x="600075" y="1444183"/>
            <a:chExt cx="10991849" cy="5086155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DD7C9D5-3340-47FB-A2B0-7FDB2AD789D7}"/>
                </a:ext>
              </a:extLst>
            </p:cNvPr>
            <p:cNvSpPr/>
            <p:nvPr/>
          </p:nvSpPr>
          <p:spPr>
            <a:xfrm>
              <a:off x="2567038" y="2889783"/>
              <a:ext cx="3244602" cy="220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0498" extrusionOk="0">
                  <a:moveTo>
                    <a:pt x="21137" y="9071"/>
                  </a:moveTo>
                  <a:lnTo>
                    <a:pt x="15025" y="486"/>
                  </a:lnTo>
                  <a:cubicBezTo>
                    <a:pt x="14288" y="-550"/>
                    <a:pt x="13016" y="177"/>
                    <a:pt x="13016" y="1654"/>
                  </a:cubicBezTo>
                  <a:lnTo>
                    <a:pt x="13016" y="4123"/>
                  </a:lnTo>
                  <a:cubicBezTo>
                    <a:pt x="13016" y="5037"/>
                    <a:pt x="12491" y="5776"/>
                    <a:pt x="11840" y="5776"/>
                  </a:cubicBezTo>
                  <a:lnTo>
                    <a:pt x="1177" y="5776"/>
                  </a:lnTo>
                  <a:cubicBezTo>
                    <a:pt x="526" y="5776"/>
                    <a:pt x="0" y="6514"/>
                    <a:pt x="0" y="7429"/>
                  </a:cubicBezTo>
                  <a:lnTo>
                    <a:pt x="0" y="13071"/>
                  </a:lnTo>
                  <a:cubicBezTo>
                    <a:pt x="0" y="13986"/>
                    <a:pt x="526" y="14724"/>
                    <a:pt x="1177" y="14724"/>
                  </a:cubicBezTo>
                  <a:lnTo>
                    <a:pt x="11840" y="14724"/>
                  </a:lnTo>
                  <a:cubicBezTo>
                    <a:pt x="12491" y="14724"/>
                    <a:pt x="13016" y="15463"/>
                    <a:pt x="13016" y="16377"/>
                  </a:cubicBezTo>
                  <a:lnTo>
                    <a:pt x="13016" y="18846"/>
                  </a:lnTo>
                  <a:cubicBezTo>
                    <a:pt x="13016" y="20312"/>
                    <a:pt x="14280" y="21050"/>
                    <a:pt x="15025" y="20014"/>
                  </a:cubicBezTo>
                  <a:lnTo>
                    <a:pt x="21137" y="11429"/>
                  </a:lnTo>
                  <a:cubicBezTo>
                    <a:pt x="21600" y="10757"/>
                    <a:pt x="21600" y="9710"/>
                    <a:pt x="21137" y="9071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86FF570E-13DF-46E8-A446-5196EEA5D765}"/>
                </a:ext>
              </a:extLst>
            </p:cNvPr>
            <p:cNvSpPr/>
            <p:nvPr/>
          </p:nvSpPr>
          <p:spPr>
            <a:xfrm>
              <a:off x="600075" y="1444183"/>
              <a:ext cx="4085599" cy="508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37" extrusionOk="0">
                  <a:moveTo>
                    <a:pt x="2792" y="9521"/>
                  </a:moveTo>
                  <a:cubicBezTo>
                    <a:pt x="2861" y="9521"/>
                    <a:pt x="2918" y="9476"/>
                    <a:pt x="2918" y="9421"/>
                  </a:cubicBezTo>
                  <a:lnTo>
                    <a:pt x="2918" y="9275"/>
                  </a:lnTo>
                  <a:cubicBezTo>
                    <a:pt x="2918" y="9185"/>
                    <a:pt x="3049" y="9145"/>
                    <a:pt x="3130" y="9205"/>
                  </a:cubicBezTo>
                  <a:lnTo>
                    <a:pt x="3769" y="9717"/>
                  </a:lnTo>
                  <a:cubicBezTo>
                    <a:pt x="3819" y="9757"/>
                    <a:pt x="3819" y="9817"/>
                    <a:pt x="3769" y="9857"/>
                  </a:cubicBezTo>
                  <a:lnTo>
                    <a:pt x="3130" y="10369"/>
                  </a:lnTo>
                  <a:cubicBezTo>
                    <a:pt x="3055" y="10429"/>
                    <a:pt x="2918" y="10389"/>
                    <a:pt x="2918" y="10299"/>
                  </a:cubicBezTo>
                  <a:lnTo>
                    <a:pt x="2918" y="10153"/>
                  </a:lnTo>
                  <a:cubicBezTo>
                    <a:pt x="2918" y="10098"/>
                    <a:pt x="2861" y="10053"/>
                    <a:pt x="2792" y="10053"/>
                  </a:cubicBezTo>
                  <a:lnTo>
                    <a:pt x="1672" y="10053"/>
                  </a:lnTo>
                  <a:cubicBezTo>
                    <a:pt x="1603" y="10053"/>
                    <a:pt x="1546" y="10008"/>
                    <a:pt x="1546" y="9953"/>
                  </a:cubicBezTo>
                  <a:lnTo>
                    <a:pt x="1546" y="9617"/>
                  </a:lnTo>
                  <a:cubicBezTo>
                    <a:pt x="1546" y="9561"/>
                    <a:pt x="1603" y="9516"/>
                    <a:pt x="1672" y="9516"/>
                  </a:cubicBezTo>
                  <a:lnTo>
                    <a:pt x="2792" y="9516"/>
                  </a:lnTo>
                  <a:close/>
                  <a:moveTo>
                    <a:pt x="6906" y="8156"/>
                  </a:moveTo>
                  <a:cubicBezTo>
                    <a:pt x="6831" y="8096"/>
                    <a:pt x="6693" y="8136"/>
                    <a:pt x="6693" y="8227"/>
                  </a:cubicBezTo>
                  <a:lnTo>
                    <a:pt x="6693" y="8372"/>
                  </a:lnTo>
                  <a:cubicBezTo>
                    <a:pt x="6693" y="8427"/>
                    <a:pt x="6637" y="8473"/>
                    <a:pt x="6568" y="8473"/>
                  </a:cubicBezTo>
                  <a:lnTo>
                    <a:pt x="5447" y="8473"/>
                  </a:lnTo>
                  <a:cubicBezTo>
                    <a:pt x="5378" y="8473"/>
                    <a:pt x="5322" y="8518"/>
                    <a:pt x="5322" y="8573"/>
                  </a:cubicBezTo>
                  <a:lnTo>
                    <a:pt x="5322" y="8909"/>
                  </a:lnTo>
                  <a:cubicBezTo>
                    <a:pt x="5322" y="8964"/>
                    <a:pt x="5378" y="9009"/>
                    <a:pt x="5447" y="9009"/>
                  </a:cubicBezTo>
                  <a:lnTo>
                    <a:pt x="6568" y="9009"/>
                  </a:lnTo>
                  <a:cubicBezTo>
                    <a:pt x="6637" y="9009"/>
                    <a:pt x="6693" y="9055"/>
                    <a:pt x="6693" y="9110"/>
                  </a:cubicBezTo>
                  <a:lnTo>
                    <a:pt x="6693" y="9255"/>
                  </a:lnTo>
                  <a:cubicBezTo>
                    <a:pt x="6693" y="9346"/>
                    <a:pt x="6824" y="9386"/>
                    <a:pt x="6906" y="9325"/>
                  </a:cubicBezTo>
                  <a:lnTo>
                    <a:pt x="7544" y="8814"/>
                  </a:lnTo>
                  <a:cubicBezTo>
                    <a:pt x="7594" y="8774"/>
                    <a:pt x="7594" y="8713"/>
                    <a:pt x="7544" y="8673"/>
                  </a:cubicBezTo>
                  <a:lnTo>
                    <a:pt x="6906" y="8156"/>
                  </a:lnTo>
                  <a:close/>
                  <a:moveTo>
                    <a:pt x="4408" y="8187"/>
                  </a:moveTo>
                  <a:cubicBezTo>
                    <a:pt x="4333" y="8126"/>
                    <a:pt x="4195" y="8166"/>
                    <a:pt x="4195" y="8257"/>
                  </a:cubicBezTo>
                  <a:lnTo>
                    <a:pt x="4195" y="8402"/>
                  </a:lnTo>
                  <a:cubicBezTo>
                    <a:pt x="4195" y="8457"/>
                    <a:pt x="4138" y="8503"/>
                    <a:pt x="4070" y="8503"/>
                  </a:cubicBezTo>
                  <a:lnTo>
                    <a:pt x="2949" y="8503"/>
                  </a:lnTo>
                  <a:cubicBezTo>
                    <a:pt x="2880" y="8503"/>
                    <a:pt x="2824" y="8548"/>
                    <a:pt x="2824" y="8603"/>
                  </a:cubicBezTo>
                  <a:lnTo>
                    <a:pt x="2824" y="8939"/>
                  </a:lnTo>
                  <a:cubicBezTo>
                    <a:pt x="2824" y="8994"/>
                    <a:pt x="2880" y="9040"/>
                    <a:pt x="2949" y="9040"/>
                  </a:cubicBezTo>
                  <a:lnTo>
                    <a:pt x="4070" y="9040"/>
                  </a:lnTo>
                  <a:cubicBezTo>
                    <a:pt x="4138" y="9040"/>
                    <a:pt x="4195" y="9085"/>
                    <a:pt x="4195" y="9140"/>
                  </a:cubicBezTo>
                  <a:lnTo>
                    <a:pt x="4195" y="9285"/>
                  </a:lnTo>
                  <a:cubicBezTo>
                    <a:pt x="4195" y="9376"/>
                    <a:pt x="4326" y="9416"/>
                    <a:pt x="4408" y="9356"/>
                  </a:cubicBezTo>
                  <a:lnTo>
                    <a:pt x="5046" y="8844"/>
                  </a:lnTo>
                  <a:cubicBezTo>
                    <a:pt x="5096" y="8804"/>
                    <a:pt x="5096" y="8743"/>
                    <a:pt x="5046" y="8703"/>
                  </a:cubicBezTo>
                  <a:lnTo>
                    <a:pt x="4408" y="8187"/>
                  </a:lnTo>
                  <a:close/>
                  <a:moveTo>
                    <a:pt x="4195" y="9491"/>
                  </a:moveTo>
                  <a:cubicBezTo>
                    <a:pt x="4126" y="9491"/>
                    <a:pt x="4070" y="9536"/>
                    <a:pt x="4070" y="9591"/>
                  </a:cubicBezTo>
                  <a:lnTo>
                    <a:pt x="4070" y="9928"/>
                  </a:lnTo>
                  <a:cubicBezTo>
                    <a:pt x="4070" y="9983"/>
                    <a:pt x="4126" y="10028"/>
                    <a:pt x="4195" y="10028"/>
                  </a:cubicBezTo>
                  <a:lnTo>
                    <a:pt x="5315" y="10028"/>
                  </a:lnTo>
                  <a:cubicBezTo>
                    <a:pt x="5384" y="10028"/>
                    <a:pt x="5441" y="10073"/>
                    <a:pt x="5441" y="10128"/>
                  </a:cubicBezTo>
                  <a:lnTo>
                    <a:pt x="5441" y="10274"/>
                  </a:lnTo>
                  <a:cubicBezTo>
                    <a:pt x="5441" y="10364"/>
                    <a:pt x="5572" y="10404"/>
                    <a:pt x="5654" y="10344"/>
                  </a:cubicBezTo>
                  <a:lnTo>
                    <a:pt x="6292" y="9832"/>
                  </a:lnTo>
                  <a:cubicBezTo>
                    <a:pt x="6342" y="9792"/>
                    <a:pt x="6342" y="9732"/>
                    <a:pt x="6292" y="9692"/>
                  </a:cubicBezTo>
                  <a:lnTo>
                    <a:pt x="5654" y="9180"/>
                  </a:lnTo>
                  <a:cubicBezTo>
                    <a:pt x="5578" y="9120"/>
                    <a:pt x="5441" y="9160"/>
                    <a:pt x="5441" y="9250"/>
                  </a:cubicBezTo>
                  <a:lnTo>
                    <a:pt x="5441" y="9396"/>
                  </a:lnTo>
                  <a:cubicBezTo>
                    <a:pt x="5441" y="9451"/>
                    <a:pt x="5384" y="9496"/>
                    <a:pt x="5315" y="9496"/>
                  </a:cubicBezTo>
                  <a:lnTo>
                    <a:pt x="4195" y="9496"/>
                  </a:lnTo>
                  <a:close/>
                  <a:moveTo>
                    <a:pt x="426" y="10540"/>
                  </a:moveTo>
                  <a:cubicBezTo>
                    <a:pt x="357" y="10540"/>
                    <a:pt x="301" y="10585"/>
                    <a:pt x="301" y="10640"/>
                  </a:cubicBezTo>
                  <a:lnTo>
                    <a:pt x="301" y="10976"/>
                  </a:lnTo>
                  <a:cubicBezTo>
                    <a:pt x="301" y="11031"/>
                    <a:pt x="357" y="11077"/>
                    <a:pt x="426" y="11077"/>
                  </a:cubicBezTo>
                  <a:lnTo>
                    <a:pt x="1546" y="11077"/>
                  </a:lnTo>
                  <a:cubicBezTo>
                    <a:pt x="1615" y="11077"/>
                    <a:pt x="1672" y="11122"/>
                    <a:pt x="1672" y="11177"/>
                  </a:cubicBezTo>
                  <a:lnTo>
                    <a:pt x="1672" y="11322"/>
                  </a:lnTo>
                  <a:cubicBezTo>
                    <a:pt x="1672" y="11413"/>
                    <a:pt x="1803" y="11453"/>
                    <a:pt x="1885" y="11393"/>
                  </a:cubicBezTo>
                  <a:lnTo>
                    <a:pt x="2523" y="10881"/>
                  </a:lnTo>
                  <a:cubicBezTo>
                    <a:pt x="2573" y="10841"/>
                    <a:pt x="2573" y="10781"/>
                    <a:pt x="2523" y="10740"/>
                  </a:cubicBezTo>
                  <a:lnTo>
                    <a:pt x="1885" y="10229"/>
                  </a:lnTo>
                  <a:cubicBezTo>
                    <a:pt x="1809" y="10168"/>
                    <a:pt x="1672" y="10209"/>
                    <a:pt x="1672" y="10299"/>
                  </a:cubicBezTo>
                  <a:lnTo>
                    <a:pt x="1672" y="10444"/>
                  </a:lnTo>
                  <a:cubicBezTo>
                    <a:pt x="1672" y="10500"/>
                    <a:pt x="1615" y="10545"/>
                    <a:pt x="1546" y="10545"/>
                  </a:cubicBezTo>
                  <a:lnTo>
                    <a:pt x="426" y="10545"/>
                  </a:lnTo>
                  <a:close/>
                  <a:moveTo>
                    <a:pt x="7983" y="12170"/>
                  </a:moveTo>
                  <a:lnTo>
                    <a:pt x="7983" y="12316"/>
                  </a:lnTo>
                  <a:cubicBezTo>
                    <a:pt x="7983" y="12406"/>
                    <a:pt x="8114" y="12446"/>
                    <a:pt x="8195" y="12386"/>
                  </a:cubicBezTo>
                  <a:lnTo>
                    <a:pt x="8834" y="11874"/>
                  </a:lnTo>
                  <a:cubicBezTo>
                    <a:pt x="8884" y="11834"/>
                    <a:pt x="8884" y="11774"/>
                    <a:pt x="8834" y="11734"/>
                  </a:cubicBezTo>
                  <a:lnTo>
                    <a:pt x="8195" y="11222"/>
                  </a:lnTo>
                  <a:cubicBezTo>
                    <a:pt x="8120" y="11162"/>
                    <a:pt x="7983" y="11202"/>
                    <a:pt x="7983" y="11292"/>
                  </a:cubicBezTo>
                  <a:lnTo>
                    <a:pt x="7983" y="11438"/>
                  </a:lnTo>
                  <a:cubicBezTo>
                    <a:pt x="7983" y="11493"/>
                    <a:pt x="7926" y="11538"/>
                    <a:pt x="7857" y="11538"/>
                  </a:cubicBezTo>
                  <a:lnTo>
                    <a:pt x="6737" y="11538"/>
                  </a:lnTo>
                  <a:cubicBezTo>
                    <a:pt x="6668" y="11538"/>
                    <a:pt x="6611" y="11583"/>
                    <a:pt x="6611" y="11639"/>
                  </a:cubicBezTo>
                  <a:lnTo>
                    <a:pt x="6611" y="11975"/>
                  </a:lnTo>
                  <a:cubicBezTo>
                    <a:pt x="6611" y="12030"/>
                    <a:pt x="6668" y="12075"/>
                    <a:pt x="6737" y="12075"/>
                  </a:cubicBezTo>
                  <a:lnTo>
                    <a:pt x="7857" y="12075"/>
                  </a:lnTo>
                  <a:cubicBezTo>
                    <a:pt x="7926" y="12070"/>
                    <a:pt x="7983" y="12115"/>
                    <a:pt x="7983" y="12170"/>
                  </a:cubicBezTo>
                  <a:close/>
                  <a:moveTo>
                    <a:pt x="376" y="13084"/>
                  </a:moveTo>
                  <a:lnTo>
                    <a:pt x="1496" y="13084"/>
                  </a:lnTo>
                  <a:cubicBezTo>
                    <a:pt x="1565" y="13084"/>
                    <a:pt x="1622" y="13129"/>
                    <a:pt x="1622" y="13184"/>
                  </a:cubicBezTo>
                  <a:lnTo>
                    <a:pt x="1622" y="13329"/>
                  </a:lnTo>
                  <a:cubicBezTo>
                    <a:pt x="1622" y="13420"/>
                    <a:pt x="1753" y="13460"/>
                    <a:pt x="1834" y="13400"/>
                  </a:cubicBezTo>
                  <a:lnTo>
                    <a:pt x="2473" y="12888"/>
                  </a:lnTo>
                  <a:cubicBezTo>
                    <a:pt x="2523" y="12848"/>
                    <a:pt x="2523" y="12788"/>
                    <a:pt x="2473" y="12747"/>
                  </a:cubicBezTo>
                  <a:lnTo>
                    <a:pt x="1834" y="12236"/>
                  </a:lnTo>
                  <a:cubicBezTo>
                    <a:pt x="1759" y="12175"/>
                    <a:pt x="1622" y="12216"/>
                    <a:pt x="1622" y="12306"/>
                  </a:cubicBezTo>
                  <a:lnTo>
                    <a:pt x="1622" y="12451"/>
                  </a:lnTo>
                  <a:cubicBezTo>
                    <a:pt x="1622" y="12507"/>
                    <a:pt x="1565" y="12552"/>
                    <a:pt x="1496" y="12552"/>
                  </a:cubicBezTo>
                  <a:lnTo>
                    <a:pt x="376" y="12552"/>
                  </a:lnTo>
                  <a:cubicBezTo>
                    <a:pt x="307" y="12552"/>
                    <a:pt x="250" y="12597"/>
                    <a:pt x="250" y="12652"/>
                  </a:cubicBezTo>
                  <a:lnTo>
                    <a:pt x="250" y="12988"/>
                  </a:lnTo>
                  <a:cubicBezTo>
                    <a:pt x="250" y="13038"/>
                    <a:pt x="307" y="13084"/>
                    <a:pt x="376" y="13084"/>
                  </a:cubicBezTo>
                  <a:close/>
                  <a:moveTo>
                    <a:pt x="4163" y="13179"/>
                  </a:moveTo>
                  <a:lnTo>
                    <a:pt x="4163" y="13324"/>
                  </a:lnTo>
                  <a:cubicBezTo>
                    <a:pt x="4163" y="13415"/>
                    <a:pt x="4295" y="13455"/>
                    <a:pt x="4376" y="13395"/>
                  </a:cubicBezTo>
                  <a:lnTo>
                    <a:pt x="5015" y="12883"/>
                  </a:lnTo>
                  <a:cubicBezTo>
                    <a:pt x="5065" y="12843"/>
                    <a:pt x="5065" y="12783"/>
                    <a:pt x="5015" y="12742"/>
                  </a:cubicBezTo>
                  <a:lnTo>
                    <a:pt x="4376" y="12231"/>
                  </a:lnTo>
                  <a:cubicBezTo>
                    <a:pt x="4301" y="12170"/>
                    <a:pt x="4163" y="12211"/>
                    <a:pt x="4163" y="12301"/>
                  </a:cubicBezTo>
                  <a:lnTo>
                    <a:pt x="4163" y="12446"/>
                  </a:lnTo>
                  <a:cubicBezTo>
                    <a:pt x="4163" y="12502"/>
                    <a:pt x="4107" y="12547"/>
                    <a:pt x="4038" y="12547"/>
                  </a:cubicBezTo>
                  <a:lnTo>
                    <a:pt x="2918" y="12547"/>
                  </a:lnTo>
                  <a:cubicBezTo>
                    <a:pt x="2849" y="12547"/>
                    <a:pt x="2792" y="12592"/>
                    <a:pt x="2792" y="12647"/>
                  </a:cubicBezTo>
                  <a:lnTo>
                    <a:pt x="2792" y="12983"/>
                  </a:lnTo>
                  <a:cubicBezTo>
                    <a:pt x="2792" y="13038"/>
                    <a:pt x="2849" y="13084"/>
                    <a:pt x="2918" y="13084"/>
                  </a:cubicBezTo>
                  <a:lnTo>
                    <a:pt x="4038" y="13084"/>
                  </a:lnTo>
                  <a:cubicBezTo>
                    <a:pt x="4107" y="13079"/>
                    <a:pt x="4163" y="13124"/>
                    <a:pt x="4163" y="13179"/>
                  </a:cubicBezTo>
                  <a:close/>
                  <a:moveTo>
                    <a:pt x="5660" y="14423"/>
                  </a:moveTo>
                  <a:lnTo>
                    <a:pt x="6298" y="13911"/>
                  </a:lnTo>
                  <a:cubicBezTo>
                    <a:pt x="6349" y="13871"/>
                    <a:pt x="6349" y="13811"/>
                    <a:pt x="6298" y="13771"/>
                  </a:cubicBezTo>
                  <a:lnTo>
                    <a:pt x="5660" y="13259"/>
                  </a:lnTo>
                  <a:cubicBezTo>
                    <a:pt x="5585" y="13199"/>
                    <a:pt x="5447" y="13239"/>
                    <a:pt x="5447" y="13329"/>
                  </a:cubicBezTo>
                  <a:lnTo>
                    <a:pt x="5447" y="13475"/>
                  </a:lnTo>
                  <a:cubicBezTo>
                    <a:pt x="5447" y="13530"/>
                    <a:pt x="5391" y="13575"/>
                    <a:pt x="5322" y="13575"/>
                  </a:cubicBezTo>
                  <a:lnTo>
                    <a:pt x="4207" y="13575"/>
                  </a:lnTo>
                  <a:cubicBezTo>
                    <a:pt x="4138" y="13575"/>
                    <a:pt x="4082" y="13620"/>
                    <a:pt x="4082" y="13676"/>
                  </a:cubicBezTo>
                  <a:lnTo>
                    <a:pt x="4082" y="14012"/>
                  </a:lnTo>
                  <a:cubicBezTo>
                    <a:pt x="4082" y="14067"/>
                    <a:pt x="4138" y="14112"/>
                    <a:pt x="4207" y="14112"/>
                  </a:cubicBezTo>
                  <a:lnTo>
                    <a:pt x="5328" y="14112"/>
                  </a:lnTo>
                  <a:cubicBezTo>
                    <a:pt x="5397" y="14112"/>
                    <a:pt x="5453" y="14157"/>
                    <a:pt x="5453" y="14212"/>
                  </a:cubicBezTo>
                  <a:lnTo>
                    <a:pt x="5453" y="14358"/>
                  </a:lnTo>
                  <a:cubicBezTo>
                    <a:pt x="5447" y="14443"/>
                    <a:pt x="5578" y="14483"/>
                    <a:pt x="5660" y="14423"/>
                  </a:cubicBezTo>
                  <a:close/>
                  <a:moveTo>
                    <a:pt x="10105" y="8658"/>
                  </a:moveTo>
                  <a:lnTo>
                    <a:pt x="9466" y="8146"/>
                  </a:lnTo>
                  <a:cubicBezTo>
                    <a:pt x="9391" y="8086"/>
                    <a:pt x="9254" y="8126"/>
                    <a:pt x="9254" y="8217"/>
                  </a:cubicBezTo>
                  <a:lnTo>
                    <a:pt x="9254" y="8362"/>
                  </a:lnTo>
                  <a:cubicBezTo>
                    <a:pt x="9254" y="8417"/>
                    <a:pt x="9197" y="8462"/>
                    <a:pt x="9128" y="8462"/>
                  </a:cubicBezTo>
                  <a:lnTo>
                    <a:pt x="8008" y="8462"/>
                  </a:lnTo>
                  <a:cubicBezTo>
                    <a:pt x="7939" y="8462"/>
                    <a:pt x="7882" y="8508"/>
                    <a:pt x="7882" y="8563"/>
                  </a:cubicBezTo>
                  <a:lnTo>
                    <a:pt x="7882" y="8899"/>
                  </a:lnTo>
                  <a:cubicBezTo>
                    <a:pt x="7882" y="8954"/>
                    <a:pt x="7939" y="8999"/>
                    <a:pt x="8008" y="8999"/>
                  </a:cubicBezTo>
                  <a:lnTo>
                    <a:pt x="9128" y="8999"/>
                  </a:lnTo>
                  <a:cubicBezTo>
                    <a:pt x="9197" y="8999"/>
                    <a:pt x="9254" y="9045"/>
                    <a:pt x="9254" y="9100"/>
                  </a:cubicBezTo>
                  <a:lnTo>
                    <a:pt x="9254" y="9245"/>
                  </a:lnTo>
                  <a:cubicBezTo>
                    <a:pt x="9254" y="9336"/>
                    <a:pt x="9385" y="9376"/>
                    <a:pt x="9466" y="9315"/>
                  </a:cubicBezTo>
                  <a:lnTo>
                    <a:pt x="10105" y="8804"/>
                  </a:lnTo>
                  <a:cubicBezTo>
                    <a:pt x="10149" y="8759"/>
                    <a:pt x="10149" y="8698"/>
                    <a:pt x="10105" y="8658"/>
                  </a:cubicBezTo>
                  <a:close/>
                  <a:moveTo>
                    <a:pt x="6718" y="9486"/>
                  </a:moveTo>
                  <a:cubicBezTo>
                    <a:pt x="6649" y="9486"/>
                    <a:pt x="6593" y="9531"/>
                    <a:pt x="6593" y="9586"/>
                  </a:cubicBezTo>
                  <a:lnTo>
                    <a:pt x="6593" y="9923"/>
                  </a:lnTo>
                  <a:cubicBezTo>
                    <a:pt x="6593" y="9978"/>
                    <a:pt x="6649" y="10023"/>
                    <a:pt x="6718" y="10023"/>
                  </a:cubicBezTo>
                  <a:lnTo>
                    <a:pt x="7839" y="10023"/>
                  </a:lnTo>
                  <a:cubicBezTo>
                    <a:pt x="7907" y="10023"/>
                    <a:pt x="7964" y="10068"/>
                    <a:pt x="7964" y="10123"/>
                  </a:cubicBezTo>
                  <a:lnTo>
                    <a:pt x="7964" y="10269"/>
                  </a:lnTo>
                  <a:cubicBezTo>
                    <a:pt x="7964" y="10359"/>
                    <a:pt x="8095" y="10399"/>
                    <a:pt x="8177" y="10339"/>
                  </a:cubicBezTo>
                  <a:lnTo>
                    <a:pt x="8815" y="9827"/>
                  </a:lnTo>
                  <a:cubicBezTo>
                    <a:pt x="8865" y="9787"/>
                    <a:pt x="8865" y="9727"/>
                    <a:pt x="8815" y="9687"/>
                  </a:cubicBezTo>
                  <a:lnTo>
                    <a:pt x="8177" y="9175"/>
                  </a:lnTo>
                  <a:cubicBezTo>
                    <a:pt x="8102" y="9115"/>
                    <a:pt x="7964" y="9155"/>
                    <a:pt x="7964" y="9245"/>
                  </a:cubicBezTo>
                  <a:lnTo>
                    <a:pt x="7964" y="9391"/>
                  </a:lnTo>
                  <a:cubicBezTo>
                    <a:pt x="7964" y="9446"/>
                    <a:pt x="7907" y="9491"/>
                    <a:pt x="7839" y="9491"/>
                  </a:cubicBezTo>
                  <a:lnTo>
                    <a:pt x="6718" y="9491"/>
                  </a:lnTo>
                  <a:close/>
                  <a:moveTo>
                    <a:pt x="382" y="12195"/>
                  </a:moveTo>
                  <a:lnTo>
                    <a:pt x="382" y="12341"/>
                  </a:lnTo>
                  <a:cubicBezTo>
                    <a:pt x="382" y="12431"/>
                    <a:pt x="513" y="12471"/>
                    <a:pt x="595" y="12411"/>
                  </a:cubicBezTo>
                  <a:lnTo>
                    <a:pt x="1233" y="11899"/>
                  </a:lnTo>
                  <a:cubicBezTo>
                    <a:pt x="1283" y="11859"/>
                    <a:pt x="1283" y="11799"/>
                    <a:pt x="1233" y="11759"/>
                  </a:cubicBezTo>
                  <a:lnTo>
                    <a:pt x="595" y="11247"/>
                  </a:lnTo>
                  <a:cubicBezTo>
                    <a:pt x="520" y="11187"/>
                    <a:pt x="382" y="11227"/>
                    <a:pt x="382" y="11317"/>
                  </a:cubicBezTo>
                  <a:lnTo>
                    <a:pt x="382" y="11463"/>
                  </a:lnTo>
                  <a:cubicBezTo>
                    <a:pt x="382" y="11518"/>
                    <a:pt x="326" y="11563"/>
                    <a:pt x="257" y="11563"/>
                  </a:cubicBezTo>
                  <a:lnTo>
                    <a:pt x="0" y="11563"/>
                  </a:lnTo>
                  <a:lnTo>
                    <a:pt x="0" y="12100"/>
                  </a:lnTo>
                  <a:lnTo>
                    <a:pt x="257" y="12100"/>
                  </a:lnTo>
                  <a:cubicBezTo>
                    <a:pt x="326" y="12095"/>
                    <a:pt x="382" y="12140"/>
                    <a:pt x="382" y="12195"/>
                  </a:cubicBezTo>
                  <a:close/>
                  <a:moveTo>
                    <a:pt x="4151" y="11147"/>
                  </a:moveTo>
                  <a:lnTo>
                    <a:pt x="4151" y="11292"/>
                  </a:lnTo>
                  <a:cubicBezTo>
                    <a:pt x="4151" y="11383"/>
                    <a:pt x="4282" y="11423"/>
                    <a:pt x="4364" y="11363"/>
                  </a:cubicBezTo>
                  <a:lnTo>
                    <a:pt x="5002" y="10851"/>
                  </a:lnTo>
                  <a:cubicBezTo>
                    <a:pt x="5053" y="10811"/>
                    <a:pt x="5053" y="10750"/>
                    <a:pt x="5002" y="10710"/>
                  </a:cubicBezTo>
                  <a:lnTo>
                    <a:pt x="4364" y="10199"/>
                  </a:lnTo>
                  <a:cubicBezTo>
                    <a:pt x="4289" y="10138"/>
                    <a:pt x="4151" y="10178"/>
                    <a:pt x="4151" y="10269"/>
                  </a:cubicBezTo>
                  <a:lnTo>
                    <a:pt x="4151" y="10414"/>
                  </a:lnTo>
                  <a:cubicBezTo>
                    <a:pt x="4151" y="10469"/>
                    <a:pt x="4095" y="10515"/>
                    <a:pt x="4026" y="10515"/>
                  </a:cubicBezTo>
                  <a:lnTo>
                    <a:pt x="2905" y="10515"/>
                  </a:lnTo>
                  <a:cubicBezTo>
                    <a:pt x="2836" y="10515"/>
                    <a:pt x="2780" y="10560"/>
                    <a:pt x="2780" y="10615"/>
                  </a:cubicBezTo>
                  <a:lnTo>
                    <a:pt x="2780" y="10951"/>
                  </a:lnTo>
                  <a:cubicBezTo>
                    <a:pt x="2780" y="11006"/>
                    <a:pt x="2836" y="11051"/>
                    <a:pt x="2905" y="11051"/>
                  </a:cubicBezTo>
                  <a:lnTo>
                    <a:pt x="4026" y="11051"/>
                  </a:lnTo>
                  <a:cubicBezTo>
                    <a:pt x="4095" y="11046"/>
                    <a:pt x="4151" y="11092"/>
                    <a:pt x="4151" y="11147"/>
                  </a:cubicBezTo>
                  <a:close/>
                  <a:moveTo>
                    <a:pt x="3093" y="14413"/>
                  </a:moveTo>
                  <a:lnTo>
                    <a:pt x="3731" y="13901"/>
                  </a:lnTo>
                  <a:cubicBezTo>
                    <a:pt x="3782" y="13861"/>
                    <a:pt x="3782" y="13801"/>
                    <a:pt x="3731" y="13761"/>
                  </a:cubicBezTo>
                  <a:lnTo>
                    <a:pt x="3093" y="13249"/>
                  </a:lnTo>
                  <a:cubicBezTo>
                    <a:pt x="3018" y="13189"/>
                    <a:pt x="2880" y="13229"/>
                    <a:pt x="2880" y="13319"/>
                  </a:cubicBezTo>
                  <a:lnTo>
                    <a:pt x="2880" y="13465"/>
                  </a:lnTo>
                  <a:cubicBezTo>
                    <a:pt x="2880" y="13520"/>
                    <a:pt x="2824" y="13565"/>
                    <a:pt x="2755" y="13565"/>
                  </a:cubicBezTo>
                  <a:lnTo>
                    <a:pt x="1640" y="13565"/>
                  </a:lnTo>
                  <a:cubicBezTo>
                    <a:pt x="1571" y="13565"/>
                    <a:pt x="1515" y="13610"/>
                    <a:pt x="1515" y="13666"/>
                  </a:cubicBezTo>
                  <a:lnTo>
                    <a:pt x="1515" y="14002"/>
                  </a:lnTo>
                  <a:cubicBezTo>
                    <a:pt x="1515" y="14057"/>
                    <a:pt x="1571" y="14102"/>
                    <a:pt x="1640" y="14102"/>
                  </a:cubicBezTo>
                  <a:lnTo>
                    <a:pt x="2761" y="14102"/>
                  </a:lnTo>
                  <a:cubicBezTo>
                    <a:pt x="2830" y="14102"/>
                    <a:pt x="2886" y="14147"/>
                    <a:pt x="2886" y="14202"/>
                  </a:cubicBezTo>
                  <a:lnTo>
                    <a:pt x="2886" y="14348"/>
                  </a:lnTo>
                  <a:cubicBezTo>
                    <a:pt x="2880" y="14433"/>
                    <a:pt x="3018" y="14478"/>
                    <a:pt x="3093" y="14413"/>
                  </a:cubicBezTo>
                  <a:close/>
                  <a:moveTo>
                    <a:pt x="6912" y="11358"/>
                  </a:moveTo>
                  <a:lnTo>
                    <a:pt x="7551" y="10846"/>
                  </a:lnTo>
                  <a:cubicBezTo>
                    <a:pt x="7601" y="10806"/>
                    <a:pt x="7601" y="10745"/>
                    <a:pt x="7551" y="10705"/>
                  </a:cubicBezTo>
                  <a:lnTo>
                    <a:pt x="6912" y="10194"/>
                  </a:lnTo>
                  <a:cubicBezTo>
                    <a:pt x="6837" y="10133"/>
                    <a:pt x="6699" y="10173"/>
                    <a:pt x="6699" y="10264"/>
                  </a:cubicBezTo>
                  <a:lnTo>
                    <a:pt x="6699" y="10409"/>
                  </a:lnTo>
                  <a:cubicBezTo>
                    <a:pt x="6699" y="10464"/>
                    <a:pt x="6643" y="10510"/>
                    <a:pt x="6574" y="10510"/>
                  </a:cubicBezTo>
                  <a:lnTo>
                    <a:pt x="5459" y="10510"/>
                  </a:lnTo>
                  <a:cubicBezTo>
                    <a:pt x="5391" y="10510"/>
                    <a:pt x="5334" y="10555"/>
                    <a:pt x="5334" y="10610"/>
                  </a:cubicBezTo>
                  <a:lnTo>
                    <a:pt x="5334" y="10946"/>
                  </a:lnTo>
                  <a:cubicBezTo>
                    <a:pt x="5334" y="11001"/>
                    <a:pt x="5391" y="11046"/>
                    <a:pt x="5459" y="11046"/>
                  </a:cubicBezTo>
                  <a:lnTo>
                    <a:pt x="6580" y="11046"/>
                  </a:lnTo>
                  <a:cubicBezTo>
                    <a:pt x="6649" y="11046"/>
                    <a:pt x="6705" y="11092"/>
                    <a:pt x="6705" y="11147"/>
                  </a:cubicBezTo>
                  <a:lnTo>
                    <a:pt x="6705" y="11292"/>
                  </a:lnTo>
                  <a:cubicBezTo>
                    <a:pt x="6699" y="11378"/>
                    <a:pt x="6831" y="11418"/>
                    <a:pt x="6912" y="11358"/>
                  </a:cubicBezTo>
                  <a:close/>
                  <a:moveTo>
                    <a:pt x="3112" y="12381"/>
                  </a:moveTo>
                  <a:lnTo>
                    <a:pt x="3750" y="11869"/>
                  </a:lnTo>
                  <a:cubicBezTo>
                    <a:pt x="3800" y="11829"/>
                    <a:pt x="3800" y="11769"/>
                    <a:pt x="3750" y="11729"/>
                  </a:cubicBezTo>
                  <a:lnTo>
                    <a:pt x="3112" y="11217"/>
                  </a:lnTo>
                  <a:cubicBezTo>
                    <a:pt x="3037" y="11157"/>
                    <a:pt x="2899" y="11197"/>
                    <a:pt x="2899" y="11287"/>
                  </a:cubicBezTo>
                  <a:lnTo>
                    <a:pt x="2899" y="11433"/>
                  </a:lnTo>
                  <a:cubicBezTo>
                    <a:pt x="2899" y="11488"/>
                    <a:pt x="2842" y="11533"/>
                    <a:pt x="2774" y="11533"/>
                  </a:cubicBezTo>
                  <a:lnTo>
                    <a:pt x="1653" y="11533"/>
                  </a:lnTo>
                  <a:cubicBezTo>
                    <a:pt x="1584" y="11533"/>
                    <a:pt x="1528" y="11578"/>
                    <a:pt x="1528" y="11634"/>
                  </a:cubicBezTo>
                  <a:lnTo>
                    <a:pt x="1528" y="11970"/>
                  </a:lnTo>
                  <a:cubicBezTo>
                    <a:pt x="1528" y="12025"/>
                    <a:pt x="1584" y="12070"/>
                    <a:pt x="1653" y="12070"/>
                  </a:cubicBezTo>
                  <a:lnTo>
                    <a:pt x="2774" y="12070"/>
                  </a:lnTo>
                  <a:cubicBezTo>
                    <a:pt x="2842" y="12070"/>
                    <a:pt x="2899" y="12115"/>
                    <a:pt x="2899" y="12170"/>
                  </a:cubicBezTo>
                  <a:lnTo>
                    <a:pt x="2899" y="12316"/>
                  </a:lnTo>
                  <a:cubicBezTo>
                    <a:pt x="2899" y="12401"/>
                    <a:pt x="3030" y="12441"/>
                    <a:pt x="3112" y="12381"/>
                  </a:cubicBezTo>
                  <a:close/>
                  <a:moveTo>
                    <a:pt x="5629" y="12376"/>
                  </a:moveTo>
                  <a:lnTo>
                    <a:pt x="6267" y="11864"/>
                  </a:lnTo>
                  <a:cubicBezTo>
                    <a:pt x="6317" y="11824"/>
                    <a:pt x="6317" y="11764"/>
                    <a:pt x="6267" y="11724"/>
                  </a:cubicBezTo>
                  <a:lnTo>
                    <a:pt x="5629" y="11212"/>
                  </a:lnTo>
                  <a:cubicBezTo>
                    <a:pt x="5553" y="11152"/>
                    <a:pt x="5416" y="11192"/>
                    <a:pt x="5416" y="11282"/>
                  </a:cubicBezTo>
                  <a:lnTo>
                    <a:pt x="5416" y="11428"/>
                  </a:lnTo>
                  <a:cubicBezTo>
                    <a:pt x="5416" y="11483"/>
                    <a:pt x="5359" y="11528"/>
                    <a:pt x="5290" y="11528"/>
                  </a:cubicBezTo>
                  <a:lnTo>
                    <a:pt x="4170" y="11528"/>
                  </a:lnTo>
                  <a:cubicBezTo>
                    <a:pt x="4101" y="11528"/>
                    <a:pt x="4045" y="11573"/>
                    <a:pt x="4045" y="11628"/>
                  </a:cubicBezTo>
                  <a:lnTo>
                    <a:pt x="4045" y="11965"/>
                  </a:lnTo>
                  <a:cubicBezTo>
                    <a:pt x="4045" y="12020"/>
                    <a:pt x="4101" y="12065"/>
                    <a:pt x="4170" y="12065"/>
                  </a:cubicBezTo>
                  <a:lnTo>
                    <a:pt x="5290" y="12065"/>
                  </a:lnTo>
                  <a:cubicBezTo>
                    <a:pt x="5359" y="12065"/>
                    <a:pt x="5416" y="12110"/>
                    <a:pt x="5416" y="12165"/>
                  </a:cubicBezTo>
                  <a:lnTo>
                    <a:pt x="5416" y="12311"/>
                  </a:lnTo>
                  <a:cubicBezTo>
                    <a:pt x="5416" y="12396"/>
                    <a:pt x="5553" y="12436"/>
                    <a:pt x="5629" y="12376"/>
                  </a:cubicBezTo>
                  <a:close/>
                  <a:moveTo>
                    <a:pt x="9454" y="11368"/>
                  </a:moveTo>
                  <a:lnTo>
                    <a:pt x="10093" y="10856"/>
                  </a:lnTo>
                  <a:cubicBezTo>
                    <a:pt x="10143" y="10816"/>
                    <a:pt x="10143" y="10755"/>
                    <a:pt x="10093" y="10715"/>
                  </a:cubicBezTo>
                  <a:lnTo>
                    <a:pt x="9454" y="10204"/>
                  </a:lnTo>
                  <a:cubicBezTo>
                    <a:pt x="9379" y="10143"/>
                    <a:pt x="9241" y="10183"/>
                    <a:pt x="9241" y="10274"/>
                  </a:cubicBezTo>
                  <a:lnTo>
                    <a:pt x="9241" y="10419"/>
                  </a:lnTo>
                  <a:cubicBezTo>
                    <a:pt x="9241" y="10474"/>
                    <a:pt x="9185" y="10520"/>
                    <a:pt x="9116" y="10520"/>
                  </a:cubicBezTo>
                  <a:lnTo>
                    <a:pt x="7995" y="10520"/>
                  </a:lnTo>
                  <a:cubicBezTo>
                    <a:pt x="7926" y="10520"/>
                    <a:pt x="7870" y="10565"/>
                    <a:pt x="7870" y="10620"/>
                  </a:cubicBezTo>
                  <a:lnTo>
                    <a:pt x="7870" y="10956"/>
                  </a:lnTo>
                  <a:cubicBezTo>
                    <a:pt x="7870" y="11011"/>
                    <a:pt x="7926" y="11057"/>
                    <a:pt x="7995" y="11057"/>
                  </a:cubicBezTo>
                  <a:lnTo>
                    <a:pt x="9116" y="11057"/>
                  </a:lnTo>
                  <a:cubicBezTo>
                    <a:pt x="9185" y="11057"/>
                    <a:pt x="9241" y="11102"/>
                    <a:pt x="9241" y="11157"/>
                  </a:cubicBezTo>
                  <a:lnTo>
                    <a:pt x="9241" y="11302"/>
                  </a:lnTo>
                  <a:cubicBezTo>
                    <a:pt x="9241" y="11383"/>
                    <a:pt x="9373" y="11428"/>
                    <a:pt x="9454" y="11368"/>
                  </a:cubicBezTo>
                  <a:close/>
                  <a:moveTo>
                    <a:pt x="4163" y="15226"/>
                  </a:moveTo>
                  <a:lnTo>
                    <a:pt x="4163" y="15371"/>
                  </a:lnTo>
                  <a:cubicBezTo>
                    <a:pt x="4163" y="15462"/>
                    <a:pt x="4295" y="15502"/>
                    <a:pt x="4376" y="15442"/>
                  </a:cubicBezTo>
                  <a:lnTo>
                    <a:pt x="5015" y="14930"/>
                  </a:lnTo>
                  <a:cubicBezTo>
                    <a:pt x="5065" y="14890"/>
                    <a:pt x="5065" y="14830"/>
                    <a:pt x="5015" y="14789"/>
                  </a:cubicBezTo>
                  <a:lnTo>
                    <a:pt x="4376" y="14278"/>
                  </a:lnTo>
                  <a:cubicBezTo>
                    <a:pt x="4301" y="14217"/>
                    <a:pt x="4163" y="14258"/>
                    <a:pt x="4163" y="14348"/>
                  </a:cubicBezTo>
                  <a:lnTo>
                    <a:pt x="4163" y="14493"/>
                  </a:lnTo>
                  <a:cubicBezTo>
                    <a:pt x="4163" y="14549"/>
                    <a:pt x="4107" y="14594"/>
                    <a:pt x="4038" y="14594"/>
                  </a:cubicBezTo>
                  <a:lnTo>
                    <a:pt x="2918" y="14594"/>
                  </a:lnTo>
                  <a:cubicBezTo>
                    <a:pt x="2849" y="14594"/>
                    <a:pt x="2792" y="14639"/>
                    <a:pt x="2792" y="14694"/>
                  </a:cubicBezTo>
                  <a:lnTo>
                    <a:pt x="2792" y="15030"/>
                  </a:lnTo>
                  <a:cubicBezTo>
                    <a:pt x="2792" y="15085"/>
                    <a:pt x="2849" y="15131"/>
                    <a:pt x="2918" y="15131"/>
                  </a:cubicBezTo>
                  <a:lnTo>
                    <a:pt x="4038" y="15131"/>
                  </a:lnTo>
                  <a:cubicBezTo>
                    <a:pt x="4113" y="15126"/>
                    <a:pt x="4163" y="15171"/>
                    <a:pt x="4163" y="15226"/>
                  </a:cubicBezTo>
                  <a:close/>
                  <a:moveTo>
                    <a:pt x="9535" y="6114"/>
                  </a:moveTo>
                  <a:cubicBezTo>
                    <a:pt x="9460" y="6054"/>
                    <a:pt x="9322" y="6094"/>
                    <a:pt x="9322" y="6185"/>
                  </a:cubicBezTo>
                  <a:lnTo>
                    <a:pt x="9322" y="6330"/>
                  </a:lnTo>
                  <a:cubicBezTo>
                    <a:pt x="9322" y="6385"/>
                    <a:pt x="9266" y="6430"/>
                    <a:pt x="9197" y="6430"/>
                  </a:cubicBezTo>
                  <a:lnTo>
                    <a:pt x="8077" y="6430"/>
                  </a:lnTo>
                  <a:cubicBezTo>
                    <a:pt x="8008" y="6430"/>
                    <a:pt x="7951" y="6476"/>
                    <a:pt x="7951" y="6531"/>
                  </a:cubicBezTo>
                  <a:lnTo>
                    <a:pt x="7951" y="6867"/>
                  </a:lnTo>
                  <a:cubicBezTo>
                    <a:pt x="7951" y="6922"/>
                    <a:pt x="8008" y="6967"/>
                    <a:pt x="8077" y="6967"/>
                  </a:cubicBezTo>
                  <a:lnTo>
                    <a:pt x="9197" y="6967"/>
                  </a:lnTo>
                  <a:cubicBezTo>
                    <a:pt x="9266" y="6967"/>
                    <a:pt x="9322" y="7012"/>
                    <a:pt x="9322" y="7068"/>
                  </a:cubicBezTo>
                  <a:lnTo>
                    <a:pt x="9322" y="7213"/>
                  </a:lnTo>
                  <a:cubicBezTo>
                    <a:pt x="9322" y="7303"/>
                    <a:pt x="9454" y="7344"/>
                    <a:pt x="9535" y="7283"/>
                  </a:cubicBezTo>
                  <a:lnTo>
                    <a:pt x="10174" y="6772"/>
                  </a:lnTo>
                  <a:cubicBezTo>
                    <a:pt x="10224" y="6731"/>
                    <a:pt x="10224" y="6671"/>
                    <a:pt x="10174" y="6631"/>
                  </a:cubicBezTo>
                  <a:lnTo>
                    <a:pt x="9535" y="6114"/>
                  </a:lnTo>
                  <a:close/>
                  <a:moveTo>
                    <a:pt x="10531" y="14207"/>
                  </a:moveTo>
                  <a:lnTo>
                    <a:pt x="10531" y="14353"/>
                  </a:lnTo>
                  <a:cubicBezTo>
                    <a:pt x="10531" y="14443"/>
                    <a:pt x="10662" y="14483"/>
                    <a:pt x="10744" y="14423"/>
                  </a:cubicBezTo>
                  <a:lnTo>
                    <a:pt x="11382" y="13911"/>
                  </a:lnTo>
                  <a:cubicBezTo>
                    <a:pt x="11432" y="13871"/>
                    <a:pt x="11432" y="13811"/>
                    <a:pt x="11382" y="13771"/>
                  </a:cubicBezTo>
                  <a:lnTo>
                    <a:pt x="10744" y="13259"/>
                  </a:lnTo>
                  <a:cubicBezTo>
                    <a:pt x="10669" y="13199"/>
                    <a:pt x="10531" y="13239"/>
                    <a:pt x="10531" y="13329"/>
                  </a:cubicBezTo>
                  <a:lnTo>
                    <a:pt x="10531" y="13475"/>
                  </a:lnTo>
                  <a:cubicBezTo>
                    <a:pt x="10531" y="13530"/>
                    <a:pt x="10474" y="13575"/>
                    <a:pt x="10406" y="13575"/>
                  </a:cubicBezTo>
                  <a:lnTo>
                    <a:pt x="9285" y="13575"/>
                  </a:lnTo>
                  <a:cubicBezTo>
                    <a:pt x="9216" y="13575"/>
                    <a:pt x="9160" y="13620"/>
                    <a:pt x="9160" y="13676"/>
                  </a:cubicBezTo>
                  <a:lnTo>
                    <a:pt x="9160" y="14012"/>
                  </a:lnTo>
                  <a:cubicBezTo>
                    <a:pt x="9160" y="14067"/>
                    <a:pt x="9216" y="14112"/>
                    <a:pt x="9285" y="14112"/>
                  </a:cubicBezTo>
                  <a:lnTo>
                    <a:pt x="10406" y="14112"/>
                  </a:lnTo>
                  <a:cubicBezTo>
                    <a:pt x="10474" y="14112"/>
                    <a:pt x="10531" y="14157"/>
                    <a:pt x="10531" y="14207"/>
                  </a:cubicBezTo>
                  <a:close/>
                  <a:moveTo>
                    <a:pt x="382" y="15116"/>
                  </a:moveTo>
                  <a:lnTo>
                    <a:pt x="1503" y="15116"/>
                  </a:lnTo>
                  <a:cubicBezTo>
                    <a:pt x="1571" y="15116"/>
                    <a:pt x="1628" y="15161"/>
                    <a:pt x="1628" y="15216"/>
                  </a:cubicBezTo>
                  <a:lnTo>
                    <a:pt x="1628" y="15361"/>
                  </a:lnTo>
                  <a:cubicBezTo>
                    <a:pt x="1628" y="15452"/>
                    <a:pt x="1759" y="15492"/>
                    <a:pt x="1841" y="15432"/>
                  </a:cubicBezTo>
                  <a:lnTo>
                    <a:pt x="2479" y="14920"/>
                  </a:lnTo>
                  <a:cubicBezTo>
                    <a:pt x="2529" y="14880"/>
                    <a:pt x="2529" y="14820"/>
                    <a:pt x="2479" y="14779"/>
                  </a:cubicBezTo>
                  <a:lnTo>
                    <a:pt x="1841" y="14268"/>
                  </a:lnTo>
                  <a:cubicBezTo>
                    <a:pt x="1766" y="14207"/>
                    <a:pt x="1628" y="14248"/>
                    <a:pt x="1628" y="14338"/>
                  </a:cubicBezTo>
                  <a:lnTo>
                    <a:pt x="1628" y="14483"/>
                  </a:lnTo>
                  <a:cubicBezTo>
                    <a:pt x="1628" y="14539"/>
                    <a:pt x="1571" y="14584"/>
                    <a:pt x="1503" y="14584"/>
                  </a:cubicBezTo>
                  <a:lnTo>
                    <a:pt x="382" y="14584"/>
                  </a:lnTo>
                  <a:cubicBezTo>
                    <a:pt x="313" y="14584"/>
                    <a:pt x="257" y="14629"/>
                    <a:pt x="257" y="14684"/>
                  </a:cubicBezTo>
                  <a:lnTo>
                    <a:pt x="257" y="15020"/>
                  </a:lnTo>
                  <a:cubicBezTo>
                    <a:pt x="257" y="15070"/>
                    <a:pt x="313" y="15116"/>
                    <a:pt x="382" y="15116"/>
                  </a:cubicBezTo>
                  <a:close/>
                  <a:moveTo>
                    <a:pt x="15821" y="5096"/>
                  </a:moveTo>
                  <a:cubicBezTo>
                    <a:pt x="15746" y="5036"/>
                    <a:pt x="15608" y="5076"/>
                    <a:pt x="15608" y="5166"/>
                  </a:cubicBezTo>
                  <a:lnTo>
                    <a:pt x="15608" y="5312"/>
                  </a:lnTo>
                  <a:cubicBezTo>
                    <a:pt x="15608" y="5367"/>
                    <a:pt x="15552" y="5412"/>
                    <a:pt x="15483" y="5412"/>
                  </a:cubicBezTo>
                  <a:lnTo>
                    <a:pt x="14362" y="5412"/>
                  </a:lnTo>
                  <a:cubicBezTo>
                    <a:pt x="14294" y="5412"/>
                    <a:pt x="14237" y="5457"/>
                    <a:pt x="14237" y="5512"/>
                  </a:cubicBezTo>
                  <a:lnTo>
                    <a:pt x="14237" y="5848"/>
                  </a:lnTo>
                  <a:cubicBezTo>
                    <a:pt x="14237" y="5904"/>
                    <a:pt x="14294" y="5949"/>
                    <a:pt x="14362" y="5949"/>
                  </a:cubicBezTo>
                  <a:lnTo>
                    <a:pt x="15483" y="5949"/>
                  </a:lnTo>
                  <a:cubicBezTo>
                    <a:pt x="15552" y="5949"/>
                    <a:pt x="15608" y="5994"/>
                    <a:pt x="15608" y="6049"/>
                  </a:cubicBezTo>
                  <a:lnTo>
                    <a:pt x="15608" y="6195"/>
                  </a:lnTo>
                  <a:cubicBezTo>
                    <a:pt x="15608" y="6285"/>
                    <a:pt x="15740" y="6325"/>
                    <a:pt x="15821" y="6265"/>
                  </a:cubicBezTo>
                  <a:lnTo>
                    <a:pt x="16460" y="5753"/>
                  </a:lnTo>
                  <a:cubicBezTo>
                    <a:pt x="16510" y="5713"/>
                    <a:pt x="16510" y="5653"/>
                    <a:pt x="16460" y="5613"/>
                  </a:cubicBezTo>
                  <a:lnTo>
                    <a:pt x="15821" y="5096"/>
                  </a:lnTo>
                  <a:close/>
                  <a:moveTo>
                    <a:pt x="357" y="14202"/>
                  </a:moveTo>
                  <a:lnTo>
                    <a:pt x="357" y="14348"/>
                  </a:lnTo>
                  <a:cubicBezTo>
                    <a:pt x="357" y="14438"/>
                    <a:pt x="488" y="14478"/>
                    <a:pt x="570" y="14418"/>
                  </a:cubicBezTo>
                  <a:lnTo>
                    <a:pt x="1208" y="13906"/>
                  </a:lnTo>
                  <a:cubicBezTo>
                    <a:pt x="1258" y="13866"/>
                    <a:pt x="1258" y="13806"/>
                    <a:pt x="1208" y="13766"/>
                  </a:cubicBezTo>
                  <a:lnTo>
                    <a:pt x="570" y="13254"/>
                  </a:lnTo>
                  <a:cubicBezTo>
                    <a:pt x="495" y="13194"/>
                    <a:pt x="357" y="13234"/>
                    <a:pt x="357" y="13324"/>
                  </a:cubicBezTo>
                  <a:lnTo>
                    <a:pt x="357" y="13470"/>
                  </a:lnTo>
                  <a:cubicBezTo>
                    <a:pt x="357" y="13525"/>
                    <a:pt x="301" y="13570"/>
                    <a:pt x="232" y="13570"/>
                  </a:cubicBezTo>
                  <a:lnTo>
                    <a:pt x="0" y="13570"/>
                  </a:lnTo>
                  <a:lnTo>
                    <a:pt x="0" y="14107"/>
                  </a:lnTo>
                  <a:lnTo>
                    <a:pt x="232" y="14107"/>
                  </a:lnTo>
                  <a:cubicBezTo>
                    <a:pt x="301" y="14102"/>
                    <a:pt x="357" y="14147"/>
                    <a:pt x="357" y="14202"/>
                  </a:cubicBezTo>
                  <a:close/>
                  <a:moveTo>
                    <a:pt x="13060" y="14207"/>
                  </a:moveTo>
                  <a:lnTo>
                    <a:pt x="13060" y="14353"/>
                  </a:lnTo>
                  <a:cubicBezTo>
                    <a:pt x="13060" y="14443"/>
                    <a:pt x="13192" y="14483"/>
                    <a:pt x="13273" y="14423"/>
                  </a:cubicBezTo>
                  <a:lnTo>
                    <a:pt x="13912" y="13911"/>
                  </a:lnTo>
                  <a:cubicBezTo>
                    <a:pt x="13962" y="13871"/>
                    <a:pt x="13962" y="13811"/>
                    <a:pt x="13912" y="13771"/>
                  </a:cubicBezTo>
                  <a:lnTo>
                    <a:pt x="13273" y="13259"/>
                  </a:lnTo>
                  <a:cubicBezTo>
                    <a:pt x="13198" y="13199"/>
                    <a:pt x="13060" y="13239"/>
                    <a:pt x="13060" y="13329"/>
                  </a:cubicBezTo>
                  <a:lnTo>
                    <a:pt x="13060" y="13475"/>
                  </a:lnTo>
                  <a:cubicBezTo>
                    <a:pt x="13060" y="13530"/>
                    <a:pt x="13004" y="13575"/>
                    <a:pt x="12935" y="13575"/>
                  </a:cubicBezTo>
                  <a:lnTo>
                    <a:pt x="11814" y="13575"/>
                  </a:lnTo>
                  <a:cubicBezTo>
                    <a:pt x="11745" y="13575"/>
                    <a:pt x="11689" y="13620"/>
                    <a:pt x="11689" y="13676"/>
                  </a:cubicBezTo>
                  <a:lnTo>
                    <a:pt x="11689" y="14012"/>
                  </a:lnTo>
                  <a:cubicBezTo>
                    <a:pt x="11689" y="14067"/>
                    <a:pt x="11745" y="14112"/>
                    <a:pt x="11814" y="14112"/>
                  </a:cubicBezTo>
                  <a:lnTo>
                    <a:pt x="12935" y="14112"/>
                  </a:lnTo>
                  <a:cubicBezTo>
                    <a:pt x="13004" y="14112"/>
                    <a:pt x="13060" y="14152"/>
                    <a:pt x="13060" y="14207"/>
                  </a:cubicBezTo>
                  <a:close/>
                  <a:moveTo>
                    <a:pt x="16479" y="7650"/>
                  </a:moveTo>
                  <a:lnTo>
                    <a:pt x="15840" y="7138"/>
                  </a:lnTo>
                  <a:cubicBezTo>
                    <a:pt x="15765" y="7078"/>
                    <a:pt x="15627" y="7118"/>
                    <a:pt x="15627" y="7208"/>
                  </a:cubicBezTo>
                  <a:lnTo>
                    <a:pt x="15627" y="7354"/>
                  </a:lnTo>
                  <a:cubicBezTo>
                    <a:pt x="15627" y="7409"/>
                    <a:pt x="15571" y="7454"/>
                    <a:pt x="15502" y="7454"/>
                  </a:cubicBezTo>
                  <a:lnTo>
                    <a:pt x="14381" y="7454"/>
                  </a:lnTo>
                  <a:cubicBezTo>
                    <a:pt x="14312" y="7454"/>
                    <a:pt x="14256" y="7499"/>
                    <a:pt x="14256" y="7554"/>
                  </a:cubicBezTo>
                  <a:lnTo>
                    <a:pt x="14256" y="7891"/>
                  </a:lnTo>
                  <a:cubicBezTo>
                    <a:pt x="14256" y="7946"/>
                    <a:pt x="14312" y="7991"/>
                    <a:pt x="14381" y="7991"/>
                  </a:cubicBezTo>
                  <a:lnTo>
                    <a:pt x="15502" y="7991"/>
                  </a:lnTo>
                  <a:cubicBezTo>
                    <a:pt x="15571" y="7991"/>
                    <a:pt x="15627" y="8036"/>
                    <a:pt x="15627" y="8091"/>
                  </a:cubicBezTo>
                  <a:lnTo>
                    <a:pt x="15627" y="8237"/>
                  </a:lnTo>
                  <a:cubicBezTo>
                    <a:pt x="15627" y="8327"/>
                    <a:pt x="15759" y="8367"/>
                    <a:pt x="15840" y="8307"/>
                  </a:cubicBezTo>
                  <a:lnTo>
                    <a:pt x="16479" y="7795"/>
                  </a:lnTo>
                  <a:cubicBezTo>
                    <a:pt x="16529" y="7750"/>
                    <a:pt x="16529" y="7685"/>
                    <a:pt x="16479" y="7650"/>
                  </a:cubicBezTo>
                  <a:close/>
                  <a:moveTo>
                    <a:pt x="7970" y="14202"/>
                  </a:moveTo>
                  <a:lnTo>
                    <a:pt x="7970" y="14348"/>
                  </a:lnTo>
                  <a:cubicBezTo>
                    <a:pt x="7970" y="14438"/>
                    <a:pt x="8102" y="14478"/>
                    <a:pt x="8183" y="14418"/>
                  </a:cubicBezTo>
                  <a:lnTo>
                    <a:pt x="8822" y="13906"/>
                  </a:lnTo>
                  <a:cubicBezTo>
                    <a:pt x="8872" y="13866"/>
                    <a:pt x="8872" y="13806"/>
                    <a:pt x="8822" y="13766"/>
                  </a:cubicBezTo>
                  <a:lnTo>
                    <a:pt x="8183" y="13254"/>
                  </a:lnTo>
                  <a:cubicBezTo>
                    <a:pt x="8108" y="13194"/>
                    <a:pt x="7970" y="13234"/>
                    <a:pt x="7970" y="13324"/>
                  </a:cubicBezTo>
                  <a:lnTo>
                    <a:pt x="7970" y="13470"/>
                  </a:lnTo>
                  <a:cubicBezTo>
                    <a:pt x="7970" y="13525"/>
                    <a:pt x="7914" y="13570"/>
                    <a:pt x="7845" y="13570"/>
                  </a:cubicBezTo>
                  <a:lnTo>
                    <a:pt x="6724" y="13570"/>
                  </a:lnTo>
                  <a:cubicBezTo>
                    <a:pt x="6655" y="13570"/>
                    <a:pt x="6599" y="13615"/>
                    <a:pt x="6599" y="13671"/>
                  </a:cubicBezTo>
                  <a:lnTo>
                    <a:pt x="6599" y="14007"/>
                  </a:lnTo>
                  <a:cubicBezTo>
                    <a:pt x="6599" y="14062"/>
                    <a:pt x="6655" y="14107"/>
                    <a:pt x="6724" y="14107"/>
                  </a:cubicBezTo>
                  <a:lnTo>
                    <a:pt x="7845" y="14107"/>
                  </a:lnTo>
                  <a:cubicBezTo>
                    <a:pt x="7914" y="14107"/>
                    <a:pt x="7970" y="14152"/>
                    <a:pt x="7970" y="14202"/>
                  </a:cubicBezTo>
                  <a:close/>
                  <a:moveTo>
                    <a:pt x="4163" y="7449"/>
                  </a:moveTo>
                  <a:cubicBezTo>
                    <a:pt x="4095" y="7449"/>
                    <a:pt x="4038" y="7494"/>
                    <a:pt x="4038" y="7549"/>
                  </a:cubicBezTo>
                  <a:lnTo>
                    <a:pt x="4038" y="7885"/>
                  </a:lnTo>
                  <a:cubicBezTo>
                    <a:pt x="4038" y="7941"/>
                    <a:pt x="4095" y="7986"/>
                    <a:pt x="4163" y="7986"/>
                  </a:cubicBezTo>
                  <a:lnTo>
                    <a:pt x="5284" y="7986"/>
                  </a:lnTo>
                  <a:cubicBezTo>
                    <a:pt x="5353" y="7986"/>
                    <a:pt x="5409" y="8031"/>
                    <a:pt x="5409" y="8086"/>
                  </a:cubicBezTo>
                  <a:lnTo>
                    <a:pt x="5409" y="8232"/>
                  </a:lnTo>
                  <a:cubicBezTo>
                    <a:pt x="5409" y="8322"/>
                    <a:pt x="5541" y="8362"/>
                    <a:pt x="5622" y="8302"/>
                  </a:cubicBezTo>
                  <a:lnTo>
                    <a:pt x="6261" y="7790"/>
                  </a:lnTo>
                  <a:cubicBezTo>
                    <a:pt x="6311" y="7750"/>
                    <a:pt x="6311" y="7690"/>
                    <a:pt x="6261" y="7650"/>
                  </a:cubicBezTo>
                  <a:lnTo>
                    <a:pt x="5622" y="7138"/>
                  </a:lnTo>
                  <a:cubicBezTo>
                    <a:pt x="5547" y="7078"/>
                    <a:pt x="5409" y="7118"/>
                    <a:pt x="5409" y="7208"/>
                  </a:cubicBezTo>
                  <a:lnTo>
                    <a:pt x="5409" y="7354"/>
                  </a:lnTo>
                  <a:cubicBezTo>
                    <a:pt x="5409" y="7409"/>
                    <a:pt x="5353" y="7454"/>
                    <a:pt x="5284" y="7454"/>
                  </a:cubicBezTo>
                  <a:lnTo>
                    <a:pt x="4163" y="7454"/>
                  </a:lnTo>
                  <a:close/>
                  <a:moveTo>
                    <a:pt x="6899" y="6114"/>
                  </a:moveTo>
                  <a:cubicBezTo>
                    <a:pt x="6824" y="6054"/>
                    <a:pt x="6687" y="6094"/>
                    <a:pt x="6687" y="6185"/>
                  </a:cubicBezTo>
                  <a:lnTo>
                    <a:pt x="6687" y="6330"/>
                  </a:lnTo>
                  <a:cubicBezTo>
                    <a:pt x="6687" y="6385"/>
                    <a:pt x="6630" y="6430"/>
                    <a:pt x="6561" y="6430"/>
                  </a:cubicBezTo>
                  <a:lnTo>
                    <a:pt x="5441" y="6430"/>
                  </a:lnTo>
                  <a:cubicBezTo>
                    <a:pt x="5372" y="6430"/>
                    <a:pt x="5315" y="6476"/>
                    <a:pt x="5315" y="6531"/>
                  </a:cubicBezTo>
                  <a:lnTo>
                    <a:pt x="5315" y="6867"/>
                  </a:lnTo>
                  <a:cubicBezTo>
                    <a:pt x="5315" y="6922"/>
                    <a:pt x="5372" y="6967"/>
                    <a:pt x="5441" y="6967"/>
                  </a:cubicBezTo>
                  <a:lnTo>
                    <a:pt x="6561" y="6967"/>
                  </a:lnTo>
                  <a:cubicBezTo>
                    <a:pt x="6630" y="6967"/>
                    <a:pt x="6687" y="7012"/>
                    <a:pt x="6687" y="7068"/>
                  </a:cubicBezTo>
                  <a:lnTo>
                    <a:pt x="6687" y="7213"/>
                  </a:lnTo>
                  <a:cubicBezTo>
                    <a:pt x="6687" y="7303"/>
                    <a:pt x="6818" y="7344"/>
                    <a:pt x="6899" y="7283"/>
                  </a:cubicBezTo>
                  <a:lnTo>
                    <a:pt x="7538" y="6772"/>
                  </a:lnTo>
                  <a:cubicBezTo>
                    <a:pt x="7588" y="6731"/>
                    <a:pt x="7588" y="6671"/>
                    <a:pt x="7538" y="6631"/>
                  </a:cubicBezTo>
                  <a:lnTo>
                    <a:pt x="6899" y="6114"/>
                  </a:lnTo>
                  <a:close/>
                  <a:moveTo>
                    <a:pt x="4333" y="6114"/>
                  </a:moveTo>
                  <a:cubicBezTo>
                    <a:pt x="4257" y="6054"/>
                    <a:pt x="4120" y="6094"/>
                    <a:pt x="4120" y="6185"/>
                  </a:cubicBezTo>
                  <a:lnTo>
                    <a:pt x="4120" y="6330"/>
                  </a:lnTo>
                  <a:cubicBezTo>
                    <a:pt x="4120" y="6385"/>
                    <a:pt x="4063" y="6430"/>
                    <a:pt x="3994" y="6430"/>
                  </a:cubicBezTo>
                  <a:lnTo>
                    <a:pt x="2874" y="6430"/>
                  </a:lnTo>
                  <a:cubicBezTo>
                    <a:pt x="2805" y="6430"/>
                    <a:pt x="2749" y="6476"/>
                    <a:pt x="2749" y="6531"/>
                  </a:cubicBezTo>
                  <a:lnTo>
                    <a:pt x="2749" y="6867"/>
                  </a:lnTo>
                  <a:cubicBezTo>
                    <a:pt x="2749" y="6922"/>
                    <a:pt x="2805" y="6967"/>
                    <a:pt x="2874" y="6967"/>
                  </a:cubicBezTo>
                  <a:lnTo>
                    <a:pt x="3994" y="6967"/>
                  </a:lnTo>
                  <a:cubicBezTo>
                    <a:pt x="4063" y="6967"/>
                    <a:pt x="4120" y="7012"/>
                    <a:pt x="4120" y="7068"/>
                  </a:cubicBezTo>
                  <a:lnTo>
                    <a:pt x="4120" y="7213"/>
                  </a:lnTo>
                  <a:cubicBezTo>
                    <a:pt x="4120" y="7303"/>
                    <a:pt x="4251" y="7344"/>
                    <a:pt x="4333" y="7283"/>
                  </a:cubicBezTo>
                  <a:lnTo>
                    <a:pt x="4971" y="6772"/>
                  </a:lnTo>
                  <a:cubicBezTo>
                    <a:pt x="5021" y="6731"/>
                    <a:pt x="5021" y="6671"/>
                    <a:pt x="4971" y="6631"/>
                  </a:cubicBezTo>
                  <a:lnTo>
                    <a:pt x="4333" y="6114"/>
                  </a:lnTo>
                  <a:close/>
                  <a:moveTo>
                    <a:pt x="6799" y="7449"/>
                  </a:moveTo>
                  <a:cubicBezTo>
                    <a:pt x="6730" y="7449"/>
                    <a:pt x="6674" y="7494"/>
                    <a:pt x="6674" y="7549"/>
                  </a:cubicBezTo>
                  <a:lnTo>
                    <a:pt x="6674" y="7885"/>
                  </a:lnTo>
                  <a:cubicBezTo>
                    <a:pt x="6674" y="7941"/>
                    <a:pt x="6730" y="7986"/>
                    <a:pt x="6799" y="7986"/>
                  </a:cubicBezTo>
                  <a:lnTo>
                    <a:pt x="7920" y="7986"/>
                  </a:lnTo>
                  <a:cubicBezTo>
                    <a:pt x="7989" y="7986"/>
                    <a:pt x="8045" y="8031"/>
                    <a:pt x="8045" y="8086"/>
                  </a:cubicBezTo>
                  <a:lnTo>
                    <a:pt x="8045" y="8232"/>
                  </a:lnTo>
                  <a:cubicBezTo>
                    <a:pt x="8045" y="8322"/>
                    <a:pt x="8177" y="8362"/>
                    <a:pt x="8258" y="8302"/>
                  </a:cubicBezTo>
                  <a:lnTo>
                    <a:pt x="8897" y="7790"/>
                  </a:lnTo>
                  <a:cubicBezTo>
                    <a:pt x="8947" y="7750"/>
                    <a:pt x="8947" y="7690"/>
                    <a:pt x="8897" y="7650"/>
                  </a:cubicBezTo>
                  <a:lnTo>
                    <a:pt x="8258" y="7138"/>
                  </a:lnTo>
                  <a:cubicBezTo>
                    <a:pt x="8183" y="7078"/>
                    <a:pt x="8045" y="7118"/>
                    <a:pt x="8045" y="7208"/>
                  </a:cubicBezTo>
                  <a:lnTo>
                    <a:pt x="8045" y="7354"/>
                  </a:lnTo>
                  <a:cubicBezTo>
                    <a:pt x="8045" y="7409"/>
                    <a:pt x="7989" y="7454"/>
                    <a:pt x="7920" y="7454"/>
                  </a:cubicBezTo>
                  <a:lnTo>
                    <a:pt x="6799" y="7454"/>
                  </a:lnTo>
                  <a:close/>
                  <a:moveTo>
                    <a:pt x="1603" y="7449"/>
                  </a:moveTo>
                  <a:cubicBezTo>
                    <a:pt x="1534" y="7449"/>
                    <a:pt x="1478" y="7494"/>
                    <a:pt x="1478" y="7549"/>
                  </a:cubicBezTo>
                  <a:lnTo>
                    <a:pt x="1478" y="7885"/>
                  </a:lnTo>
                  <a:cubicBezTo>
                    <a:pt x="1478" y="7941"/>
                    <a:pt x="1534" y="7986"/>
                    <a:pt x="1603" y="7986"/>
                  </a:cubicBezTo>
                  <a:lnTo>
                    <a:pt x="2723" y="7986"/>
                  </a:lnTo>
                  <a:cubicBezTo>
                    <a:pt x="2792" y="7986"/>
                    <a:pt x="2849" y="8031"/>
                    <a:pt x="2849" y="8086"/>
                  </a:cubicBezTo>
                  <a:lnTo>
                    <a:pt x="2849" y="8232"/>
                  </a:lnTo>
                  <a:cubicBezTo>
                    <a:pt x="2849" y="8322"/>
                    <a:pt x="2980" y="8362"/>
                    <a:pt x="3062" y="8302"/>
                  </a:cubicBezTo>
                  <a:lnTo>
                    <a:pt x="3700" y="7790"/>
                  </a:lnTo>
                  <a:cubicBezTo>
                    <a:pt x="3750" y="7750"/>
                    <a:pt x="3750" y="7690"/>
                    <a:pt x="3700" y="7650"/>
                  </a:cubicBezTo>
                  <a:lnTo>
                    <a:pt x="3062" y="7138"/>
                  </a:lnTo>
                  <a:cubicBezTo>
                    <a:pt x="2986" y="7078"/>
                    <a:pt x="2849" y="7118"/>
                    <a:pt x="2849" y="7208"/>
                  </a:cubicBezTo>
                  <a:lnTo>
                    <a:pt x="2849" y="7354"/>
                  </a:lnTo>
                  <a:cubicBezTo>
                    <a:pt x="2849" y="7409"/>
                    <a:pt x="2792" y="7454"/>
                    <a:pt x="2723" y="7454"/>
                  </a:cubicBezTo>
                  <a:lnTo>
                    <a:pt x="1603" y="7454"/>
                  </a:lnTo>
                  <a:close/>
                  <a:moveTo>
                    <a:pt x="301" y="8568"/>
                  </a:moveTo>
                  <a:lnTo>
                    <a:pt x="301" y="8904"/>
                  </a:lnTo>
                  <a:cubicBezTo>
                    <a:pt x="301" y="8959"/>
                    <a:pt x="357" y="9004"/>
                    <a:pt x="426" y="9004"/>
                  </a:cubicBezTo>
                  <a:lnTo>
                    <a:pt x="1546" y="9004"/>
                  </a:lnTo>
                  <a:cubicBezTo>
                    <a:pt x="1615" y="9004"/>
                    <a:pt x="1672" y="9050"/>
                    <a:pt x="1672" y="9105"/>
                  </a:cubicBezTo>
                  <a:lnTo>
                    <a:pt x="1672" y="9250"/>
                  </a:lnTo>
                  <a:cubicBezTo>
                    <a:pt x="1672" y="9341"/>
                    <a:pt x="1803" y="9381"/>
                    <a:pt x="1885" y="9320"/>
                  </a:cubicBezTo>
                  <a:lnTo>
                    <a:pt x="2523" y="8809"/>
                  </a:lnTo>
                  <a:cubicBezTo>
                    <a:pt x="2573" y="8769"/>
                    <a:pt x="2573" y="8708"/>
                    <a:pt x="2523" y="8668"/>
                  </a:cubicBezTo>
                  <a:lnTo>
                    <a:pt x="1885" y="8156"/>
                  </a:lnTo>
                  <a:cubicBezTo>
                    <a:pt x="1809" y="8096"/>
                    <a:pt x="1672" y="8136"/>
                    <a:pt x="1672" y="8227"/>
                  </a:cubicBezTo>
                  <a:lnTo>
                    <a:pt x="1672" y="8372"/>
                  </a:lnTo>
                  <a:cubicBezTo>
                    <a:pt x="1672" y="8427"/>
                    <a:pt x="1615" y="8473"/>
                    <a:pt x="1546" y="8473"/>
                  </a:cubicBezTo>
                  <a:lnTo>
                    <a:pt x="426" y="8473"/>
                  </a:lnTo>
                  <a:cubicBezTo>
                    <a:pt x="357" y="8473"/>
                    <a:pt x="301" y="8518"/>
                    <a:pt x="301" y="8568"/>
                  </a:cubicBezTo>
                  <a:close/>
                  <a:moveTo>
                    <a:pt x="0" y="9491"/>
                  </a:moveTo>
                  <a:lnTo>
                    <a:pt x="0" y="10028"/>
                  </a:lnTo>
                  <a:lnTo>
                    <a:pt x="257" y="10028"/>
                  </a:lnTo>
                  <a:cubicBezTo>
                    <a:pt x="326" y="10028"/>
                    <a:pt x="382" y="10073"/>
                    <a:pt x="382" y="10128"/>
                  </a:cubicBezTo>
                  <a:lnTo>
                    <a:pt x="382" y="10274"/>
                  </a:lnTo>
                  <a:cubicBezTo>
                    <a:pt x="382" y="10364"/>
                    <a:pt x="513" y="10404"/>
                    <a:pt x="595" y="10344"/>
                  </a:cubicBezTo>
                  <a:lnTo>
                    <a:pt x="1233" y="9832"/>
                  </a:lnTo>
                  <a:cubicBezTo>
                    <a:pt x="1283" y="9792"/>
                    <a:pt x="1283" y="9732"/>
                    <a:pt x="1233" y="9692"/>
                  </a:cubicBezTo>
                  <a:lnTo>
                    <a:pt x="595" y="9180"/>
                  </a:lnTo>
                  <a:cubicBezTo>
                    <a:pt x="520" y="9120"/>
                    <a:pt x="382" y="9160"/>
                    <a:pt x="382" y="9250"/>
                  </a:cubicBezTo>
                  <a:lnTo>
                    <a:pt x="382" y="9396"/>
                  </a:lnTo>
                  <a:cubicBezTo>
                    <a:pt x="382" y="9451"/>
                    <a:pt x="326" y="9496"/>
                    <a:pt x="257" y="9496"/>
                  </a:cubicBezTo>
                  <a:lnTo>
                    <a:pt x="0" y="9496"/>
                  </a:lnTo>
                  <a:close/>
                  <a:moveTo>
                    <a:pt x="1697" y="6114"/>
                  </a:moveTo>
                  <a:cubicBezTo>
                    <a:pt x="1622" y="6054"/>
                    <a:pt x="1484" y="6094"/>
                    <a:pt x="1484" y="6185"/>
                  </a:cubicBezTo>
                  <a:lnTo>
                    <a:pt x="1484" y="6330"/>
                  </a:lnTo>
                  <a:cubicBezTo>
                    <a:pt x="1484" y="6385"/>
                    <a:pt x="1427" y="6430"/>
                    <a:pt x="1359" y="6430"/>
                  </a:cubicBezTo>
                  <a:lnTo>
                    <a:pt x="238" y="6430"/>
                  </a:lnTo>
                  <a:cubicBezTo>
                    <a:pt x="169" y="6430"/>
                    <a:pt x="113" y="6476"/>
                    <a:pt x="113" y="6531"/>
                  </a:cubicBezTo>
                  <a:lnTo>
                    <a:pt x="113" y="6867"/>
                  </a:lnTo>
                  <a:cubicBezTo>
                    <a:pt x="113" y="6922"/>
                    <a:pt x="169" y="6967"/>
                    <a:pt x="238" y="6967"/>
                  </a:cubicBezTo>
                  <a:lnTo>
                    <a:pt x="1359" y="6967"/>
                  </a:lnTo>
                  <a:cubicBezTo>
                    <a:pt x="1427" y="6967"/>
                    <a:pt x="1484" y="7012"/>
                    <a:pt x="1484" y="7068"/>
                  </a:cubicBezTo>
                  <a:lnTo>
                    <a:pt x="1484" y="7213"/>
                  </a:lnTo>
                  <a:cubicBezTo>
                    <a:pt x="1484" y="7303"/>
                    <a:pt x="1615" y="7344"/>
                    <a:pt x="1697" y="7283"/>
                  </a:cubicBezTo>
                  <a:lnTo>
                    <a:pt x="2335" y="6772"/>
                  </a:lnTo>
                  <a:cubicBezTo>
                    <a:pt x="2385" y="6731"/>
                    <a:pt x="2385" y="6671"/>
                    <a:pt x="2335" y="6631"/>
                  </a:cubicBezTo>
                  <a:lnTo>
                    <a:pt x="1697" y="6114"/>
                  </a:lnTo>
                  <a:close/>
                  <a:moveTo>
                    <a:pt x="15765" y="14363"/>
                  </a:moveTo>
                  <a:lnTo>
                    <a:pt x="16403" y="13851"/>
                  </a:lnTo>
                  <a:cubicBezTo>
                    <a:pt x="16454" y="13811"/>
                    <a:pt x="16454" y="13751"/>
                    <a:pt x="16403" y="13711"/>
                  </a:cubicBezTo>
                  <a:lnTo>
                    <a:pt x="15765" y="13199"/>
                  </a:lnTo>
                  <a:cubicBezTo>
                    <a:pt x="15690" y="13139"/>
                    <a:pt x="15552" y="13179"/>
                    <a:pt x="15552" y="13269"/>
                  </a:cubicBezTo>
                  <a:lnTo>
                    <a:pt x="15552" y="13415"/>
                  </a:lnTo>
                  <a:cubicBezTo>
                    <a:pt x="15552" y="13470"/>
                    <a:pt x="15496" y="13515"/>
                    <a:pt x="15427" y="13515"/>
                  </a:cubicBezTo>
                  <a:lnTo>
                    <a:pt x="14306" y="13515"/>
                  </a:lnTo>
                  <a:cubicBezTo>
                    <a:pt x="14237" y="13515"/>
                    <a:pt x="14181" y="13560"/>
                    <a:pt x="14181" y="13615"/>
                  </a:cubicBezTo>
                  <a:lnTo>
                    <a:pt x="14181" y="13952"/>
                  </a:lnTo>
                  <a:cubicBezTo>
                    <a:pt x="14181" y="14007"/>
                    <a:pt x="14237" y="14052"/>
                    <a:pt x="14306" y="14052"/>
                  </a:cubicBezTo>
                  <a:lnTo>
                    <a:pt x="15427" y="14052"/>
                  </a:lnTo>
                  <a:cubicBezTo>
                    <a:pt x="15496" y="14052"/>
                    <a:pt x="15552" y="14097"/>
                    <a:pt x="15552" y="14152"/>
                  </a:cubicBezTo>
                  <a:lnTo>
                    <a:pt x="15552" y="14298"/>
                  </a:lnTo>
                  <a:cubicBezTo>
                    <a:pt x="15552" y="14378"/>
                    <a:pt x="15683" y="14423"/>
                    <a:pt x="15765" y="14363"/>
                  </a:cubicBezTo>
                  <a:close/>
                  <a:moveTo>
                    <a:pt x="18313" y="14358"/>
                  </a:moveTo>
                  <a:lnTo>
                    <a:pt x="18952" y="13846"/>
                  </a:lnTo>
                  <a:cubicBezTo>
                    <a:pt x="19002" y="13806"/>
                    <a:pt x="19002" y="13746"/>
                    <a:pt x="18952" y="13706"/>
                  </a:cubicBezTo>
                  <a:lnTo>
                    <a:pt x="18313" y="13194"/>
                  </a:lnTo>
                  <a:cubicBezTo>
                    <a:pt x="18238" y="13134"/>
                    <a:pt x="18100" y="13174"/>
                    <a:pt x="18100" y="13264"/>
                  </a:cubicBezTo>
                  <a:lnTo>
                    <a:pt x="18100" y="13410"/>
                  </a:lnTo>
                  <a:cubicBezTo>
                    <a:pt x="18100" y="13465"/>
                    <a:pt x="18044" y="13510"/>
                    <a:pt x="17975" y="13510"/>
                  </a:cubicBezTo>
                  <a:lnTo>
                    <a:pt x="16854" y="13510"/>
                  </a:lnTo>
                  <a:cubicBezTo>
                    <a:pt x="16785" y="13510"/>
                    <a:pt x="16729" y="13555"/>
                    <a:pt x="16729" y="13610"/>
                  </a:cubicBezTo>
                  <a:lnTo>
                    <a:pt x="16729" y="13947"/>
                  </a:lnTo>
                  <a:cubicBezTo>
                    <a:pt x="16729" y="14002"/>
                    <a:pt x="16785" y="14047"/>
                    <a:pt x="16854" y="14047"/>
                  </a:cubicBezTo>
                  <a:lnTo>
                    <a:pt x="17975" y="14047"/>
                  </a:lnTo>
                  <a:cubicBezTo>
                    <a:pt x="18044" y="14047"/>
                    <a:pt x="18100" y="14092"/>
                    <a:pt x="18100" y="14147"/>
                  </a:cubicBezTo>
                  <a:lnTo>
                    <a:pt x="18100" y="14293"/>
                  </a:lnTo>
                  <a:cubicBezTo>
                    <a:pt x="18106" y="14378"/>
                    <a:pt x="18238" y="14423"/>
                    <a:pt x="18313" y="14358"/>
                  </a:cubicBezTo>
                  <a:close/>
                  <a:moveTo>
                    <a:pt x="3130" y="20484"/>
                  </a:moveTo>
                  <a:lnTo>
                    <a:pt x="3769" y="19972"/>
                  </a:lnTo>
                  <a:cubicBezTo>
                    <a:pt x="3819" y="19932"/>
                    <a:pt x="3819" y="19872"/>
                    <a:pt x="3769" y="19832"/>
                  </a:cubicBezTo>
                  <a:lnTo>
                    <a:pt x="3130" y="19320"/>
                  </a:lnTo>
                  <a:cubicBezTo>
                    <a:pt x="3055" y="19260"/>
                    <a:pt x="2918" y="19300"/>
                    <a:pt x="2918" y="19390"/>
                  </a:cubicBezTo>
                  <a:lnTo>
                    <a:pt x="2918" y="19536"/>
                  </a:lnTo>
                  <a:cubicBezTo>
                    <a:pt x="2918" y="19591"/>
                    <a:pt x="2861" y="19636"/>
                    <a:pt x="2792" y="19636"/>
                  </a:cubicBezTo>
                  <a:lnTo>
                    <a:pt x="1672" y="19636"/>
                  </a:lnTo>
                  <a:cubicBezTo>
                    <a:pt x="1603" y="19636"/>
                    <a:pt x="1546" y="19681"/>
                    <a:pt x="1546" y="19737"/>
                  </a:cubicBezTo>
                  <a:lnTo>
                    <a:pt x="1546" y="20073"/>
                  </a:lnTo>
                  <a:cubicBezTo>
                    <a:pt x="1546" y="20128"/>
                    <a:pt x="1603" y="20173"/>
                    <a:pt x="1672" y="20173"/>
                  </a:cubicBezTo>
                  <a:lnTo>
                    <a:pt x="2792" y="20173"/>
                  </a:lnTo>
                  <a:cubicBezTo>
                    <a:pt x="2861" y="20173"/>
                    <a:pt x="2918" y="20218"/>
                    <a:pt x="2918" y="20274"/>
                  </a:cubicBezTo>
                  <a:lnTo>
                    <a:pt x="2918" y="20419"/>
                  </a:lnTo>
                  <a:cubicBezTo>
                    <a:pt x="2918" y="20499"/>
                    <a:pt x="3049" y="20544"/>
                    <a:pt x="3130" y="20484"/>
                  </a:cubicBezTo>
                  <a:close/>
                  <a:moveTo>
                    <a:pt x="6931" y="19521"/>
                  </a:moveTo>
                  <a:lnTo>
                    <a:pt x="7569" y="19009"/>
                  </a:lnTo>
                  <a:cubicBezTo>
                    <a:pt x="7619" y="18969"/>
                    <a:pt x="7619" y="18909"/>
                    <a:pt x="7569" y="18869"/>
                  </a:cubicBezTo>
                  <a:lnTo>
                    <a:pt x="6931" y="18357"/>
                  </a:lnTo>
                  <a:cubicBezTo>
                    <a:pt x="6856" y="18297"/>
                    <a:pt x="6718" y="18337"/>
                    <a:pt x="6718" y="18427"/>
                  </a:cubicBezTo>
                  <a:lnTo>
                    <a:pt x="6718" y="18573"/>
                  </a:lnTo>
                  <a:cubicBezTo>
                    <a:pt x="6718" y="18628"/>
                    <a:pt x="6662" y="18673"/>
                    <a:pt x="6593" y="18673"/>
                  </a:cubicBezTo>
                  <a:lnTo>
                    <a:pt x="5472" y="18673"/>
                  </a:lnTo>
                  <a:cubicBezTo>
                    <a:pt x="5403" y="18673"/>
                    <a:pt x="5347" y="18718"/>
                    <a:pt x="5347" y="18773"/>
                  </a:cubicBezTo>
                  <a:lnTo>
                    <a:pt x="5347" y="19109"/>
                  </a:lnTo>
                  <a:cubicBezTo>
                    <a:pt x="5347" y="19165"/>
                    <a:pt x="5403" y="19210"/>
                    <a:pt x="5472" y="19210"/>
                  </a:cubicBezTo>
                  <a:lnTo>
                    <a:pt x="6593" y="19210"/>
                  </a:lnTo>
                  <a:cubicBezTo>
                    <a:pt x="6662" y="19210"/>
                    <a:pt x="6718" y="19255"/>
                    <a:pt x="6718" y="19310"/>
                  </a:cubicBezTo>
                  <a:lnTo>
                    <a:pt x="6718" y="19456"/>
                  </a:lnTo>
                  <a:cubicBezTo>
                    <a:pt x="6724" y="19536"/>
                    <a:pt x="6856" y="19581"/>
                    <a:pt x="6931" y="19521"/>
                  </a:cubicBezTo>
                  <a:close/>
                  <a:moveTo>
                    <a:pt x="5654" y="20539"/>
                  </a:moveTo>
                  <a:lnTo>
                    <a:pt x="6292" y="20028"/>
                  </a:lnTo>
                  <a:cubicBezTo>
                    <a:pt x="6342" y="19988"/>
                    <a:pt x="6342" y="19927"/>
                    <a:pt x="6292" y="19887"/>
                  </a:cubicBezTo>
                  <a:lnTo>
                    <a:pt x="5654" y="19375"/>
                  </a:lnTo>
                  <a:cubicBezTo>
                    <a:pt x="5578" y="19315"/>
                    <a:pt x="5441" y="19355"/>
                    <a:pt x="5441" y="19446"/>
                  </a:cubicBezTo>
                  <a:lnTo>
                    <a:pt x="5441" y="19591"/>
                  </a:lnTo>
                  <a:cubicBezTo>
                    <a:pt x="5441" y="19646"/>
                    <a:pt x="5384" y="19691"/>
                    <a:pt x="5315" y="19691"/>
                  </a:cubicBezTo>
                  <a:lnTo>
                    <a:pt x="4195" y="19691"/>
                  </a:lnTo>
                  <a:cubicBezTo>
                    <a:pt x="4126" y="19691"/>
                    <a:pt x="4070" y="19737"/>
                    <a:pt x="4070" y="19792"/>
                  </a:cubicBezTo>
                  <a:lnTo>
                    <a:pt x="4070" y="20128"/>
                  </a:lnTo>
                  <a:cubicBezTo>
                    <a:pt x="4070" y="20183"/>
                    <a:pt x="4126" y="20228"/>
                    <a:pt x="4195" y="20228"/>
                  </a:cubicBezTo>
                  <a:lnTo>
                    <a:pt x="5315" y="20228"/>
                  </a:lnTo>
                  <a:cubicBezTo>
                    <a:pt x="5384" y="20228"/>
                    <a:pt x="5441" y="20274"/>
                    <a:pt x="5441" y="20329"/>
                  </a:cubicBezTo>
                  <a:lnTo>
                    <a:pt x="5441" y="20474"/>
                  </a:lnTo>
                  <a:cubicBezTo>
                    <a:pt x="5441" y="20560"/>
                    <a:pt x="5572" y="20600"/>
                    <a:pt x="5654" y="20539"/>
                  </a:cubicBezTo>
                  <a:close/>
                  <a:moveTo>
                    <a:pt x="18376" y="6265"/>
                  </a:moveTo>
                  <a:lnTo>
                    <a:pt x="19014" y="5753"/>
                  </a:lnTo>
                  <a:cubicBezTo>
                    <a:pt x="19064" y="5713"/>
                    <a:pt x="19064" y="5653"/>
                    <a:pt x="19014" y="5613"/>
                  </a:cubicBezTo>
                  <a:lnTo>
                    <a:pt x="18376" y="5101"/>
                  </a:lnTo>
                  <a:cubicBezTo>
                    <a:pt x="18301" y="5041"/>
                    <a:pt x="18163" y="5081"/>
                    <a:pt x="18163" y="5171"/>
                  </a:cubicBezTo>
                  <a:lnTo>
                    <a:pt x="18163" y="5317"/>
                  </a:lnTo>
                  <a:cubicBezTo>
                    <a:pt x="18163" y="5372"/>
                    <a:pt x="18106" y="5417"/>
                    <a:pt x="18038" y="5417"/>
                  </a:cubicBezTo>
                  <a:lnTo>
                    <a:pt x="16917" y="5417"/>
                  </a:lnTo>
                  <a:cubicBezTo>
                    <a:pt x="16848" y="5417"/>
                    <a:pt x="16792" y="5462"/>
                    <a:pt x="16792" y="5517"/>
                  </a:cubicBezTo>
                  <a:lnTo>
                    <a:pt x="16792" y="5853"/>
                  </a:lnTo>
                  <a:cubicBezTo>
                    <a:pt x="16792" y="5909"/>
                    <a:pt x="16848" y="5954"/>
                    <a:pt x="16917" y="5954"/>
                  </a:cubicBezTo>
                  <a:lnTo>
                    <a:pt x="18038" y="5954"/>
                  </a:lnTo>
                  <a:cubicBezTo>
                    <a:pt x="18106" y="5954"/>
                    <a:pt x="18163" y="5999"/>
                    <a:pt x="18163" y="6054"/>
                  </a:cubicBezTo>
                  <a:lnTo>
                    <a:pt x="18163" y="6200"/>
                  </a:lnTo>
                  <a:cubicBezTo>
                    <a:pt x="18163" y="6280"/>
                    <a:pt x="18294" y="6325"/>
                    <a:pt x="18376" y="6265"/>
                  </a:cubicBezTo>
                  <a:close/>
                  <a:moveTo>
                    <a:pt x="14481" y="17424"/>
                  </a:moveTo>
                  <a:lnTo>
                    <a:pt x="15120" y="16912"/>
                  </a:lnTo>
                  <a:cubicBezTo>
                    <a:pt x="15170" y="16872"/>
                    <a:pt x="15170" y="16811"/>
                    <a:pt x="15120" y="16771"/>
                  </a:cubicBezTo>
                  <a:lnTo>
                    <a:pt x="14481" y="16260"/>
                  </a:lnTo>
                  <a:cubicBezTo>
                    <a:pt x="14406" y="16199"/>
                    <a:pt x="14269" y="16240"/>
                    <a:pt x="14269" y="16330"/>
                  </a:cubicBezTo>
                  <a:lnTo>
                    <a:pt x="14269" y="16475"/>
                  </a:lnTo>
                  <a:cubicBezTo>
                    <a:pt x="14269" y="16531"/>
                    <a:pt x="14212" y="16576"/>
                    <a:pt x="14143" y="16576"/>
                  </a:cubicBezTo>
                  <a:lnTo>
                    <a:pt x="13023" y="16576"/>
                  </a:lnTo>
                  <a:cubicBezTo>
                    <a:pt x="12954" y="16576"/>
                    <a:pt x="12897" y="16621"/>
                    <a:pt x="12897" y="16676"/>
                  </a:cubicBezTo>
                  <a:lnTo>
                    <a:pt x="12897" y="17012"/>
                  </a:lnTo>
                  <a:cubicBezTo>
                    <a:pt x="12897" y="17067"/>
                    <a:pt x="12954" y="17113"/>
                    <a:pt x="13023" y="17113"/>
                  </a:cubicBezTo>
                  <a:lnTo>
                    <a:pt x="14143" y="17113"/>
                  </a:lnTo>
                  <a:cubicBezTo>
                    <a:pt x="14212" y="17113"/>
                    <a:pt x="14269" y="17158"/>
                    <a:pt x="14269" y="17213"/>
                  </a:cubicBezTo>
                  <a:lnTo>
                    <a:pt x="14269" y="17358"/>
                  </a:lnTo>
                  <a:cubicBezTo>
                    <a:pt x="14269" y="17444"/>
                    <a:pt x="14406" y="17484"/>
                    <a:pt x="14481" y="17424"/>
                  </a:cubicBezTo>
                  <a:close/>
                  <a:moveTo>
                    <a:pt x="11927" y="17424"/>
                  </a:moveTo>
                  <a:lnTo>
                    <a:pt x="12566" y="16912"/>
                  </a:lnTo>
                  <a:cubicBezTo>
                    <a:pt x="12616" y="16872"/>
                    <a:pt x="12616" y="16811"/>
                    <a:pt x="12566" y="16771"/>
                  </a:cubicBezTo>
                  <a:lnTo>
                    <a:pt x="11927" y="16260"/>
                  </a:lnTo>
                  <a:cubicBezTo>
                    <a:pt x="11852" y="16199"/>
                    <a:pt x="11714" y="16240"/>
                    <a:pt x="11714" y="16330"/>
                  </a:cubicBezTo>
                  <a:lnTo>
                    <a:pt x="11714" y="16475"/>
                  </a:lnTo>
                  <a:cubicBezTo>
                    <a:pt x="11714" y="16531"/>
                    <a:pt x="11658" y="16576"/>
                    <a:pt x="11589" y="16576"/>
                  </a:cubicBezTo>
                  <a:lnTo>
                    <a:pt x="10468" y="16576"/>
                  </a:lnTo>
                  <a:cubicBezTo>
                    <a:pt x="10399" y="16576"/>
                    <a:pt x="10343" y="16621"/>
                    <a:pt x="10343" y="16676"/>
                  </a:cubicBezTo>
                  <a:lnTo>
                    <a:pt x="10343" y="17012"/>
                  </a:lnTo>
                  <a:cubicBezTo>
                    <a:pt x="10343" y="17067"/>
                    <a:pt x="10399" y="17113"/>
                    <a:pt x="10468" y="17113"/>
                  </a:cubicBezTo>
                  <a:lnTo>
                    <a:pt x="11589" y="17113"/>
                  </a:lnTo>
                  <a:cubicBezTo>
                    <a:pt x="11658" y="17113"/>
                    <a:pt x="11714" y="17158"/>
                    <a:pt x="11714" y="17213"/>
                  </a:cubicBezTo>
                  <a:lnTo>
                    <a:pt x="11714" y="17358"/>
                  </a:lnTo>
                  <a:cubicBezTo>
                    <a:pt x="11720" y="17444"/>
                    <a:pt x="11852" y="17489"/>
                    <a:pt x="11927" y="17424"/>
                  </a:cubicBezTo>
                  <a:close/>
                  <a:moveTo>
                    <a:pt x="15740" y="16405"/>
                  </a:moveTo>
                  <a:lnTo>
                    <a:pt x="16378" y="15893"/>
                  </a:lnTo>
                  <a:cubicBezTo>
                    <a:pt x="16429" y="15853"/>
                    <a:pt x="16429" y="15793"/>
                    <a:pt x="16378" y="15753"/>
                  </a:cubicBezTo>
                  <a:lnTo>
                    <a:pt x="15740" y="15241"/>
                  </a:lnTo>
                  <a:cubicBezTo>
                    <a:pt x="15665" y="15181"/>
                    <a:pt x="15527" y="15221"/>
                    <a:pt x="15527" y="15311"/>
                  </a:cubicBezTo>
                  <a:lnTo>
                    <a:pt x="15527" y="15457"/>
                  </a:lnTo>
                  <a:cubicBezTo>
                    <a:pt x="15527" y="15512"/>
                    <a:pt x="15471" y="15557"/>
                    <a:pt x="15402" y="15557"/>
                  </a:cubicBezTo>
                  <a:lnTo>
                    <a:pt x="14287" y="15557"/>
                  </a:lnTo>
                  <a:cubicBezTo>
                    <a:pt x="14218" y="15557"/>
                    <a:pt x="14162" y="15602"/>
                    <a:pt x="14162" y="15657"/>
                  </a:cubicBezTo>
                  <a:lnTo>
                    <a:pt x="14162" y="15994"/>
                  </a:lnTo>
                  <a:cubicBezTo>
                    <a:pt x="14162" y="16049"/>
                    <a:pt x="14218" y="16094"/>
                    <a:pt x="14287" y="16094"/>
                  </a:cubicBezTo>
                  <a:lnTo>
                    <a:pt x="15408" y="16094"/>
                  </a:lnTo>
                  <a:cubicBezTo>
                    <a:pt x="15477" y="16094"/>
                    <a:pt x="15533" y="16139"/>
                    <a:pt x="15533" y="16194"/>
                  </a:cubicBezTo>
                  <a:lnTo>
                    <a:pt x="15533" y="16340"/>
                  </a:lnTo>
                  <a:cubicBezTo>
                    <a:pt x="15527" y="16425"/>
                    <a:pt x="15665" y="16465"/>
                    <a:pt x="15740" y="16405"/>
                  </a:cubicBezTo>
                  <a:close/>
                  <a:moveTo>
                    <a:pt x="17030" y="15377"/>
                  </a:moveTo>
                  <a:lnTo>
                    <a:pt x="17668" y="14865"/>
                  </a:lnTo>
                  <a:cubicBezTo>
                    <a:pt x="17718" y="14825"/>
                    <a:pt x="17718" y="14764"/>
                    <a:pt x="17668" y="14724"/>
                  </a:cubicBezTo>
                  <a:lnTo>
                    <a:pt x="17030" y="14212"/>
                  </a:lnTo>
                  <a:cubicBezTo>
                    <a:pt x="16954" y="14152"/>
                    <a:pt x="16817" y="14192"/>
                    <a:pt x="16817" y="14283"/>
                  </a:cubicBezTo>
                  <a:lnTo>
                    <a:pt x="16817" y="14428"/>
                  </a:lnTo>
                  <a:cubicBezTo>
                    <a:pt x="16817" y="14483"/>
                    <a:pt x="16760" y="14529"/>
                    <a:pt x="16691" y="14529"/>
                  </a:cubicBezTo>
                  <a:lnTo>
                    <a:pt x="15571" y="14529"/>
                  </a:lnTo>
                  <a:cubicBezTo>
                    <a:pt x="15502" y="14529"/>
                    <a:pt x="15446" y="14574"/>
                    <a:pt x="15446" y="14629"/>
                  </a:cubicBezTo>
                  <a:lnTo>
                    <a:pt x="15446" y="14965"/>
                  </a:lnTo>
                  <a:cubicBezTo>
                    <a:pt x="15446" y="15020"/>
                    <a:pt x="15502" y="15065"/>
                    <a:pt x="15571" y="15065"/>
                  </a:cubicBezTo>
                  <a:lnTo>
                    <a:pt x="16691" y="15065"/>
                  </a:lnTo>
                  <a:cubicBezTo>
                    <a:pt x="16760" y="15065"/>
                    <a:pt x="16817" y="15111"/>
                    <a:pt x="16817" y="15166"/>
                  </a:cubicBezTo>
                  <a:lnTo>
                    <a:pt x="16817" y="15311"/>
                  </a:lnTo>
                  <a:cubicBezTo>
                    <a:pt x="16823" y="15397"/>
                    <a:pt x="16954" y="15442"/>
                    <a:pt x="17030" y="15377"/>
                  </a:cubicBezTo>
                  <a:close/>
                  <a:moveTo>
                    <a:pt x="19590" y="15382"/>
                  </a:moveTo>
                  <a:lnTo>
                    <a:pt x="20229" y="14870"/>
                  </a:lnTo>
                  <a:cubicBezTo>
                    <a:pt x="20279" y="14830"/>
                    <a:pt x="20279" y="14769"/>
                    <a:pt x="20229" y="14729"/>
                  </a:cubicBezTo>
                  <a:lnTo>
                    <a:pt x="19590" y="14217"/>
                  </a:lnTo>
                  <a:cubicBezTo>
                    <a:pt x="19515" y="14157"/>
                    <a:pt x="19377" y="14197"/>
                    <a:pt x="19377" y="14288"/>
                  </a:cubicBezTo>
                  <a:lnTo>
                    <a:pt x="19377" y="14433"/>
                  </a:lnTo>
                  <a:cubicBezTo>
                    <a:pt x="19377" y="14488"/>
                    <a:pt x="19321" y="14534"/>
                    <a:pt x="19252" y="14534"/>
                  </a:cubicBezTo>
                  <a:lnTo>
                    <a:pt x="18131" y="14534"/>
                  </a:lnTo>
                  <a:cubicBezTo>
                    <a:pt x="18063" y="14534"/>
                    <a:pt x="18006" y="14579"/>
                    <a:pt x="18006" y="14634"/>
                  </a:cubicBezTo>
                  <a:lnTo>
                    <a:pt x="18006" y="14970"/>
                  </a:lnTo>
                  <a:cubicBezTo>
                    <a:pt x="18006" y="15025"/>
                    <a:pt x="18063" y="15070"/>
                    <a:pt x="18131" y="15070"/>
                  </a:cubicBezTo>
                  <a:lnTo>
                    <a:pt x="19252" y="15070"/>
                  </a:lnTo>
                  <a:cubicBezTo>
                    <a:pt x="19321" y="15070"/>
                    <a:pt x="19377" y="15116"/>
                    <a:pt x="19377" y="15171"/>
                  </a:cubicBezTo>
                  <a:lnTo>
                    <a:pt x="19377" y="15316"/>
                  </a:lnTo>
                  <a:cubicBezTo>
                    <a:pt x="19384" y="15402"/>
                    <a:pt x="19515" y="15447"/>
                    <a:pt x="19590" y="15382"/>
                  </a:cubicBezTo>
                  <a:close/>
                  <a:moveTo>
                    <a:pt x="17017" y="17429"/>
                  </a:moveTo>
                  <a:lnTo>
                    <a:pt x="17656" y="16917"/>
                  </a:lnTo>
                  <a:cubicBezTo>
                    <a:pt x="17706" y="16877"/>
                    <a:pt x="17706" y="16817"/>
                    <a:pt x="17656" y="16776"/>
                  </a:cubicBezTo>
                  <a:lnTo>
                    <a:pt x="17017" y="16265"/>
                  </a:lnTo>
                  <a:cubicBezTo>
                    <a:pt x="16942" y="16204"/>
                    <a:pt x="16804" y="16245"/>
                    <a:pt x="16804" y="16335"/>
                  </a:cubicBezTo>
                  <a:lnTo>
                    <a:pt x="16804" y="16480"/>
                  </a:lnTo>
                  <a:cubicBezTo>
                    <a:pt x="16804" y="16536"/>
                    <a:pt x="16748" y="16581"/>
                    <a:pt x="16679" y="16581"/>
                  </a:cubicBezTo>
                  <a:lnTo>
                    <a:pt x="15558" y="16581"/>
                  </a:lnTo>
                  <a:cubicBezTo>
                    <a:pt x="15489" y="16581"/>
                    <a:pt x="15433" y="16626"/>
                    <a:pt x="15433" y="16681"/>
                  </a:cubicBezTo>
                  <a:lnTo>
                    <a:pt x="15433" y="17017"/>
                  </a:lnTo>
                  <a:cubicBezTo>
                    <a:pt x="15433" y="17072"/>
                    <a:pt x="15489" y="17118"/>
                    <a:pt x="15558" y="17118"/>
                  </a:cubicBezTo>
                  <a:lnTo>
                    <a:pt x="16679" y="17118"/>
                  </a:lnTo>
                  <a:cubicBezTo>
                    <a:pt x="16748" y="17118"/>
                    <a:pt x="16804" y="17163"/>
                    <a:pt x="16804" y="17218"/>
                  </a:cubicBezTo>
                  <a:lnTo>
                    <a:pt x="16804" y="17363"/>
                  </a:lnTo>
                  <a:cubicBezTo>
                    <a:pt x="16810" y="17449"/>
                    <a:pt x="16942" y="17489"/>
                    <a:pt x="17017" y="17429"/>
                  </a:cubicBezTo>
                  <a:close/>
                  <a:moveTo>
                    <a:pt x="9391" y="19466"/>
                  </a:moveTo>
                  <a:lnTo>
                    <a:pt x="10030" y="18954"/>
                  </a:lnTo>
                  <a:cubicBezTo>
                    <a:pt x="10080" y="18914"/>
                    <a:pt x="10080" y="18854"/>
                    <a:pt x="10030" y="18813"/>
                  </a:cubicBezTo>
                  <a:lnTo>
                    <a:pt x="9391" y="18302"/>
                  </a:lnTo>
                  <a:cubicBezTo>
                    <a:pt x="9316" y="18241"/>
                    <a:pt x="9178" y="18282"/>
                    <a:pt x="9178" y="18372"/>
                  </a:cubicBezTo>
                  <a:lnTo>
                    <a:pt x="9178" y="18517"/>
                  </a:lnTo>
                  <a:cubicBezTo>
                    <a:pt x="9178" y="18573"/>
                    <a:pt x="9122" y="18618"/>
                    <a:pt x="9053" y="18618"/>
                  </a:cubicBezTo>
                  <a:lnTo>
                    <a:pt x="7933" y="18618"/>
                  </a:lnTo>
                  <a:cubicBezTo>
                    <a:pt x="7864" y="18618"/>
                    <a:pt x="7807" y="18663"/>
                    <a:pt x="7807" y="18718"/>
                  </a:cubicBezTo>
                  <a:lnTo>
                    <a:pt x="7807" y="19054"/>
                  </a:lnTo>
                  <a:cubicBezTo>
                    <a:pt x="7807" y="19109"/>
                    <a:pt x="7864" y="19155"/>
                    <a:pt x="7933" y="19155"/>
                  </a:cubicBezTo>
                  <a:lnTo>
                    <a:pt x="9053" y="19155"/>
                  </a:lnTo>
                  <a:cubicBezTo>
                    <a:pt x="9122" y="19155"/>
                    <a:pt x="9178" y="19200"/>
                    <a:pt x="9178" y="19255"/>
                  </a:cubicBezTo>
                  <a:lnTo>
                    <a:pt x="9178" y="19400"/>
                  </a:lnTo>
                  <a:cubicBezTo>
                    <a:pt x="9185" y="19481"/>
                    <a:pt x="9316" y="19526"/>
                    <a:pt x="9391" y="19466"/>
                  </a:cubicBezTo>
                  <a:close/>
                  <a:moveTo>
                    <a:pt x="18056" y="4494"/>
                  </a:moveTo>
                  <a:lnTo>
                    <a:pt x="18056" y="4830"/>
                  </a:lnTo>
                  <a:cubicBezTo>
                    <a:pt x="18056" y="4885"/>
                    <a:pt x="18113" y="4930"/>
                    <a:pt x="18182" y="4930"/>
                  </a:cubicBezTo>
                  <a:lnTo>
                    <a:pt x="19302" y="4930"/>
                  </a:lnTo>
                  <a:cubicBezTo>
                    <a:pt x="19371" y="4930"/>
                    <a:pt x="19427" y="4975"/>
                    <a:pt x="19427" y="5031"/>
                  </a:cubicBezTo>
                  <a:lnTo>
                    <a:pt x="19427" y="5176"/>
                  </a:lnTo>
                  <a:cubicBezTo>
                    <a:pt x="19427" y="5266"/>
                    <a:pt x="19559" y="5307"/>
                    <a:pt x="19640" y="5246"/>
                  </a:cubicBezTo>
                  <a:lnTo>
                    <a:pt x="20279" y="4735"/>
                  </a:lnTo>
                  <a:cubicBezTo>
                    <a:pt x="20329" y="4694"/>
                    <a:pt x="20329" y="4634"/>
                    <a:pt x="20279" y="4594"/>
                  </a:cubicBezTo>
                  <a:lnTo>
                    <a:pt x="19640" y="4082"/>
                  </a:lnTo>
                  <a:cubicBezTo>
                    <a:pt x="19565" y="4022"/>
                    <a:pt x="19427" y="4062"/>
                    <a:pt x="19427" y="4153"/>
                  </a:cubicBezTo>
                  <a:lnTo>
                    <a:pt x="19427" y="4298"/>
                  </a:lnTo>
                  <a:cubicBezTo>
                    <a:pt x="19427" y="4353"/>
                    <a:pt x="19371" y="4398"/>
                    <a:pt x="19302" y="4398"/>
                  </a:cubicBezTo>
                  <a:lnTo>
                    <a:pt x="18182" y="4398"/>
                  </a:lnTo>
                  <a:cubicBezTo>
                    <a:pt x="18113" y="4393"/>
                    <a:pt x="18056" y="4439"/>
                    <a:pt x="18056" y="4494"/>
                  </a:cubicBezTo>
                  <a:close/>
                  <a:moveTo>
                    <a:pt x="18307" y="16400"/>
                  </a:moveTo>
                  <a:lnTo>
                    <a:pt x="18945" y="15888"/>
                  </a:lnTo>
                  <a:cubicBezTo>
                    <a:pt x="18995" y="15848"/>
                    <a:pt x="18995" y="15788"/>
                    <a:pt x="18945" y="15748"/>
                  </a:cubicBezTo>
                  <a:lnTo>
                    <a:pt x="18307" y="15236"/>
                  </a:lnTo>
                  <a:cubicBezTo>
                    <a:pt x="18232" y="15176"/>
                    <a:pt x="18094" y="15216"/>
                    <a:pt x="18094" y="15306"/>
                  </a:cubicBezTo>
                  <a:lnTo>
                    <a:pt x="18094" y="15452"/>
                  </a:lnTo>
                  <a:cubicBezTo>
                    <a:pt x="18094" y="15507"/>
                    <a:pt x="18038" y="15552"/>
                    <a:pt x="17969" y="15552"/>
                  </a:cubicBezTo>
                  <a:lnTo>
                    <a:pt x="16848" y="15552"/>
                  </a:lnTo>
                  <a:cubicBezTo>
                    <a:pt x="16779" y="15552"/>
                    <a:pt x="16723" y="15597"/>
                    <a:pt x="16723" y="15652"/>
                  </a:cubicBezTo>
                  <a:lnTo>
                    <a:pt x="16723" y="15989"/>
                  </a:lnTo>
                  <a:cubicBezTo>
                    <a:pt x="16723" y="16044"/>
                    <a:pt x="16779" y="16089"/>
                    <a:pt x="16848" y="16089"/>
                  </a:cubicBezTo>
                  <a:lnTo>
                    <a:pt x="17969" y="16089"/>
                  </a:lnTo>
                  <a:cubicBezTo>
                    <a:pt x="18038" y="16089"/>
                    <a:pt x="18094" y="16134"/>
                    <a:pt x="18094" y="16189"/>
                  </a:cubicBezTo>
                  <a:lnTo>
                    <a:pt x="18094" y="16335"/>
                  </a:lnTo>
                  <a:cubicBezTo>
                    <a:pt x="18100" y="16420"/>
                    <a:pt x="18232" y="16465"/>
                    <a:pt x="18307" y="16400"/>
                  </a:cubicBezTo>
                  <a:close/>
                  <a:moveTo>
                    <a:pt x="6912" y="13405"/>
                  </a:moveTo>
                  <a:lnTo>
                    <a:pt x="7551" y="12893"/>
                  </a:lnTo>
                  <a:cubicBezTo>
                    <a:pt x="7601" y="12853"/>
                    <a:pt x="7601" y="12793"/>
                    <a:pt x="7551" y="12752"/>
                  </a:cubicBezTo>
                  <a:lnTo>
                    <a:pt x="6912" y="12241"/>
                  </a:lnTo>
                  <a:cubicBezTo>
                    <a:pt x="6837" y="12180"/>
                    <a:pt x="6699" y="12221"/>
                    <a:pt x="6699" y="12311"/>
                  </a:cubicBezTo>
                  <a:lnTo>
                    <a:pt x="6699" y="12456"/>
                  </a:lnTo>
                  <a:cubicBezTo>
                    <a:pt x="6699" y="12512"/>
                    <a:pt x="6643" y="12557"/>
                    <a:pt x="6574" y="12557"/>
                  </a:cubicBezTo>
                  <a:lnTo>
                    <a:pt x="5459" y="12557"/>
                  </a:lnTo>
                  <a:cubicBezTo>
                    <a:pt x="5391" y="12557"/>
                    <a:pt x="5334" y="12602"/>
                    <a:pt x="5334" y="12657"/>
                  </a:cubicBezTo>
                  <a:lnTo>
                    <a:pt x="5334" y="12993"/>
                  </a:lnTo>
                  <a:cubicBezTo>
                    <a:pt x="5334" y="13048"/>
                    <a:pt x="5391" y="13094"/>
                    <a:pt x="5459" y="13094"/>
                  </a:cubicBezTo>
                  <a:lnTo>
                    <a:pt x="6580" y="13094"/>
                  </a:lnTo>
                  <a:cubicBezTo>
                    <a:pt x="6649" y="13094"/>
                    <a:pt x="6705" y="13139"/>
                    <a:pt x="6705" y="13194"/>
                  </a:cubicBezTo>
                  <a:lnTo>
                    <a:pt x="6705" y="13339"/>
                  </a:lnTo>
                  <a:cubicBezTo>
                    <a:pt x="6699" y="13425"/>
                    <a:pt x="6837" y="13465"/>
                    <a:pt x="6912" y="13405"/>
                  </a:cubicBezTo>
                  <a:close/>
                  <a:moveTo>
                    <a:pt x="11946" y="19461"/>
                  </a:moveTo>
                  <a:lnTo>
                    <a:pt x="12584" y="18949"/>
                  </a:lnTo>
                  <a:cubicBezTo>
                    <a:pt x="12634" y="18909"/>
                    <a:pt x="12634" y="18849"/>
                    <a:pt x="12584" y="18808"/>
                  </a:cubicBezTo>
                  <a:lnTo>
                    <a:pt x="11946" y="18297"/>
                  </a:lnTo>
                  <a:cubicBezTo>
                    <a:pt x="11871" y="18236"/>
                    <a:pt x="11733" y="18277"/>
                    <a:pt x="11733" y="18367"/>
                  </a:cubicBezTo>
                  <a:lnTo>
                    <a:pt x="11733" y="18512"/>
                  </a:lnTo>
                  <a:cubicBezTo>
                    <a:pt x="11733" y="18568"/>
                    <a:pt x="11677" y="18613"/>
                    <a:pt x="11608" y="18613"/>
                  </a:cubicBezTo>
                  <a:lnTo>
                    <a:pt x="10487" y="18613"/>
                  </a:lnTo>
                  <a:cubicBezTo>
                    <a:pt x="10418" y="18613"/>
                    <a:pt x="10362" y="18658"/>
                    <a:pt x="10362" y="18713"/>
                  </a:cubicBezTo>
                  <a:lnTo>
                    <a:pt x="10362" y="19049"/>
                  </a:lnTo>
                  <a:cubicBezTo>
                    <a:pt x="10362" y="19104"/>
                    <a:pt x="10418" y="19150"/>
                    <a:pt x="10487" y="19150"/>
                  </a:cubicBezTo>
                  <a:lnTo>
                    <a:pt x="11608" y="19150"/>
                  </a:lnTo>
                  <a:cubicBezTo>
                    <a:pt x="11677" y="19150"/>
                    <a:pt x="11733" y="19195"/>
                    <a:pt x="11733" y="19250"/>
                  </a:cubicBezTo>
                  <a:lnTo>
                    <a:pt x="11733" y="19395"/>
                  </a:lnTo>
                  <a:cubicBezTo>
                    <a:pt x="11733" y="19481"/>
                    <a:pt x="11871" y="19526"/>
                    <a:pt x="11946" y="19461"/>
                  </a:cubicBezTo>
                  <a:close/>
                  <a:moveTo>
                    <a:pt x="14475" y="19466"/>
                  </a:moveTo>
                  <a:lnTo>
                    <a:pt x="15114" y="18954"/>
                  </a:lnTo>
                  <a:cubicBezTo>
                    <a:pt x="15164" y="18914"/>
                    <a:pt x="15164" y="18854"/>
                    <a:pt x="15114" y="18813"/>
                  </a:cubicBezTo>
                  <a:lnTo>
                    <a:pt x="14475" y="18302"/>
                  </a:lnTo>
                  <a:cubicBezTo>
                    <a:pt x="14400" y="18241"/>
                    <a:pt x="14262" y="18282"/>
                    <a:pt x="14262" y="18372"/>
                  </a:cubicBezTo>
                  <a:lnTo>
                    <a:pt x="14262" y="18517"/>
                  </a:lnTo>
                  <a:cubicBezTo>
                    <a:pt x="14262" y="18573"/>
                    <a:pt x="14206" y="18618"/>
                    <a:pt x="14137" y="18618"/>
                  </a:cubicBezTo>
                  <a:lnTo>
                    <a:pt x="13016" y="18618"/>
                  </a:lnTo>
                  <a:cubicBezTo>
                    <a:pt x="12947" y="18618"/>
                    <a:pt x="12891" y="18663"/>
                    <a:pt x="12891" y="18718"/>
                  </a:cubicBezTo>
                  <a:lnTo>
                    <a:pt x="12891" y="19054"/>
                  </a:lnTo>
                  <a:cubicBezTo>
                    <a:pt x="12891" y="19109"/>
                    <a:pt x="12947" y="19155"/>
                    <a:pt x="13016" y="19155"/>
                  </a:cubicBezTo>
                  <a:lnTo>
                    <a:pt x="14137" y="19155"/>
                  </a:lnTo>
                  <a:cubicBezTo>
                    <a:pt x="14206" y="19155"/>
                    <a:pt x="14262" y="19200"/>
                    <a:pt x="14262" y="19255"/>
                  </a:cubicBezTo>
                  <a:lnTo>
                    <a:pt x="14262" y="19400"/>
                  </a:lnTo>
                  <a:cubicBezTo>
                    <a:pt x="14269" y="19486"/>
                    <a:pt x="14400" y="19531"/>
                    <a:pt x="14475" y="19466"/>
                  </a:cubicBezTo>
                  <a:close/>
                  <a:moveTo>
                    <a:pt x="15759" y="18447"/>
                  </a:moveTo>
                  <a:lnTo>
                    <a:pt x="16397" y="17935"/>
                  </a:lnTo>
                  <a:cubicBezTo>
                    <a:pt x="16447" y="17895"/>
                    <a:pt x="16447" y="17835"/>
                    <a:pt x="16397" y="17795"/>
                  </a:cubicBezTo>
                  <a:lnTo>
                    <a:pt x="15759" y="17283"/>
                  </a:lnTo>
                  <a:cubicBezTo>
                    <a:pt x="15683" y="17223"/>
                    <a:pt x="15546" y="17263"/>
                    <a:pt x="15546" y="17353"/>
                  </a:cubicBezTo>
                  <a:lnTo>
                    <a:pt x="15546" y="17499"/>
                  </a:lnTo>
                  <a:cubicBezTo>
                    <a:pt x="15546" y="17554"/>
                    <a:pt x="15489" y="17599"/>
                    <a:pt x="15421" y="17599"/>
                  </a:cubicBezTo>
                  <a:lnTo>
                    <a:pt x="14300" y="17599"/>
                  </a:lnTo>
                  <a:cubicBezTo>
                    <a:pt x="14231" y="17599"/>
                    <a:pt x="14175" y="17644"/>
                    <a:pt x="14175" y="17700"/>
                  </a:cubicBezTo>
                  <a:lnTo>
                    <a:pt x="14175" y="18036"/>
                  </a:lnTo>
                  <a:cubicBezTo>
                    <a:pt x="14175" y="18091"/>
                    <a:pt x="14231" y="18136"/>
                    <a:pt x="14300" y="18136"/>
                  </a:cubicBezTo>
                  <a:lnTo>
                    <a:pt x="15421" y="18136"/>
                  </a:lnTo>
                  <a:cubicBezTo>
                    <a:pt x="15489" y="18136"/>
                    <a:pt x="15546" y="18181"/>
                    <a:pt x="15546" y="18236"/>
                  </a:cubicBezTo>
                  <a:lnTo>
                    <a:pt x="15546" y="18382"/>
                  </a:lnTo>
                  <a:cubicBezTo>
                    <a:pt x="15546" y="18467"/>
                    <a:pt x="15683" y="18512"/>
                    <a:pt x="15759" y="18447"/>
                  </a:cubicBezTo>
                  <a:close/>
                  <a:moveTo>
                    <a:pt x="6931" y="15442"/>
                  </a:moveTo>
                  <a:lnTo>
                    <a:pt x="7569" y="14930"/>
                  </a:lnTo>
                  <a:cubicBezTo>
                    <a:pt x="7619" y="14890"/>
                    <a:pt x="7619" y="14830"/>
                    <a:pt x="7569" y="14789"/>
                  </a:cubicBezTo>
                  <a:lnTo>
                    <a:pt x="6931" y="14278"/>
                  </a:lnTo>
                  <a:cubicBezTo>
                    <a:pt x="6856" y="14217"/>
                    <a:pt x="6718" y="14258"/>
                    <a:pt x="6718" y="14348"/>
                  </a:cubicBezTo>
                  <a:lnTo>
                    <a:pt x="6718" y="14493"/>
                  </a:lnTo>
                  <a:cubicBezTo>
                    <a:pt x="6718" y="14549"/>
                    <a:pt x="6662" y="14594"/>
                    <a:pt x="6593" y="14594"/>
                  </a:cubicBezTo>
                  <a:lnTo>
                    <a:pt x="5472" y="14594"/>
                  </a:lnTo>
                  <a:cubicBezTo>
                    <a:pt x="5403" y="14594"/>
                    <a:pt x="5347" y="14639"/>
                    <a:pt x="5347" y="14694"/>
                  </a:cubicBezTo>
                  <a:lnTo>
                    <a:pt x="5347" y="15030"/>
                  </a:lnTo>
                  <a:cubicBezTo>
                    <a:pt x="5347" y="15085"/>
                    <a:pt x="5403" y="15131"/>
                    <a:pt x="5472" y="15131"/>
                  </a:cubicBezTo>
                  <a:lnTo>
                    <a:pt x="6593" y="15131"/>
                  </a:lnTo>
                  <a:cubicBezTo>
                    <a:pt x="6662" y="15131"/>
                    <a:pt x="6718" y="15176"/>
                    <a:pt x="6718" y="15231"/>
                  </a:cubicBezTo>
                  <a:lnTo>
                    <a:pt x="6718" y="15376"/>
                  </a:lnTo>
                  <a:cubicBezTo>
                    <a:pt x="6718" y="15457"/>
                    <a:pt x="6849" y="15502"/>
                    <a:pt x="6931" y="15442"/>
                  </a:cubicBezTo>
                  <a:close/>
                  <a:moveTo>
                    <a:pt x="14569" y="7283"/>
                  </a:moveTo>
                  <a:lnTo>
                    <a:pt x="15208" y="6772"/>
                  </a:lnTo>
                  <a:cubicBezTo>
                    <a:pt x="15258" y="6731"/>
                    <a:pt x="15258" y="6671"/>
                    <a:pt x="15208" y="6631"/>
                  </a:cubicBezTo>
                  <a:lnTo>
                    <a:pt x="14569" y="6119"/>
                  </a:lnTo>
                  <a:cubicBezTo>
                    <a:pt x="14494" y="6059"/>
                    <a:pt x="14356" y="6099"/>
                    <a:pt x="14356" y="6190"/>
                  </a:cubicBezTo>
                  <a:lnTo>
                    <a:pt x="14356" y="6335"/>
                  </a:lnTo>
                  <a:cubicBezTo>
                    <a:pt x="14356" y="6390"/>
                    <a:pt x="14300" y="6435"/>
                    <a:pt x="14231" y="6435"/>
                  </a:cubicBezTo>
                  <a:lnTo>
                    <a:pt x="13110" y="6435"/>
                  </a:lnTo>
                  <a:cubicBezTo>
                    <a:pt x="13041" y="6435"/>
                    <a:pt x="12985" y="6481"/>
                    <a:pt x="12985" y="6536"/>
                  </a:cubicBezTo>
                  <a:lnTo>
                    <a:pt x="12985" y="6872"/>
                  </a:lnTo>
                  <a:cubicBezTo>
                    <a:pt x="12985" y="6927"/>
                    <a:pt x="13041" y="6972"/>
                    <a:pt x="13110" y="6972"/>
                  </a:cubicBezTo>
                  <a:lnTo>
                    <a:pt x="14231" y="6972"/>
                  </a:lnTo>
                  <a:cubicBezTo>
                    <a:pt x="14300" y="6972"/>
                    <a:pt x="14356" y="7017"/>
                    <a:pt x="14356" y="7073"/>
                  </a:cubicBezTo>
                  <a:lnTo>
                    <a:pt x="14356" y="7218"/>
                  </a:lnTo>
                  <a:cubicBezTo>
                    <a:pt x="14356" y="7303"/>
                    <a:pt x="14488" y="7344"/>
                    <a:pt x="14569" y="7283"/>
                  </a:cubicBezTo>
                  <a:close/>
                  <a:moveTo>
                    <a:pt x="3118" y="16460"/>
                  </a:moveTo>
                  <a:lnTo>
                    <a:pt x="3757" y="15948"/>
                  </a:lnTo>
                  <a:cubicBezTo>
                    <a:pt x="3807" y="15908"/>
                    <a:pt x="3807" y="15848"/>
                    <a:pt x="3757" y="15808"/>
                  </a:cubicBezTo>
                  <a:lnTo>
                    <a:pt x="3118" y="15296"/>
                  </a:lnTo>
                  <a:cubicBezTo>
                    <a:pt x="3043" y="15236"/>
                    <a:pt x="2905" y="15276"/>
                    <a:pt x="2905" y="15366"/>
                  </a:cubicBezTo>
                  <a:lnTo>
                    <a:pt x="2905" y="15512"/>
                  </a:lnTo>
                  <a:cubicBezTo>
                    <a:pt x="2905" y="15567"/>
                    <a:pt x="2849" y="15612"/>
                    <a:pt x="2780" y="15612"/>
                  </a:cubicBezTo>
                  <a:lnTo>
                    <a:pt x="1659" y="15612"/>
                  </a:lnTo>
                  <a:cubicBezTo>
                    <a:pt x="1590" y="15612"/>
                    <a:pt x="1534" y="15657"/>
                    <a:pt x="1534" y="15713"/>
                  </a:cubicBezTo>
                  <a:lnTo>
                    <a:pt x="1534" y="16049"/>
                  </a:lnTo>
                  <a:cubicBezTo>
                    <a:pt x="1534" y="16104"/>
                    <a:pt x="1590" y="16149"/>
                    <a:pt x="1659" y="16149"/>
                  </a:cubicBezTo>
                  <a:lnTo>
                    <a:pt x="2780" y="16149"/>
                  </a:lnTo>
                  <a:cubicBezTo>
                    <a:pt x="2849" y="16149"/>
                    <a:pt x="2905" y="16194"/>
                    <a:pt x="2905" y="16250"/>
                  </a:cubicBezTo>
                  <a:lnTo>
                    <a:pt x="2905" y="16395"/>
                  </a:lnTo>
                  <a:cubicBezTo>
                    <a:pt x="2905" y="16480"/>
                    <a:pt x="3037" y="16526"/>
                    <a:pt x="3118" y="16460"/>
                  </a:cubicBezTo>
                  <a:close/>
                  <a:moveTo>
                    <a:pt x="5647" y="16460"/>
                  </a:moveTo>
                  <a:lnTo>
                    <a:pt x="6286" y="15948"/>
                  </a:lnTo>
                  <a:cubicBezTo>
                    <a:pt x="6336" y="15908"/>
                    <a:pt x="6336" y="15848"/>
                    <a:pt x="6286" y="15808"/>
                  </a:cubicBezTo>
                  <a:lnTo>
                    <a:pt x="5647" y="15296"/>
                  </a:lnTo>
                  <a:cubicBezTo>
                    <a:pt x="5572" y="15236"/>
                    <a:pt x="5434" y="15276"/>
                    <a:pt x="5434" y="15366"/>
                  </a:cubicBezTo>
                  <a:lnTo>
                    <a:pt x="5434" y="15512"/>
                  </a:lnTo>
                  <a:cubicBezTo>
                    <a:pt x="5434" y="15567"/>
                    <a:pt x="5378" y="15612"/>
                    <a:pt x="5309" y="15612"/>
                  </a:cubicBezTo>
                  <a:lnTo>
                    <a:pt x="4189" y="15612"/>
                  </a:lnTo>
                  <a:cubicBezTo>
                    <a:pt x="4120" y="15612"/>
                    <a:pt x="4063" y="15657"/>
                    <a:pt x="4063" y="15713"/>
                  </a:cubicBezTo>
                  <a:lnTo>
                    <a:pt x="4063" y="16049"/>
                  </a:lnTo>
                  <a:cubicBezTo>
                    <a:pt x="4063" y="16104"/>
                    <a:pt x="4120" y="16149"/>
                    <a:pt x="4189" y="16149"/>
                  </a:cubicBezTo>
                  <a:lnTo>
                    <a:pt x="5309" y="16149"/>
                  </a:lnTo>
                  <a:cubicBezTo>
                    <a:pt x="5378" y="16149"/>
                    <a:pt x="5434" y="16194"/>
                    <a:pt x="5434" y="16250"/>
                  </a:cubicBezTo>
                  <a:lnTo>
                    <a:pt x="5434" y="16395"/>
                  </a:lnTo>
                  <a:cubicBezTo>
                    <a:pt x="5434" y="16480"/>
                    <a:pt x="5566" y="16520"/>
                    <a:pt x="5647" y="16460"/>
                  </a:cubicBezTo>
                  <a:close/>
                  <a:moveTo>
                    <a:pt x="11833" y="7449"/>
                  </a:moveTo>
                  <a:cubicBezTo>
                    <a:pt x="11764" y="7449"/>
                    <a:pt x="11708" y="7494"/>
                    <a:pt x="11708" y="7549"/>
                  </a:cubicBezTo>
                  <a:lnTo>
                    <a:pt x="11708" y="7885"/>
                  </a:lnTo>
                  <a:cubicBezTo>
                    <a:pt x="11708" y="7941"/>
                    <a:pt x="11764" y="7986"/>
                    <a:pt x="11833" y="7986"/>
                  </a:cubicBezTo>
                  <a:lnTo>
                    <a:pt x="12954" y="7986"/>
                  </a:lnTo>
                  <a:cubicBezTo>
                    <a:pt x="13023" y="7986"/>
                    <a:pt x="13079" y="8031"/>
                    <a:pt x="13079" y="8086"/>
                  </a:cubicBezTo>
                  <a:lnTo>
                    <a:pt x="13079" y="8232"/>
                  </a:lnTo>
                  <a:cubicBezTo>
                    <a:pt x="13079" y="8322"/>
                    <a:pt x="13210" y="8362"/>
                    <a:pt x="13292" y="8302"/>
                  </a:cubicBezTo>
                  <a:lnTo>
                    <a:pt x="13930" y="7790"/>
                  </a:lnTo>
                  <a:cubicBezTo>
                    <a:pt x="13981" y="7750"/>
                    <a:pt x="13981" y="7690"/>
                    <a:pt x="13930" y="7650"/>
                  </a:cubicBezTo>
                  <a:lnTo>
                    <a:pt x="13292" y="7138"/>
                  </a:lnTo>
                  <a:cubicBezTo>
                    <a:pt x="13217" y="7078"/>
                    <a:pt x="13079" y="7118"/>
                    <a:pt x="13079" y="7208"/>
                  </a:cubicBezTo>
                  <a:lnTo>
                    <a:pt x="13079" y="7354"/>
                  </a:lnTo>
                  <a:cubicBezTo>
                    <a:pt x="13079" y="7409"/>
                    <a:pt x="13023" y="7454"/>
                    <a:pt x="12954" y="7454"/>
                  </a:cubicBezTo>
                  <a:lnTo>
                    <a:pt x="11833" y="7454"/>
                  </a:lnTo>
                  <a:close/>
                  <a:moveTo>
                    <a:pt x="9460" y="13405"/>
                  </a:moveTo>
                  <a:lnTo>
                    <a:pt x="10099" y="12893"/>
                  </a:lnTo>
                  <a:cubicBezTo>
                    <a:pt x="10149" y="12853"/>
                    <a:pt x="10149" y="12793"/>
                    <a:pt x="10099" y="12752"/>
                  </a:cubicBezTo>
                  <a:lnTo>
                    <a:pt x="9460" y="12241"/>
                  </a:lnTo>
                  <a:cubicBezTo>
                    <a:pt x="9385" y="12180"/>
                    <a:pt x="9247" y="12221"/>
                    <a:pt x="9247" y="12311"/>
                  </a:cubicBezTo>
                  <a:lnTo>
                    <a:pt x="9247" y="12456"/>
                  </a:lnTo>
                  <a:cubicBezTo>
                    <a:pt x="9247" y="12512"/>
                    <a:pt x="9191" y="12557"/>
                    <a:pt x="9122" y="12557"/>
                  </a:cubicBezTo>
                  <a:lnTo>
                    <a:pt x="8001" y="12557"/>
                  </a:lnTo>
                  <a:cubicBezTo>
                    <a:pt x="7933" y="12557"/>
                    <a:pt x="7876" y="12602"/>
                    <a:pt x="7876" y="12657"/>
                  </a:cubicBezTo>
                  <a:lnTo>
                    <a:pt x="7876" y="12993"/>
                  </a:lnTo>
                  <a:cubicBezTo>
                    <a:pt x="7876" y="13048"/>
                    <a:pt x="7933" y="13094"/>
                    <a:pt x="8001" y="13094"/>
                  </a:cubicBezTo>
                  <a:lnTo>
                    <a:pt x="9122" y="13094"/>
                  </a:lnTo>
                  <a:cubicBezTo>
                    <a:pt x="9191" y="13094"/>
                    <a:pt x="9247" y="13139"/>
                    <a:pt x="9247" y="13194"/>
                  </a:cubicBezTo>
                  <a:lnTo>
                    <a:pt x="9247" y="13339"/>
                  </a:lnTo>
                  <a:cubicBezTo>
                    <a:pt x="9254" y="13420"/>
                    <a:pt x="9385" y="13465"/>
                    <a:pt x="9460" y="13405"/>
                  </a:cubicBezTo>
                  <a:close/>
                  <a:moveTo>
                    <a:pt x="12002" y="6104"/>
                  </a:moveTo>
                  <a:cubicBezTo>
                    <a:pt x="11927" y="6044"/>
                    <a:pt x="11789" y="6084"/>
                    <a:pt x="11789" y="6175"/>
                  </a:cubicBezTo>
                  <a:lnTo>
                    <a:pt x="11789" y="6320"/>
                  </a:lnTo>
                  <a:cubicBezTo>
                    <a:pt x="11789" y="6375"/>
                    <a:pt x="11733" y="6420"/>
                    <a:pt x="11664" y="6420"/>
                  </a:cubicBezTo>
                  <a:lnTo>
                    <a:pt x="10543" y="6420"/>
                  </a:lnTo>
                  <a:cubicBezTo>
                    <a:pt x="10474" y="6420"/>
                    <a:pt x="10418" y="6466"/>
                    <a:pt x="10418" y="6521"/>
                  </a:cubicBezTo>
                  <a:lnTo>
                    <a:pt x="10418" y="6857"/>
                  </a:lnTo>
                  <a:cubicBezTo>
                    <a:pt x="10418" y="6912"/>
                    <a:pt x="10474" y="6957"/>
                    <a:pt x="10543" y="6957"/>
                  </a:cubicBezTo>
                  <a:lnTo>
                    <a:pt x="11664" y="6957"/>
                  </a:lnTo>
                  <a:cubicBezTo>
                    <a:pt x="11733" y="6957"/>
                    <a:pt x="11789" y="7002"/>
                    <a:pt x="11789" y="7058"/>
                  </a:cubicBezTo>
                  <a:lnTo>
                    <a:pt x="11789" y="7203"/>
                  </a:lnTo>
                  <a:cubicBezTo>
                    <a:pt x="11789" y="7293"/>
                    <a:pt x="11921" y="7334"/>
                    <a:pt x="12002" y="7273"/>
                  </a:cubicBezTo>
                  <a:lnTo>
                    <a:pt x="12641" y="6762"/>
                  </a:lnTo>
                  <a:cubicBezTo>
                    <a:pt x="12691" y="6721"/>
                    <a:pt x="12691" y="6661"/>
                    <a:pt x="12641" y="6621"/>
                  </a:cubicBezTo>
                  <a:lnTo>
                    <a:pt x="12002" y="6104"/>
                  </a:lnTo>
                  <a:close/>
                  <a:moveTo>
                    <a:pt x="9291" y="7439"/>
                  </a:moveTo>
                  <a:cubicBezTo>
                    <a:pt x="9222" y="7439"/>
                    <a:pt x="9166" y="7484"/>
                    <a:pt x="9166" y="7539"/>
                  </a:cubicBezTo>
                  <a:lnTo>
                    <a:pt x="9166" y="7875"/>
                  </a:lnTo>
                  <a:cubicBezTo>
                    <a:pt x="9166" y="7931"/>
                    <a:pt x="9222" y="7976"/>
                    <a:pt x="9291" y="7976"/>
                  </a:cubicBezTo>
                  <a:lnTo>
                    <a:pt x="10412" y="7976"/>
                  </a:lnTo>
                  <a:cubicBezTo>
                    <a:pt x="10481" y="7976"/>
                    <a:pt x="10537" y="8021"/>
                    <a:pt x="10537" y="8076"/>
                  </a:cubicBezTo>
                  <a:lnTo>
                    <a:pt x="10537" y="8222"/>
                  </a:lnTo>
                  <a:cubicBezTo>
                    <a:pt x="10537" y="8312"/>
                    <a:pt x="10669" y="8352"/>
                    <a:pt x="10750" y="8292"/>
                  </a:cubicBezTo>
                  <a:lnTo>
                    <a:pt x="11389" y="7780"/>
                  </a:lnTo>
                  <a:cubicBezTo>
                    <a:pt x="11439" y="7740"/>
                    <a:pt x="11439" y="7680"/>
                    <a:pt x="11389" y="7640"/>
                  </a:cubicBezTo>
                  <a:lnTo>
                    <a:pt x="10750" y="7128"/>
                  </a:lnTo>
                  <a:cubicBezTo>
                    <a:pt x="10675" y="7068"/>
                    <a:pt x="10537" y="7108"/>
                    <a:pt x="10537" y="7198"/>
                  </a:cubicBezTo>
                  <a:lnTo>
                    <a:pt x="10537" y="7344"/>
                  </a:lnTo>
                  <a:cubicBezTo>
                    <a:pt x="10537" y="7399"/>
                    <a:pt x="10481" y="7444"/>
                    <a:pt x="10412" y="7444"/>
                  </a:cubicBezTo>
                  <a:lnTo>
                    <a:pt x="9291" y="7444"/>
                  </a:lnTo>
                  <a:close/>
                  <a:moveTo>
                    <a:pt x="3105" y="18497"/>
                  </a:moveTo>
                  <a:lnTo>
                    <a:pt x="3744" y="17986"/>
                  </a:lnTo>
                  <a:cubicBezTo>
                    <a:pt x="3794" y="17945"/>
                    <a:pt x="3794" y="17885"/>
                    <a:pt x="3744" y="17845"/>
                  </a:cubicBezTo>
                  <a:lnTo>
                    <a:pt x="3105" y="17333"/>
                  </a:lnTo>
                  <a:cubicBezTo>
                    <a:pt x="3030" y="17273"/>
                    <a:pt x="2893" y="17313"/>
                    <a:pt x="2893" y="17404"/>
                  </a:cubicBezTo>
                  <a:lnTo>
                    <a:pt x="2893" y="17549"/>
                  </a:lnTo>
                  <a:cubicBezTo>
                    <a:pt x="2893" y="17604"/>
                    <a:pt x="2836" y="17649"/>
                    <a:pt x="2767" y="17649"/>
                  </a:cubicBezTo>
                  <a:lnTo>
                    <a:pt x="1647" y="17649"/>
                  </a:lnTo>
                  <a:cubicBezTo>
                    <a:pt x="1578" y="17649"/>
                    <a:pt x="1521" y="17695"/>
                    <a:pt x="1521" y="17750"/>
                  </a:cubicBezTo>
                  <a:lnTo>
                    <a:pt x="1521" y="18086"/>
                  </a:lnTo>
                  <a:cubicBezTo>
                    <a:pt x="1521" y="18141"/>
                    <a:pt x="1578" y="18186"/>
                    <a:pt x="1647" y="18186"/>
                  </a:cubicBezTo>
                  <a:lnTo>
                    <a:pt x="2767" y="18186"/>
                  </a:lnTo>
                  <a:cubicBezTo>
                    <a:pt x="2836" y="18186"/>
                    <a:pt x="2893" y="18231"/>
                    <a:pt x="2893" y="18287"/>
                  </a:cubicBezTo>
                  <a:lnTo>
                    <a:pt x="2893" y="18432"/>
                  </a:lnTo>
                  <a:cubicBezTo>
                    <a:pt x="2893" y="18517"/>
                    <a:pt x="3024" y="18558"/>
                    <a:pt x="3105" y="18497"/>
                  </a:cubicBezTo>
                  <a:close/>
                  <a:moveTo>
                    <a:pt x="6925" y="17484"/>
                  </a:moveTo>
                  <a:lnTo>
                    <a:pt x="7563" y="16972"/>
                  </a:lnTo>
                  <a:cubicBezTo>
                    <a:pt x="7613" y="16932"/>
                    <a:pt x="7613" y="16872"/>
                    <a:pt x="7563" y="16832"/>
                  </a:cubicBezTo>
                  <a:lnTo>
                    <a:pt x="6925" y="16320"/>
                  </a:lnTo>
                  <a:cubicBezTo>
                    <a:pt x="6849" y="16260"/>
                    <a:pt x="6712" y="16300"/>
                    <a:pt x="6712" y="16390"/>
                  </a:cubicBezTo>
                  <a:lnTo>
                    <a:pt x="6712" y="16536"/>
                  </a:lnTo>
                  <a:cubicBezTo>
                    <a:pt x="6712" y="16591"/>
                    <a:pt x="6655" y="16636"/>
                    <a:pt x="6586" y="16636"/>
                  </a:cubicBezTo>
                  <a:lnTo>
                    <a:pt x="5466" y="16636"/>
                  </a:lnTo>
                  <a:cubicBezTo>
                    <a:pt x="5397" y="16636"/>
                    <a:pt x="5341" y="16681"/>
                    <a:pt x="5341" y="16736"/>
                  </a:cubicBezTo>
                  <a:lnTo>
                    <a:pt x="5341" y="17072"/>
                  </a:lnTo>
                  <a:cubicBezTo>
                    <a:pt x="5341" y="17128"/>
                    <a:pt x="5397" y="17173"/>
                    <a:pt x="5466" y="17173"/>
                  </a:cubicBezTo>
                  <a:lnTo>
                    <a:pt x="6586" y="17173"/>
                  </a:lnTo>
                  <a:cubicBezTo>
                    <a:pt x="6655" y="17173"/>
                    <a:pt x="6712" y="17218"/>
                    <a:pt x="6712" y="17273"/>
                  </a:cubicBezTo>
                  <a:lnTo>
                    <a:pt x="6712" y="17419"/>
                  </a:lnTo>
                  <a:cubicBezTo>
                    <a:pt x="6712" y="17504"/>
                    <a:pt x="6843" y="17544"/>
                    <a:pt x="6925" y="17484"/>
                  </a:cubicBezTo>
                  <a:close/>
                  <a:moveTo>
                    <a:pt x="5666" y="18502"/>
                  </a:moveTo>
                  <a:lnTo>
                    <a:pt x="6305" y="17991"/>
                  </a:lnTo>
                  <a:cubicBezTo>
                    <a:pt x="6355" y="17950"/>
                    <a:pt x="6355" y="17890"/>
                    <a:pt x="6305" y="17850"/>
                  </a:cubicBezTo>
                  <a:lnTo>
                    <a:pt x="5666" y="17338"/>
                  </a:lnTo>
                  <a:cubicBezTo>
                    <a:pt x="5591" y="17278"/>
                    <a:pt x="5453" y="17318"/>
                    <a:pt x="5453" y="17409"/>
                  </a:cubicBezTo>
                  <a:lnTo>
                    <a:pt x="5453" y="17554"/>
                  </a:lnTo>
                  <a:cubicBezTo>
                    <a:pt x="5453" y="17609"/>
                    <a:pt x="5397" y="17654"/>
                    <a:pt x="5328" y="17654"/>
                  </a:cubicBezTo>
                  <a:lnTo>
                    <a:pt x="4207" y="17654"/>
                  </a:lnTo>
                  <a:cubicBezTo>
                    <a:pt x="4138" y="17654"/>
                    <a:pt x="4082" y="17700"/>
                    <a:pt x="4082" y="17755"/>
                  </a:cubicBezTo>
                  <a:lnTo>
                    <a:pt x="4082" y="18091"/>
                  </a:lnTo>
                  <a:cubicBezTo>
                    <a:pt x="4082" y="18146"/>
                    <a:pt x="4138" y="18191"/>
                    <a:pt x="4207" y="18191"/>
                  </a:cubicBezTo>
                  <a:lnTo>
                    <a:pt x="5328" y="18191"/>
                  </a:lnTo>
                  <a:cubicBezTo>
                    <a:pt x="5397" y="18191"/>
                    <a:pt x="5453" y="18236"/>
                    <a:pt x="5453" y="18292"/>
                  </a:cubicBezTo>
                  <a:lnTo>
                    <a:pt x="5453" y="18437"/>
                  </a:lnTo>
                  <a:cubicBezTo>
                    <a:pt x="5453" y="18522"/>
                    <a:pt x="5585" y="18563"/>
                    <a:pt x="5666" y="18502"/>
                  </a:cubicBezTo>
                  <a:close/>
                  <a:moveTo>
                    <a:pt x="17092" y="7283"/>
                  </a:moveTo>
                  <a:lnTo>
                    <a:pt x="17731" y="6772"/>
                  </a:lnTo>
                  <a:cubicBezTo>
                    <a:pt x="17781" y="6731"/>
                    <a:pt x="17781" y="6671"/>
                    <a:pt x="17731" y="6631"/>
                  </a:cubicBezTo>
                  <a:lnTo>
                    <a:pt x="17092" y="6119"/>
                  </a:lnTo>
                  <a:cubicBezTo>
                    <a:pt x="17017" y="6059"/>
                    <a:pt x="16879" y="6099"/>
                    <a:pt x="16879" y="6190"/>
                  </a:cubicBezTo>
                  <a:lnTo>
                    <a:pt x="16879" y="6335"/>
                  </a:lnTo>
                  <a:cubicBezTo>
                    <a:pt x="16879" y="6390"/>
                    <a:pt x="16823" y="6435"/>
                    <a:pt x="16754" y="6435"/>
                  </a:cubicBezTo>
                  <a:lnTo>
                    <a:pt x="15633" y="6435"/>
                  </a:lnTo>
                  <a:cubicBezTo>
                    <a:pt x="15565" y="6435"/>
                    <a:pt x="15508" y="6481"/>
                    <a:pt x="15508" y="6536"/>
                  </a:cubicBezTo>
                  <a:lnTo>
                    <a:pt x="15508" y="6872"/>
                  </a:lnTo>
                  <a:cubicBezTo>
                    <a:pt x="15508" y="6927"/>
                    <a:pt x="15565" y="6972"/>
                    <a:pt x="15633" y="6972"/>
                  </a:cubicBezTo>
                  <a:lnTo>
                    <a:pt x="16754" y="6972"/>
                  </a:lnTo>
                  <a:cubicBezTo>
                    <a:pt x="16823" y="6972"/>
                    <a:pt x="16879" y="7017"/>
                    <a:pt x="16879" y="7073"/>
                  </a:cubicBezTo>
                  <a:lnTo>
                    <a:pt x="16879" y="7218"/>
                  </a:lnTo>
                  <a:cubicBezTo>
                    <a:pt x="16879" y="7298"/>
                    <a:pt x="17011" y="7344"/>
                    <a:pt x="17092" y="7283"/>
                  </a:cubicBezTo>
                  <a:close/>
                  <a:moveTo>
                    <a:pt x="14538" y="4067"/>
                  </a:moveTo>
                  <a:cubicBezTo>
                    <a:pt x="14463" y="4007"/>
                    <a:pt x="14325" y="4047"/>
                    <a:pt x="14325" y="4137"/>
                  </a:cubicBezTo>
                  <a:lnTo>
                    <a:pt x="14325" y="4283"/>
                  </a:lnTo>
                  <a:cubicBezTo>
                    <a:pt x="14325" y="4338"/>
                    <a:pt x="14269" y="4383"/>
                    <a:pt x="14200" y="4383"/>
                  </a:cubicBezTo>
                  <a:lnTo>
                    <a:pt x="13079" y="4383"/>
                  </a:lnTo>
                  <a:cubicBezTo>
                    <a:pt x="13010" y="4383"/>
                    <a:pt x="12954" y="4428"/>
                    <a:pt x="12954" y="4484"/>
                  </a:cubicBezTo>
                  <a:lnTo>
                    <a:pt x="12954" y="4820"/>
                  </a:lnTo>
                  <a:cubicBezTo>
                    <a:pt x="12954" y="4875"/>
                    <a:pt x="13010" y="4920"/>
                    <a:pt x="13079" y="4920"/>
                  </a:cubicBezTo>
                  <a:lnTo>
                    <a:pt x="14200" y="4920"/>
                  </a:lnTo>
                  <a:cubicBezTo>
                    <a:pt x="14269" y="4920"/>
                    <a:pt x="14325" y="4965"/>
                    <a:pt x="14325" y="5021"/>
                  </a:cubicBezTo>
                  <a:lnTo>
                    <a:pt x="14325" y="5166"/>
                  </a:lnTo>
                  <a:cubicBezTo>
                    <a:pt x="14325" y="5256"/>
                    <a:pt x="14456" y="5296"/>
                    <a:pt x="14538" y="5236"/>
                  </a:cubicBezTo>
                  <a:lnTo>
                    <a:pt x="15176" y="4725"/>
                  </a:lnTo>
                  <a:cubicBezTo>
                    <a:pt x="15226" y="4684"/>
                    <a:pt x="15226" y="4624"/>
                    <a:pt x="15176" y="4584"/>
                  </a:cubicBezTo>
                  <a:lnTo>
                    <a:pt x="14538" y="4067"/>
                  </a:lnTo>
                  <a:close/>
                  <a:moveTo>
                    <a:pt x="12008" y="15447"/>
                  </a:moveTo>
                  <a:lnTo>
                    <a:pt x="12647" y="14935"/>
                  </a:lnTo>
                  <a:cubicBezTo>
                    <a:pt x="12697" y="14895"/>
                    <a:pt x="12697" y="14835"/>
                    <a:pt x="12647" y="14794"/>
                  </a:cubicBezTo>
                  <a:lnTo>
                    <a:pt x="12008" y="14283"/>
                  </a:lnTo>
                  <a:cubicBezTo>
                    <a:pt x="11933" y="14223"/>
                    <a:pt x="11795" y="14263"/>
                    <a:pt x="11795" y="14353"/>
                  </a:cubicBezTo>
                  <a:lnTo>
                    <a:pt x="11795" y="14498"/>
                  </a:lnTo>
                  <a:cubicBezTo>
                    <a:pt x="11795" y="14554"/>
                    <a:pt x="11739" y="14599"/>
                    <a:pt x="11670" y="14599"/>
                  </a:cubicBezTo>
                  <a:lnTo>
                    <a:pt x="10550" y="14599"/>
                  </a:lnTo>
                  <a:cubicBezTo>
                    <a:pt x="10481" y="14599"/>
                    <a:pt x="10424" y="14644"/>
                    <a:pt x="10424" y="14699"/>
                  </a:cubicBezTo>
                  <a:lnTo>
                    <a:pt x="10424" y="15035"/>
                  </a:lnTo>
                  <a:cubicBezTo>
                    <a:pt x="10424" y="15091"/>
                    <a:pt x="10481" y="15136"/>
                    <a:pt x="10550" y="15136"/>
                  </a:cubicBezTo>
                  <a:lnTo>
                    <a:pt x="11670" y="15136"/>
                  </a:lnTo>
                  <a:cubicBezTo>
                    <a:pt x="11739" y="15136"/>
                    <a:pt x="11795" y="15181"/>
                    <a:pt x="11795" y="15236"/>
                  </a:cubicBezTo>
                  <a:lnTo>
                    <a:pt x="11795" y="15382"/>
                  </a:lnTo>
                  <a:cubicBezTo>
                    <a:pt x="11802" y="15462"/>
                    <a:pt x="11933" y="15507"/>
                    <a:pt x="12008" y="15447"/>
                  </a:cubicBezTo>
                  <a:close/>
                  <a:moveTo>
                    <a:pt x="9460" y="15447"/>
                  </a:moveTo>
                  <a:lnTo>
                    <a:pt x="10099" y="14935"/>
                  </a:lnTo>
                  <a:cubicBezTo>
                    <a:pt x="10149" y="14895"/>
                    <a:pt x="10149" y="14835"/>
                    <a:pt x="10099" y="14794"/>
                  </a:cubicBezTo>
                  <a:lnTo>
                    <a:pt x="9460" y="14283"/>
                  </a:lnTo>
                  <a:cubicBezTo>
                    <a:pt x="9385" y="14223"/>
                    <a:pt x="9247" y="14263"/>
                    <a:pt x="9247" y="14353"/>
                  </a:cubicBezTo>
                  <a:lnTo>
                    <a:pt x="9247" y="14498"/>
                  </a:lnTo>
                  <a:cubicBezTo>
                    <a:pt x="9247" y="14554"/>
                    <a:pt x="9191" y="14599"/>
                    <a:pt x="9122" y="14599"/>
                  </a:cubicBezTo>
                  <a:lnTo>
                    <a:pt x="8001" y="14599"/>
                  </a:lnTo>
                  <a:cubicBezTo>
                    <a:pt x="7933" y="14599"/>
                    <a:pt x="7876" y="14644"/>
                    <a:pt x="7876" y="14699"/>
                  </a:cubicBezTo>
                  <a:lnTo>
                    <a:pt x="7876" y="15035"/>
                  </a:lnTo>
                  <a:cubicBezTo>
                    <a:pt x="7876" y="15091"/>
                    <a:pt x="7933" y="15136"/>
                    <a:pt x="8001" y="15136"/>
                  </a:cubicBezTo>
                  <a:lnTo>
                    <a:pt x="9122" y="15136"/>
                  </a:lnTo>
                  <a:cubicBezTo>
                    <a:pt x="9191" y="15136"/>
                    <a:pt x="9247" y="15181"/>
                    <a:pt x="9247" y="15236"/>
                  </a:cubicBezTo>
                  <a:lnTo>
                    <a:pt x="9247" y="15382"/>
                  </a:lnTo>
                  <a:cubicBezTo>
                    <a:pt x="9247" y="15462"/>
                    <a:pt x="9379" y="15507"/>
                    <a:pt x="9460" y="15447"/>
                  </a:cubicBezTo>
                  <a:close/>
                  <a:moveTo>
                    <a:pt x="14469" y="15387"/>
                  </a:moveTo>
                  <a:lnTo>
                    <a:pt x="15107" y="14875"/>
                  </a:lnTo>
                  <a:cubicBezTo>
                    <a:pt x="15158" y="14835"/>
                    <a:pt x="15158" y="14774"/>
                    <a:pt x="15107" y="14734"/>
                  </a:cubicBezTo>
                  <a:lnTo>
                    <a:pt x="14469" y="14223"/>
                  </a:lnTo>
                  <a:cubicBezTo>
                    <a:pt x="14394" y="14162"/>
                    <a:pt x="14256" y="14202"/>
                    <a:pt x="14256" y="14293"/>
                  </a:cubicBezTo>
                  <a:lnTo>
                    <a:pt x="14256" y="14438"/>
                  </a:lnTo>
                  <a:cubicBezTo>
                    <a:pt x="14256" y="14493"/>
                    <a:pt x="14200" y="14539"/>
                    <a:pt x="14131" y="14539"/>
                  </a:cubicBezTo>
                  <a:lnTo>
                    <a:pt x="13010" y="14539"/>
                  </a:lnTo>
                  <a:cubicBezTo>
                    <a:pt x="12941" y="14539"/>
                    <a:pt x="12885" y="14584"/>
                    <a:pt x="12885" y="14639"/>
                  </a:cubicBezTo>
                  <a:lnTo>
                    <a:pt x="12885" y="14975"/>
                  </a:lnTo>
                  <a:cubicBezTo>
                    <a:pt x="12885" y="15030"/>
                    <a:pt x="12941" y="15075"/>
                    <a:pt x="13010" y="15075"/>
                  </a:cubicBezTo>
                  <a:lnTo>
                    <a:pt x="14131" y="15075"/>
                  </a:lnTo>
                  <a:cubicBezTo>
                    <a:pt x="14200" y="15075"/>
                    <a:pt x="14256" y="15121"/>
                    <a:pt x="14256" y="15176"/>
                  </a:cubicBezTo>
                  <a:lnTo>
                    <a:pt x="14256" y="15321"/>
                  </a:lnTo>
                  <a:cubicBezTo>
                    <a:pt x="14262" y="15407"/>
                    <a:pt x="14394" y="15452"/>
                    <a:pt x="14469" y="15387"/>
                  </a:cubicBezTo>
                  <a:close/>
                  <a:moveTo>
                    <a:pt x="9473" y="17484"/>
                  </a:moveTo>
                  <a:lnTo>
                    <a:pt x="10111" y="16972"/>
                  </a:lnTo>
                  <a:cubicBezTo>
                    <a:pt x="10161" y="16932"/>
                    <a:pt x="10161" y="16872"/>
                    <a:pt x="10111" y="16832"/>
                  </a:cubicBezTo>
                  <a:lnTo>
                    <a:pt x="9473" y="16320"/>
                  </a:lnTo>
                  <a:cubicBezTo>
                    <a:pt x="9398" y="16260"/>
                    <a:pt x="9260" y="16300"/>
                    <a:pt x="9260" y="16390"/>
                  </a:cubicBezTo>
                  <a:lnTo>
                    <a:pt x="9260" y="16536"/>
                  </a:lnTo>
                  <a:cubicBezTo>
                    <a:pt x="9260" y="16591"/>
                    <a:pt x="9203" y="16636"/>
                    <a:pt x="9135" y="16636"/>
                  </a:cubicBezTo>
                  <a:lnTo>
                    <a:pt x="8026" y="16636"/>
                  </a:lnTo>
                  <a:cubicBezTo>
                    <a:pt x="7958" y="16636"/>
                    <a:pt x="7901" y="16681"/>
                    <a:pt x="7901" y="16736"/>
                  </a:cubicBezTo>
                  <a:lnTo>
                    <a:pt x="7901" y="17072"/>
                  </a:lnTo>
                  <a:cubicBezTo>
                    <a:pt x="7901" y="17128"/>
                    <a:pt x="7958" y="17173"/>
                    <a:pt x="8026" y="17173"/>
                  </a:cubicBezTo>
                  <a:lnTo>
                    <a:pt x="9147" y="17173"/>
                  </a:lnTo>
                  <a:cubicBezTo>
                    <a:pt x="9216" y="17173"/>
                    <a:pt x="9272" y="17218"/>
                    <a:pt x="9272" y="17273"/>
                  </a:cubicBezTo>
                  <a:lnTo>
                    <a:pt x="9272" y="17419"/>
                  </a:lnTo>
                  <a:cubicBezTo>
                    <a:pt x="9266" y="17499"/>
                    <a:pt x="9398" y="17544"/>
                    <a:pt x="9473" y="17484"/>
                  </a:cubicBezTo>
                  <a:close/>
                  <a:moveTo>
                    <a:pt x="8095" y="876"/>
                  </a:moveTo>
                  <a:lnTo>
                    <a:pt x="9216" y="876"/>
                  </a:lnTo>
                  <a:cubicBezTo>
                    <a:pt x="9285" y="876"/>
                    <a:pt x="9341" y="921"/>
                    <a:pt x="9341" y="977"/>
                  </a:cubicBezTo>
                  <a:lnTo>
                    <a:pt x="9341" y="1122"/>
                  </a:lnTo>
                  <a:cubicBezTo>
                    <a:pt x="9341" y="1212"/>
                    <a:pt x="9473" y="1252"/>
                    <a:pt x="9554" y="1192"/>
                  </a:cubicBezTo>
                  <a:lnTo>
                    <a:pt x="10193" y="680"/>
                  </a:lnTo>
                  <a:cubicBezTo>
                    <a:pt x="10243" y="640"/>
                    <a:pt x="10243" y="580"/>
                    <a:pt x="10193" y="540"/>
                  </a:cubicBezTo>
                  <a:lnTo>
                    <a:pt x="9554" y="28"/>
                  </a:lnTo>
                  <a:cubicBezTo>
                    <a:pt x="9479" y="-32"/>
                    <a:pt x="9341" y="8"/>
                    <a:pt x="9341" y="98"/>
                  </a:cubicBezTo>
                  <a:lnTo>
                    <a:pt x="9341" y="244"/>
                  </a:lnTo>
                  <a:cubicBezTo>
                    <a:pt x="9341" y="299"/>
                    <a:pt x="9285" y="344"/>
                    <a:pt x="9216" y="344"/>
                  </a:cubicBezTo>
                  <a:lnTo>
                    <a:pt x="8095" y="344"/>
                  </a:lnTo>
                  <a:cubicBezTo>
                    <a:pt x="8026" y="344"/>
                    <a:pt x="7970" y="389"/>
                    <a:pt x="7970" y="445"/>
                  </a:cubicBezTo>
                  <a:lnTo>
                    <a:pt x="7970" y="781"/>
                  </a:lnTo>
                  <a:cubicBezTo>
                    <a:pt x="7970" y="836"/>
                    <a:pt x="8026" y="876"/>
                    <a:pt x="8095" y="876"/>
                  </a:cubicBezTo>
                  <a:close/>
                  <a:moveTo>
                    <a:pt x="6712" y="1463"/>
                  </a:moveTo>
                  <a:lnTo>
                    <a:pt x="6712" y="1799"/>
                  </a:lnTo>
                  <a:cubicBezTo>
                    <a:pt x="6712" y="1855"/>
                    <a:pt x="6768" y="1900"/>
                    <a:pt x="6837" y="1900"/>
                  </a:cubicBezTo>
                  <a:lnTo>
                    <a:pt x="7958" y="1900"/>
                  </a:lnTo>
                  <a:cubicBezTo>
                    <a:pt x="8026" y="1900"/>
                    <a:pt x="8083" y="1945"/>
                    <a:pt x="8083" y="2000"/>
                  </a:cubicBezTo>
                  <a:lnTo>
                    <a:pt x="8083" y="2146"/>
                  </a:lnTo>
                  <a:cubicBezTo>
                    <a:pt x="8083" y="2236"/>
                    <a:pt x="8214" y="2276"/>
                    <a:pt x="8296" y="2216"/>
                  </a:cubicBezTo>
                  <a:lnTo>
                    <a:pt x="8934" y="1704"/>
                  </a:lnTo>
                  <a:cubicBezTo>
                    <a:pt x="8984" y="1664"/>
                    <a:pt x="8984" y="1604"/>
                    <a:pt x="8934" y="1564"/>
                  </a:cubicBezTo>
                  <a:lnTo>
                    <a:pt x="8296" y="1052"/>
                  </a:lnTo>
                  <a:cubicBezTo>
                    <a:pt x="8221" y="992"/>
                    <a:pt x="8083" y="1032"/>
                    <a:pt x="8083" y="1122"/>
                  </a:cubicBezTo>
                  <a:lnTo>
                    <a:pt x="8083" y="1268"/>
                  </a:lnTo>
                  <a:cubicBezTo>
                    <a:pt x="8083" y="1323"/>
                    <a:pt x="8026" y="1368"/>
                    <a:pt x="7958" y="1368"/>
                  </a:cubicBezTo>
                  <a:lnTo>
                    <a:pt x="6837" y="1368"/>
                  </a:lnTo>
                  <a:cubicBezTo>
                    <a:pt x="6768" y="1363"/>
                    <a:pt x="6712" y="1408"/>
                    <a:pt x="6712" y="1463"/>
                  </a:cubicBezTo>
                  <a:close/>
                  <a:moveTo>
                    <a:pt x="9216" y="1463"/>
                  </a:moveTo>
                  <a:lnTo>
                    <a:pt x="9216" y="1799"/>
                  </a:lnTo>
                  <a:cubicBezTo>
                    <a:pt x="9216" y="1855"/>
                    <a:pt x="9272" y="1900"/>
                    <a:pt x="9341" y="1900"/>
                  </a:cubicBezTo>
                  <a:lnTo>
                    <a:pt x="10462" y="1900"/>
                  </a:lnTo>
                  <a:cubicBezTo>
                    <a:pt x="10531" y="1900"/>
                    <a:pt x="10587" y="1945"/>
                    <a:pt x="10587" y="2000"/>
                  </a:cubicBezTo>
                  <a:lnTo>
                    <a:pt x="10587" y="2146"/>
                  </a:lnTo>
                  <a:cubicBezTo>
                    <a:pt x="10587" y="2236"/>
                    <a:pt x="10719" y="2276"/>
                    <a:pt x="10800" y="2216"/>
                  </a:cubicBezTo>
                  <a:lnTo>
                    <a:pt x="11439" y="1704"/>
                  </a:lnTo>
                  <a:cubicBezTo>
                    <a:pt x="11489" y="1664"/>
                    <a:pt x="11489" y="1604"/>
                    <a:pt x="11439" y="1564"/>
                  </a:cubicBezTo>
                  <a:lnTo>
                    <a:pt x="10800" y="1052"/>
                  </a:lnTo>
                  <a:cubicBezTo>
                    <a:pt x="10725" y="992"/>
                    <a:pt x="10587" y="1032"/>
                    <a:pt x="10587" y="1122"/>
                  </a:cubicBezTo>
                  <a:lnTo>
                    <a:pt x="10587" y="1268"/>
                  </a:lnTo>
                  <a:cubicBezTo>
                    <a:pt x="10587" y="1323"/>
                    <a:pt x="10531" y="1368"/>
                    <a:pt x="10462" y="1368"/>
                  </a:cubicBezTo>
                  <a:lnTo>
                    <a:pt x="9341" y="1368"/>
                  </a:lnTo>
                  <a:cubicBezTo>
                    <a:pt x="9272" y="1363"/>
                    <a:pt x="9216" y="1408"/>
                    <a:pt x="9216" y="1463"/>
                  </a:cubicBezTo>
                  <a:close/>
                  <a:moveTo>
                    <a:pt x="5459" y="876"/>
                  </a:moveTo>
                  <a:lnTo>
                    <a:pt x="6580" y="876"/>
                  </a:lnTo>
                  <a:cubicBezTo>
                    <a:pt x="6649" y="876"/>
                    <a:pt x="6705" y="921"/>
                    <a:pt x="6705" y="977"/>
                  </a:cubicBezTo>
                  <a:lnTo>
                    <a:pt x="6705" y="1122"/>
                  </a:lnTo>
                  <a:cubicBezTo>
                    <a:pt x="6705" y="1212"/>
                    <a:pt x="6837" y="1252"/>
                    <a:pt x="6918" y="1192"/>
                  </a:cubicBezTo>
                  <a:lnTo>
                    <a:pt x="7557" y="680"/>
                  </a:lnTo>
                  <a:cubicBezTo>
                    <a:pt x="7607" y="640"/>
                    <a:pt x="7607" y="580"/>
                    <a:pt x="7557" y="540"/>
                  </a:cubicBezTo>
                  <a:lnTo>
                    <a:pt x="6918" y="28"/>
                  </a:lnTo>
                  <a:cubicBezTo>
                    <a:pt x="6843" y="-32"/>
                    <a:pt x="6705" y="8"/>
                    <a:pt x="6705" y="98"/>
                  </a:cubicBezTo>
                  <a:lnTo>
                    <a:pt x="6705" y="244"/>
                  </a:lnTo>
                  <a:cubicBezTo>
                    <a:pt x="6705" y="299"/>
                    <a:pt x="6649" y="344"/>
                    <a:pt x="6580" y="344"/>
                  </a:cubicBezTo>
                  <a:lnTo>
                    <a:pt x="5459" y="344"/>
                  </a:lnTo>
                  <a:cubicBezTo>
                    <a:pt x="5391" y="344"/>
                    <a:pt x="5334" y="389"/>
                    <a:pt x="5334" y="445"/>
                  </a:cubicBezTo>
                  <a:lnTo>
                    <a:pt x="5334" y="781"/>
                  </a:lnTo>
                  <a:cubicBezTo>
                    <a:pt x="5334" y="836"/>
                    <a:pt x="5391" y="876"/>
                    <a:pt x="5459" y="876"/>
                  </a:cubicBezTo>
                  <a:close/>
                  <a:moveTo>
                    <a:pt x="10600" y="876"/>
                  </a:moveTo>
                  <a:lnTo>
                    <a:pt x="11720" y="876"/>
                  </a:lnTo>
                  <a:cubicBezTo>
                    <a:pt x="11789" y="876"/>
                    <a:pt x="11846" y="921"/>
                    <a:pt x="11846" y="977"/>
                  </a:cubicBezTo>
                  <a:lnTo>
                    <a:pt x="11846" y="1122"/>
                  </a:lnTo>
                  <a:cubicBezTo>
                    <a:pt x="11846" y="1212"/>
                    <a:pt x="11977" y="1252"/>
                    <a:pt x="12058" y="1192"/>
                  </a:cubicBezTo>
                  <a:lnTo>
                    <a:pt x="12697" y="680"/>
                  </a:lnTo>
                  <a:cubicBezTo>
                    <a:pt x="12747" y="640"/>
                    <a:pt x="12747" y="580"/>
                    <a:pt x="12697" y="540"/>
                  </a:cubicBezTo>
                  <a:lnTo>
                    <a:pt x="12058" y="28"/>
                  </a:lnTo>
                  <a:cubicBezTo>
                    <a:pt x="11983" y="-32"/>
                    <a:pt x="11846" y="8"/>
                    <a:pt x="11846" y="98"/>
                  </a:cubicBezTo>
                  <a:lnTo>
                    <a:pt x="11846" y="244"/>
                  </a:lnTo>
                  <a:cubicBezTo>
                    <a:pt x="11846" y="299"/>
                    <a:pt x="11789" y="344"/>
                    <a:pt x="11720" y="344"/>
                  </a:cubicBezTo>
                  <a:lnTo>
                    <a:pt x="10600" y="344"/>
                  </a:lnTo>
                  <a:cubicBezTo>
                    <a:pt x="10531" y="344"/>
                    <a:pt x="10474" y="389"/>
                    <a:pt x="10474" y="445"/>
                  </a:cubicBezTo>
                  <a:lnTo>
                    <a:pt x="10474" y="781"/>
                  </a:lnTo>
                  <a:cubicBezTo>
                    <a:pt x="10474" y="836"/>
                    <a:pt x="10531" y="876"/>
                    <a:pt x="10600" y="876"/>
                  </a:cubicBezTo>
                  <a:close/>
                  <a:moveTo>
                    <a:pt x="257" y="876"/>
                  </a:moveTo>
                  <a:lnTo>
                    <a:pt x="1377" y="876"/>
                  </a:lnTo>
                  <a:cubicBezTo>
                    <a:pt x="1446" y="876"/>
                    <a:pt x="1503" y="921"/>
                    <a:pt x="1503" y="977"/>
                  </a:cubicBezTo>
                  <a:lnTo>
                    <a:pt x="1503" y="1122"/>
                  </a:lnTo>
                  <a:cubicBezTo>
                    <a:pt x="1503" y="1212"/>
                    <a:pt x="1634" y="1252"/>
                    <a:pt x="1715" y="1192"/>
                  </a:cubicBezTo>
                  <a:lnTo>
                    <a:pt x="2354" y="680"/>
                  </a:lnTo>
                  <a:cubicBezTo>
                    <a:pt x="2404" y="640"/>
                    <a:pt x="2404" y="580"/>
                    <a:pt x="2354" y="540"/>
                  </a:cubicBezTo>
                  <a:lnTo>
                    <a:pt x="1715" y="28"/>
                  </a:lnTo>
                  <a:cubicBezTo>
                    <a:pt x="1640" y="-32"/>
                    <a:pt x="1503" y="8"/>
                    <a:pt x="1503" y="98"/>
                  </a:cubicBezTo>
                  <a:lnTo>
                    <a:pt x="1503" y="244"/>
                  </a:lnTo>
                  <a:cubicBezTo>
                    <a:pt x="1503" y="299"/>
                    <a:pt x="1446" y="344"/>
                    <a:pt x="1377" y="344"/>
                  </a:cubicBezTo>
                  <a:lnTo>
                    <a:pt x="257" y="344"/>
                  </a:lnTo>
                  <a:cubicBezTo>
                    <a:pt x="188" y="344"/>
                    <a:pt x="131" y="389"/>
                    <a:pt x="131" y="445"/>
                  </a:cubicBezTo>
                  <a:lnTo>
                    <a:pt x="131" y="781"/>
                  </a:lnTo>
                  <a:cubicBezTo>
                    <a:pt x="138" y="836"/>
                    <a:pt x="194" y="876"/>
                    <a:pt x="257" y="876"/>
                  </a:cubicBezTo>
                  <a:close/>
                  <a:moveTo>
                    <a:pt x="2893" y="876"/>
                  </a:moveTo>
                  <a:lnTo>
                    <a:pt x="4013" y="876"/>
                  </a:lnTo>
                  <a:cubicBezTo>
                    <a:pt x="4082" y="876"/>
                    <a:pt x="4138" y="921"/>
                    <a:pt x="4138" y="977"/>
                  </a:cubicBezTo>
                  <a:lnTo>
                    <a:pt x="4138" y="1122"/>
                  </a:lnTo>
                  <a:cubicBezTo>
                    <a:pt x="4138" y="1212"/>
                    <a:pt x="4270" y="1252"/>
                    <a:pt x="4351" y="1192"/>
                  </a:cubicBezTo>
                  <a:lnTo>
                    <a:pt x="4990" y="680"/>
                  </a:lnTo>
                  <a:cubicBezTo>
                    <a:pt x="5040" y="640"/>
                    <a:pt x="5040" y="580"/>
                    <a:pt x="4990" y="540"/>
                  </a:cubicBezTo>
                  <a:lnTo>
                    <a:pt x="4351" y="28"/>
                  </a:lnTo>
                  <a:cubicBezTo>
                    <a:pt x="4276" y="-32"/>
                    <a:pt x="4138" y="8"/>
                    <a:pt x="4138" y="98"/>
                  </a:cubicBezTo>
                  <a:lnTo>
                    <a:pt x="4138" y="244"/>
                  </a:lnTo>
                  <a:cubicBezTo>
                    <a:pt x="4138" y="299"/>
                    <a:pt x="4082" y="344"/>
                    <a:pt x="4013" y="344"/>
                  </a:cubicBezTo>
                  <a:lnTo>
                    <a:pt x="2893" y="344"/>
                  </a:lnTo>
                  <a:cubicBezTo>
                    <a:pt x="2824" y="344"/>
                    <a:pt x="2767" y="389"/>
                    <a:pt x="2767" y="445"/>
                  </a:cubicBezTo>
                  <a:lnTo>
                    <a:pt x="2767" y="781"/>
                  </a:lnTo>
                  <a:cubicBezTo>
                    <a:pt x="2774" y="836"/>
                    <a:pt x="2830" y="876"/>
                    <a:pt x="2893" y="876"/>
                  </a:cubicBezTo>
                  <a:close/>
                  <a:moveTo>
                    <a:pt x="4076" y="1463"/>
                  </a:moveTo>
                  <a:lnTo>
                    <a:pt x="4076" y="1799"/>
                  </a:lnTo>
                  <a:cubicBezTo>
                    <a:pt x="4076" y="1855"/>
                    <a:pt x="4132" y="1900"/>
                    <a:pt x="4201" y="1900"/>
                  </a:cubicBezTo>
                  <a:lnTo>
                    <a:pt x="5322" y="1900"/>
                  </a:lnTo>
                  <a:cubicBezTo>
                    <a:pt x="5391" y="1900"/>
                    <a:pt x="5447" y="1945"/>
                    <a:pt x="5447" y="2000"/>
                  </a:cubicBezTo>
                  <a:lnTo>
                    <a:pt x="5447" y="2146"/>
                  </a:lnTo>
                  <a:cubicBezTo>
                    <a:pt x="5447" y="2236"/>
                    <a:pt x="5578" y="2276"/>
                    <a:pt x="5660" y="2216"/>
                  </a:cubicBezTo>
                  <a:lnTo>
                    <a:pt x="6298" y="1704"/>
                  </a:lnTo>
                  <a:cubicBezTo>
                    <a:pt x="6349" y="1664"/>
                    <a:pt x="6349" y="1604"/>
                    <a:pt x="6298" y="1564"/>
                  </a:cubicBezTo>
                  <a:lnTo>
                    <a:pt x="5660" y="1052"/>
                  </a:lnTo>
                  <a:cubicBezTo>
                    <a:pt x="5585" y="992"/>
                    <a:pt x="5447" y="1032"/>
                    <a:pt x="5447" y="1122"/>
                  </a:cubicBezTo>
                  <a:lnTo>
                    <a:pt x="5447" y="1268"/>
                  </a:lnTo>
                  <a:cubicBezTo>
                    <a:pt x="5447" y="1323"/>
                    <a:pt x="5391" y="1368"/>
                    <a:pt x="5322" y="1368"/>
                  </a:cubicBezTo>
                  <a:lnTo>
                    <a:pt x="4201" y="1368"/>
                  </a:lnTo>
                  <a:cubicBezTo>
                    <a:pt x="4132" y="1363"/>
                    <a:pt x="4076" y="1408"/>
                    <a:pt x="4076" y="1463"/>
                  </a:cubicBezTo>
                  <a:close/>
                  <a:moveTo>
                    <a:pt x="1515" y="1463"/>
                  </a:moveTo>
                  <a:lnTo>
                    <a:pt x="1515" y="1799"/>
                  </a:lnTo>
                  <a:cubicBezTo>
                    <a:pt x="1515" y="1855"/>
                    <a:pt x="1571" y="1900"/>
                    <a:pt x="1640" y="1900"/>
                  </a:cubicBezTo>
                  <a:lnTo>
                    <a:pt x="2761" y="1900"/>
                  </a:lnTo>
                  <a:cubicBezTo>
                    <a:pt x="2830" y="1900"/>
                    <a:pt x="2886" y="1945"/>
                    <a:pt x="2886" y="2000"/>
                  </a:cubicBezTo>
                  <a:lnTo>
                    <a:pt x="2886" y="2146"/>
                  </a:lnTo>
                  <a:cubicBezTo>
                    <a:pt x="2886" y="2236"/>
                    <a:pt x="3018" y="2276"/>
                    <a:pt x="3099" y="2216"/>
                  </a:cubicBezTo>
                  <a:lnTo>
                    <a:pt x="3738" y="1704"/>
                  </a:lnTo>
                  <a:cubicBezTo>
                    <a:pt x="3788" y="1664"/>
                    <a:pt x="3788" y="1604"/>
                    <a:pt x="3738" y="1564"/>
                  </a:cubicBezTo>
                  <a:lnTo>
                    <a:pt x="3099" y="1052"/>
                  </a:lnTo>
                  <a:cubicBezTo>
                    <a:pt x="3024" y="992"/>
                    <a:pt x="2886" y="1032"/>
                    <a:pt x="2886" y="1122"/>
                  </a:cubicBezTo>
                  <a:lnTo>
                    <a:pt x="2886" y="1268"/>
                  </a:lnTo>
                  <a:cubicBezTo>
                    <a:pt x="2886" y="1323"/>
                    <a:pt x="2830" y="1368"/>
                    <a:pt x="2761" y="1368"/>
                  </a:cubicBezTo>
                  <a:lnTo>
                    <a:pt x="1640" y="1368"/>
                  </a:lnTo>
                  <a:cubicBezTo>
                    <a:pt x="1565" y="1363"/>
                    <a:pt x="1515" y="1408"/>
                    <a:pt x="1515" y="1463"/>
                  </a:cubicBezTo>
                  <a:close/>
                  <a:moveTo>
                    <a:pt x="20291" y="6631"/>
                  </a:moveTo>
                  <a:lnTo>
                    <a:pt x="19653" y="6119"/>
                  </a:lnTo>
                  <a:cubicBezTo>
                    <a:pt x="19578" y="6059"/>
                    <a:pt x="19440" y="6099"/>
                    <a:pt x="19440" y="6190"/>
                  </a:cubicBezTo>
                  <a:lnTo>
                    <a:pt x="19440" y="6335"/>
                  </a:lnTo>
                  <a:cubicBezTo>
                    <a:pt x="19440" y="6390"/>
                    <a:pt x="19384" y="6435"/>
                    <a:pt x="19315" y="6435"/>
                  </a:cubicBezTo>
                  <a:lnTo>
                    <a:pt x="18194" y="6435"/>
                  </a:lnTo>
                  <a:cubicBezTo>
                    <a:pt x="18125" y="6435"/>
                    <a:pt x="18069" y="6481"/>
                    <a:pt x="18069" y="6536"/>
                  </a:cubicBezTo>
                  <a:lnTo>
                    <a:pt x="18069" y="6872"/>
                  </a:lnTo>
                  <a:cubicBezTo>
                    <a:pt x="18069" y="6927"/>
                    <a:pt x="18125" y="6972"/>
                    <a:pt x="18194" y="6972"/>
                  </a:cubicBezTo>
                  <a:lnTo>
                    <a:pt x="19315" y="6972"/>
                  </a:lnTo>
                  <a:cubicBezTo>
                    <a:pt x="19384" y="6972"/>
                    <a:pt x="19440" y="7017"/>
                    <a:pt x="19440" y="7073"/>
                  </a:cubicBezTo>
                  <a:lnTo>
                    <a:pt x="19440" y="7218"/>
                  </a:lnTo>
                  <a:cubicBezTo>
                    <a:pt x="19440" y="7308"/>
                    <a:pt x="19571" y="7349"/>
                    <a:pt x="19653" y="7288"/>
                  </a:cubicBezTo>
                  <a:lnTo>
                    <a:pt x="20291" y="6777"/>
                  </a:lnTo>
                  <a:cubicBezTo>
                    <a:pt x="20342" y="6737"/>
                    <a:pt x="20342" y="6671"/>
                    <a:pt x="20291" y="6631"/>
                  </a:cubicBezTo>
                  <a:close/>
                  <a:moveTo>
                    <a:pt x="12991" y="18226"/>
                  </a:moveTo>
                  <a:lnTo>
                    <a:pt x="12991" y="18372"/>
                  </a:lnTo>
                  <a:cubicBezTo>
                    <a:pt x="12991" y="18462"/>
                    <a:pt x="13123" y="18502"/>
                    <a:pt x="13204" y="18442"/>
                  </a:cubicBezTo>
                  <a:lnTo>
                    <a:pt x="13843" y="17930"/>
                  </a:lnTo>
                  <a:cubicBezTo>
                    <a:pt x="13893" y="17890"/>
                    <a:pt x="13893" y="17830"/>
                    <a:pt x="13843" y="17790"/>
                  </a:cubicBezTo>
                  <a:lnTo>
                    <a:pt x="13204" y="17278"/>
                  </a:lnTo>
                  <a:cubicBezTo>
                    <a:pt x="13129" y="17218"/>
                    <a:pt x="12991" y="17258"/>
                    <a:pt x="12991" y="17348"/>
                  </a:cubicBezTo>
                  <a:lnTo>
                    <a:pt x="12991" y="17494"/>
                  </a:lnTo>
                  <a:cubicBezTo>
                    <a:pt x="12991" y="17549"/>
                    <a:pt x="12935" y="17594"/>
                    <a:pt x="12866" y="17594"/>
                  </a:cubicBezTo>
                  <a:lnTo>
                    <a:pt x="11745" y="17594"/>
                  </a:lnTo>
                  <a:cubicBezTo>
                    <a:pt x="11677" y="17594"/>
                    <a:pt x="11620" y="17639"/>
                    <a:pt x="11620" y="17695"/>
                  </a:cubicBezTo>
                  <a:lnTo>
                    <a:pt x="11620" y="18031"/>
                  </a:lnTo>
                  <a:cubicBezTo>
                    <a:pt x="11620" y="18086"/>
                    <a:pt x="11677" y="18131"/>
                    <a:pt x="11745" y="18131"/>
                  </a:cubicBezTo>
                  <a:lnTo>
                    <a:pt x="12866" y="18131"/>
                  </a:lnTo>
                  <a:cubicBezTo>
                    <a:pt x="12935" y="18126"/>
                    <a:pt x="12991" y="18171"/>
                    <a:pt x="12991" y="18226"/>
                  </a:cubicBezTo>
                  <a:close/>
                  <a:moveTo>
                    <a:pt x="16785" y="3475"/>
                  </a:moveTo>
                  <a:lnTo>
                    <a:pt x="16785" y="3811"/>
                  </a:lnTo>
                  <a:cubicBezTo>
                    <a:pt x="16785" y="3867"/>
                    <a:pt x="16842" y="3912"/>
                    <a:pt x="16911" y="3912"/>
                  </a:cubicBezTo>
                  <a:lnTo>
                    <a:pt x="18031" y="3912"/>
                  </a:lnTo>
                  <a:cubicBezTo>
                    <a:pt x="18100" y="3912"/>
                    <a:pt x="18157" y="3957"/>
                    <a:pt x="18157" y="4012"/>
                  </a:cubicBezTo>
                  <a:lnTo>
                    <a:pt x="18157" y="4158"/>
                  </a:lnTo>
                  <a:cubicBezTo>
                    <a:pt x="18157" y="4248"/>
                    <a:pt x="18288" y="4288"/>
                    <a:pt x="18369" y="4228"/>
                  </a:cubicBezTo>
                  <a:lnTo>
                    <a:pt x="19008" y="3716"/>
                  </a:lnTo>
                  <a:cubicBezTo>
                    <a:pt x="19058" y="3676"/>
                    <a:pt x="19058" y="3616"/>
                    <a:pt x="19008" y="3576"/>
                  </a:cubicBezTo>
                  <a:lnTo>
                    <a:pt x="18369" y="3064"/>
                  </a:lnTo>
                  <a:cubicBezTo>
                    <a:pt x="18294" y="3004"/>
                    <a:pt x="18157" y="3044"/>
                    <a:pt x="18157" y="3134"/>
                  </a:cubicBezTo>
                  <a:lnTo>
                    <a:pt x="18157" y="3279"/>
                  </a:lnTo>
                  <a:cubicBezTo>
                    <a:pt x="18157" y="3335"/>
                    <a:pt x="18100" y="3380"/>
                    <a:pt x="18031" y="3380"/>
                  </a:cubicBezTo>
                  <a:lnTo>
                    <a:pt x="16911" y="3380"/>
                  </a:lnTo>
                  <a:cubicBezTo>
                    <a:pt x="16842" y="3375"/>
                    <a:pt x="16785" y="3420"/>
                    <a:pt x="16785" y="3475"/>
                  </a:cubicBezTo>
                  <a:close/>
                  <a:moveTo>
                    <a:pt x="10468" y="18226"/>
                  </a:moveTo>
                  <a:lnTo>
                    <a:pt x="10468" y="18372"/>
                  </a:lnTo>
                  <a:cubicBezTo>
                    <a:pt x="10468" y="18462"/>
                    <a:pt x="10600" y="18502"/>
                    <a:pt x="10681" y="18442"/>
                  </a:cubicBezTo>
                  <a:lnTo>
                    <a:pt x="11320" y="17930"/>
                  </a:lnTo>
                  <a:cubicBezTo>
                    <a:pt x="11370" y="17890"/>
                    <a:pt x="11370" y="17830"/>
                    <a:pt x="11320" y="17790"/>
                  </a:cubicBezTo>
                  <a:lnTo>
                    <a:pt x="10681" y="17278"/>
                  </a:lnTo>
                  <a:cubicBezTo>
                    <a:pt x="10606" y="17218"/>
                    <a:pt x="10468" y="17258"/>
                    <a:pt x="10468" y="17348"/>
                  </a:cubicBezTo>
                  <a:lnTo>
                    <a:pt x="10468" y="17494"/>
                  </a:lnTo>
                  <a:cubicBezTo>
                    <a:pt x="10468" y="17549"/>
                    <a:pt x="10412" y="17594"/>
                    <a:pt x="10343" y="17594"/>
                  </a:cubicBezTo>
                  <a:lnTo>
                    <a:pt x="9222" y="17594"/>
                  </a:lnTo>
                  <a:cubicBezTo>
                    <a:pt x="9153" y="17594"/>
                    <a:pt x="9097" y="17639"/>
                    <a:pt x="9097" y="17695"/>
                  </a:cubicBezTo>
                  <a:lnTo>
                    <a:pt x="9097" y="18031"/>
                  </a:lnTo>
                  <a:cubicBezTo>
                    <a:pt x="9097" y="18086"/>
                    <a:pt x="9153" y="18131"/>
                    <a:pt x="9222" y="18131"/>
                  </a:cubicBezTo>
                  <a:lnTo>
                    <a:pt x="10343" y="18131"/>
                  </a:lnTo>
                  <a:cubicBezTo>
                    <a:pt x="10412" y="18131"/>
                    <a:pt x="10468" y="18171"/>
                    <a:pt x="10468" y="18226"/>
                  </a:cubicBezTo>
                  <a:close/>
                  <a:moveTo>
                    <a:pt x="14237" y="1433"/>
                  </a:moveTo>
                  <a:lnTo>
                    <a:pt x="14237" y="1769"/>
                  </a:lnTo>
                  <a:cubicBezTo>
                    <a:pt x="14237" y="1824"/>
                    <a:pt x="14294" y="1870"/>
                    <a:pt x="14362" y="1870"/>
                  </a:cubicBezTo>
                  <a:lnTo>
                    <a:pt x="15483" y="1870"/>
                  </a:lnTo>
                  <a:cubicBezTo>
                    <a:pt x="15552" y="1870"/>
                    <a:pt x="15608" y="1915"/>
                    <a:pt x="15608" y="1970"/>
                  </a:cubicBezTo>
                  <a:lnTo>
                    <a:pt x="15608" y="2115"/>
                  </a:lnTo>
                  <a:cubicBezTo>
                    <a:pt x="15608" y="2206"/>
                    <a:pt x="15740" y="2246"/>
                    <a:pt x="15821" y="2186"/>
                  </a:cubicBezTo>
                  <a:lnTo>
                    <a:pt x="16460" y="1674"/>
                  </a:lnTo>
                  <a:cubicBezTo>
                    <a:pt x="16510" y="1634"/>
                    <a:pt x="16510" y="1574"/>
                    <a:pt x="16460" y="1533"/>
                  </a:cubicBezTo>
                  <a:lnTo>
                    <a:pt x="15821" y="1022"/>
                  </a:lnTo>
                  <a:cubicBezTo>
                    <a:pt x="15746" y="961"/>
                    <a:pt x="15608" y="1002"/>
                    <a:pt x="15608" y="1092"/>
                  </a:cubicBezTo>
                  <a:lnTo>
                    <a:pt x="15608" y="1237"/>
                  </a:lnTo>
                  <a:cubicBezTo>
                    <a:pt x="15608" y="1293"/>
                    <a:pt x="15552" y="1338"/>
                    <a:pt x="15483" y="1338"/>
                  </a:cubicBezTo>
                  <a:lnTo>
                    <a:pt x="14362" y="1338"/>
                  </a:lnTo>
                  <a:cubicBezTo>
                    <a:pt x="14294" y="1333"/>
                    <a:pt x="14237" y="1378"/>
                    <a:pt x="14237" y="1433"/>
                  </a:cubicBezTo>
                  <a:close/>
                  <a:moveTo>
                    <a:pt x="13129" y="876"/>
                  </a:moveTo>
                  <a:lnTo>
                    <a:pt x="14250" y="876"/>
                  </a:lnTo>
                  <a:cubicBezTo>
                    <a:pt x="14319" y="876"/>
                    <a:pt x="14375" y="921"/>
                    <a:pt x="14375" y="977"/>
                  </a:cubicBezTo>
                  <a:lnTo>
                    <a:pt x="14375" y="1122"/>
                  </a:lnTo>
                  <a:cubicBezTo>
                    <a:pt x="14375" y="1212"/>
                    <a:pt x="14506" y="1252"/>
                    <a:pt x="14588" y="1192"/>
                  </a:cubicBezTo>
                  <a:lnTo>
                    <a:pt x="15226" y="680"/>
                  </a:lnTo>
                  <a:cubicBezTo>
                    <a:pt x="15277" y="640"/>
                    <a:pt x="15277" y="580"/>
                    <a:pt x="15226" y="540"/>
                  </a:cubicBezTo>
                  <a:lnTo>
                    <a:pt x="14588" y="28"/>
                  </a:lnTo>
                  <a:cubicBezTo>
                    <a:pt x="14513" y="-32"/>
                    <a:pt x="14375" y="8"/>
                    <a:pt x="14375" y="98"/>
                  </a:cubicBezTo>
                  <a:lnTo>
                    <a:pt x="14375" y="244"/>
                  </a:lnTo>
                  <a:cubicBezTo>
                    <a:pt x="14375" y="299"/>
                    <a:pt x="14319" y="344"/>
                    <a:pt x="14250" y="344"/>
                  </a:cubicBezTo>
                  <a:lnTo>
                    <a:pt x="13129" y="344"/>
                  </a:lnTo>
                  <a:cubicBezTo>
                    <a:pt x="13060" y="344"/>
                    <a:pt x="13004" y="389"/>
                    <a:pt x="13004" y="445"/>
                  </a:cubicBezTo>
                  <a:lnTo>
                    <a:pt x="13004" y="781"/>
                  </a:lnTo>
                  <a:cubicBezTo>
                    <a:pt x="13004" y="836"/>
                    <a:pt x="13060" y="876"/>
                    <a:pt x="13129" y="876"/>
                  </a:cubicBezTo>
                  <a:close/>
                  <a:moveTo>
                    <a:pt x="11745" y="1463"/>
                  </a:moveTo>
                  <a:lnTo>
                    <a:pt x="11745" y="1799"/>
                  </a:lnTo>
                  <a:cubicBezTo>
                    <a:pt x="11745" y="1855"/>
                    <a:pt x="11802" y="1900"/>
                    <a:pt x="11871" y="1900"/>
                  </a:cubicBezTo>
                  <a:lnTo>
                    <a:pt x="12991" y="1900"/>
                  </a:lnTo>
                  <a:cubicBezTo>
                    <a:pt x="13060" y="1900"/>
                    <a:pt x="13117" y="1945"/>
                    <a:pt x="13117" y="2000"/>
                  </a:cubicBezTo>
                  <a:lnTo>
                    <a:pt x="13117" y="2146"/>
                  </a:lnTo>
                  <a:cubicBezTo>
                    <a:pt x="13117" y="2236"/>
                    <a:pt x="13248" y="2276"/>
                    <a:pt x="13329" y="2216"/>
                  </a:cubicBezTo>
                  <a:lnTo>
                    <a:pt x="13968" y="1704"/>
                  </a:lnTo>
                  <a:cubicBezTo>
                    <a:pt x="14018" y="1664"/>
                    <a:pt x="14018" y="1604"/>
                    <a:pt x="13968" y="1564"/>
                  </a:cubicBezTo>
                  <a:lnTo>
                    <a:pt x="13329" y="1052"/>
                  </a:lnTo>
                  <a:cubicBezTo>
                    <a:pt x="13254" y="992"/>
                    <a:pt x="13117" y="1032"/>
                    <a:pt x="13117" y="1122"/>
                  </a:cubicBezTo>
                  <a:lnTo>
                    <a:pt x="13117" y="1268"/>
                  </a:lnTo>
                  <a:cubicBezTo>
                    <a:pt x="13117" y="1323"/>
                    <a:pt x="13060" y="1368"/>
                    <a:pt x="12991" y="1368"/>
                  </a:cubicBezTo>
                  <a:lnTo>
                    <a:pt x="11871" y="1368"/>
                  </a:lnTo>
                  <a:cubicBezTo>
                    <a:pt x="11802" y="1363"/>
                    <a:pt x="11745" y="1408"/>
                    <a:pt x="11745" y="1463"/>
                  </a:cubicBezTo>
                  <a:close/>
                  <a:moveTo>
                    <a:pt x="15502" y="2447"/>
                  </a:moveTo>
                  <a:lnTo>
                    <a:pt x="15502" y="2783"/>
                  </a:lnTo>
                  <a:cubicBezTo>
                    <a:pt x="15502" y="2838"/>
                    <a:pt x="15558" y="2883"/>
                    <a:pt x="15627" y="2883"/>
                  </a:cubicBezTo>
                  <a:lnTo>
                    <a:pt x="16748" y="2883"/>
                  </a:lnTo>
                  <a:cubicBezTo>
                    <a:pt x="16817" y="2883"/>
                    <a:pt x="16873" y="2928"/>
                    <a:pt x="16873" y="2983"/>
                  </a:cubicBezTo>
                  <a:lnTo>
                    <a:pt x="16873" y="3129"/>
                  </a:lnTo>
                  <a:cubicBezTo>
                    <a:pt x="16873" y="3219"/>
                    <a:pt x="17005" y="3259"/>
                    <a:pt x="17086" y="3199"/>
                  </a:cubicBezTo>
                  <a:lnTo>
                    <a:pt x="17725" y="2687"/>
                  </a:lnTo>
                  <a:cubicBezTo>
                    <a:pt x="17775" y="2647"/>
                    <a:pt x="17775" y="2587"/>
                    <a:pt x="17725" y="2547"/>
                  </a:cubicBezTo>
                  <a:lnTo>
                    <a:pt x="17086" y="2035"/>
                  </a:lnTo>
                  <a:cubicBezTo>
                    <a:pt x="17011" y="1975"/>
                    <a:pt x="16873" y="2015"/>
                    <a:pt x="16873" y="2105"/>
                  </a:cubicBezTo>
                  <a:lnTo>
                    <a:pt x="16873" y="2251"/>
                  </a:lnTo>
                  <a:cubicBezTo>
                    <a:pt x="16873" y="2306"/>
                    <a:pt x="16817" y="2351"/>
                    <a:pt x="16748" y="2351"/>
                  </a:cubicBezTo>
                  <a:lnTo>
                    <a:pt x="15627" y="2351"/>
                  </a:lnTo>
                  <a:cubicBezTo>
                    <a:pt x="15558" y="2346"/>
                    <a:pt x="15502" y="2391"/>
                    <a:pt x="15502" y="2447"/>
                  </a:cubicBezTo>
                  <a:close/>
                  <a:moveTo>
                    <a:pt x="18288" y="17278"/>
                  </a:moveTo>
                  <a:cubicBezTo>
                    <a:pt x="18213" y="17218"/>
                    <a:pt x="18075" y="17258"/>
                    <a:pt x="18075" y="17348"/>
                  </a:cubicBezTo>
                  <a:lnTo>
                    <a:pt x="18075" y="17494"/>
                  </a:lnTo>
                  <a:cubicBezTo>
                    <a:pt x="18075" y="17549"/>
                    <a:pt x="18019" y="17594"/>
                    <a:pt x="17950" y="17594"/>
                  </a:cubicBezTo>
                  <a:lnTo>
                    <a:pt x="16829" y="17594"/>
                  </a:lnTo>
                  <a:cubicBezTo>
                    <a:pt x="16760" y="17594"/>
                    <a:pt x="16704" y="17639"/>
                    <a:pt x="16704" y="17695"/>
                  </a:cubicBezTo>
                  <a:lnTo>
                    <a:pt x="16704" y="18031"/>
                  </a:lnTo>
                  <a:cubicBezTo>
                    <a:pt x="16704" y="18086"/>
                    <a:pt x="16760" y="18131"/>
                    <a:pt x="16829" y="18131"/>
                  </a:cubicBezTo>
                  <a:lnTo>
                    <a:pt x="17950" y="18131"/>
                  </a:lnTo>
                  <a:cubicBezTo>
                    <a:pt x="18019" y="18131"/>
                    <a:pt x="18075" y="18176"/>
                    <a:pt x="18075" y="18231"/>
                  </a:cubicBezTo>
                  <a:lnTo>
                    <a:pt x="18075" y="18377"/>
                  </a:lnTo>
                  <a:cubicBezTo>
                    <a:pt x="18075" y="18467"/>
                    <a:pt x="18207" y="18507"/>
                    <a:pt x="18288" y="18447"/>
                  </a:cubicBezTo>
                  <a:lnTo>
                    <a:pt x="18927" y="17935"/>
                  </a:lnTo>
                  <a:cubicBezTo>
                    <a:pt x="18977" y="17895"/>
                    <a:pt x="18977" y="17835"/>
                    <a:pt x="18927" y="17795"/>
                  </a:cubicBezTo>
                  <a:lnTo>
                    <a:pt x="18288" y="17278"/>
                  </a:lnTo>
                  <a:close/>
                  <a:moveTo>
                    <a:pt x="15746" y="19315"/>
                  </a:moveTo>
                  <a:cubicBezTo>
                    <a:pt x="15671" y="19255"/>
                    <a:pt x="15533" y="19295"/>
                    <a:pt x="15533" y="19385"/>
                  </a:cubicBezTo>
                  <a:lnTo>
                    <a:pt x="15533" y="19531"/>
                  </a:lnTo>
                  <a:cubicBezTo>
                    <a:pt x="15533" y="19586"/>
                    <a:pt x="15477" y="19631"/>
                    <a:pt x="15408" y="19631"/>
                  </a:cubicBezTo>
                  <a:lnTo>
                    <a:pt x="14287" y="19631"/>
                  </a:lnTo>
                  <a:cubicBezTo>
                    <a:pt x="14218" y="19631"/>
                    <a:pt x="14162" y="19676"/>
                    <a:pt x="14162" y="19732"/>
                  </a:cubicBezTo>
                  <a:lnTo>
                    <a:pt x="14162" y="20068"/>
                  </a:lnTo>
                  <a:cubicBezTo>
                    <a:pt x="14162" y="20123"/>
                    <a:pt x="14218" y="20168"/>
                    <a:pt x="14287" y="20168"/>
                  </a:cubicBezTo>
                  <a:lnTo>
                    <a:pt x="15408" y="20168"/>
                  </a:lnTo>
                  <a:cubicBezTo>
                    <a:pt x="15477" y="20168"/>
                    <a:pt x="15533" y="20213"/>
                    <a:pt x="15533" y="20268"/>
                  </a:cubicBezTo>
                  <a:lnTo>
                    <a:pt x="15533" y="20414"/>
                  </a:lnTo>
                  <a:cubicBezTo>
                    <a:pt x="15533" y="20504"/>
                    <a:pt x="15665" y="20544"/>
                    <a:pt x="15746" y="20484"/>
                  </a:cubicBezTo>
                  <a:lnTo>
                    <a:pt x="16385" y="19972"/>
                  </a:lnTo>
                  <a:cubicBezTo>
                    <a:pt x="16435" y="19932"/>
                    <a:pt x="16435" y="19872"/>
                    <a:pt x="16385" y="19832"/>
                  </a:cubicBezTo>
                  <a:lnTo>
                    <a:pt x="15746" y="19315"/>
                  </a:lnTo>
                  <a:close/>
                  <a:moveTo>
                    <a:pt x="17030" y="18297"/>
                  </a:moveTo>
                  <a:cubicBezTo>
                    <a:pt x="16954" y="18236"/>
                    <a:pt x="16817" y="18277"/>
                    <a:pt x="16817" y="18367"/>
                  </a:cubicBezTo>
                  <a:lnTo>
                    <a:pt x="16817" y="18512"/>
                  </a:lnTo>
                  <a:cubicBezTo>
                    <a:pt x="16817" y="18568"/>
                    <a:pt x="16760" y="18613"/>
                    <a:pt x="16691" y="18613"/>
                  </a:cubicBezTo>
                  <a:lnTo>
                    <a:pt x="15571" y="18613"/>
                  </a:lnTo>
                  <a:cubicBezTo>
                    <a:pt x="15502" y="18613"/>
                    <a:pt x="15446" y="18658"/>
                    <a:pt x="15446" y="18713"/>
                  </a:cubicBezTo>
                  <a:lnTo>
                    <a:pt x="15446" y="19049"/>
                  </a:lnTo>
                  <a:cubicBezTo>
                    <a:pt x="15446" y="19104"/>
                    <a:pt x="15502" y="19150"/>
                    <a:pt x="15571" y="19150"/>
                  </a:cubicBezTo>
                  <a:lnTo>
                    <a:pt x="16691" y="19150"/>
                  </a:lnTo>
                  <a:cubicBezTo>
                    <a:pt x="16760" y="19150"/>
                    <a:pt x="16817" y="19195"/>
                    <a:pt x="16817" y="19250"/>
                  </a:cubicBezTo>
                  <a:lnTo>
                    <a:pt x="16817" y="19395"/>
                  </a:lnTo>
                  <a:cubicBezTo>
                    <a:pt x="16817" y="19486"/>
                    <a:pt x="16948" y="19526"/>
                    <a:pt x="17030" y="19466"/>
                  </a:cubicBezTo>
                  <a:lnTo>
                    <a:pt x="17668" y="18954"/>
                  </a:lnTo>
                  <a:cubicBezTo>
                    <a:pt x="17718" y="18914"/>
                    <a:pt x="17718" y="18854"/>
                    <a:pt x="17668" y="18813"/>
                  </a:cubicBezTo>
                  <a:lnTo>
                    <a:pt x="17030" y="18297"/>
                  </a:lnTo>
                  <a:close/>
                  <a:moveTo>
                    <a:pt x="13010" y="20268"/>
                  </a:moveTo>
                  <a:lnTo>
                    <a:pt x="13010" y="20414"/>
                  </a:lnTo>
                  <a:cubicBezTo>
                    <a:pt x="13010" y="20504"/>
                    <a:pt x="13142" y="20544"/>
                    <a:pt x="13223" y="20484"/>
                  </a:cubicBezTo>
                  <a:lnTo>
                    <a:pt x="13862" y="19972"/>
                  </a:lnTo>
                  <a:cubicBezTo>
                    <a:pt x="13912" y="19932"/>
                    <a:pt x="13912" y="19872"/>
                    <a:pt x="13862" y="19832"/>
                  </a:cubicBezTo>
                  <a:lnTo>
                    <a:pt x="13223" y="19320"/>
                  </a:lnTo>
                  <a:cubicBezTo>
                    <a:pt x="13148" y="19260"/>
                    <a:pt x="13010" y="19300"/>
                    <a:pt x="13010" y="19390"/>
                  </a:cubicBezTo>
                  <a:lnTo>
                    <a:pt x="13010" y="19536"/>
                  </a:lnTo>
                  <a:cubicBezTo>
                    <a:pt x="13010" y="19591"/>
                    <a:pt x="12954" y="19636"/>
                    <a:pt x="12885" y="19636"/>
                  </a:cubicBezTo>
                  <a:lnTo>
                    <a:pt x="11764" y="19636"/>
                  </a:lnTo>
                  <a:cubicBezTo>
                    <a:pt x="11695" y="19636"/>
                    <a:pt x="11639" y="19681"/>
                    <a:pt x="11639" y="19737"/>
                  </a:cubicBezTo>
                  <a:lnTo>
                    <a:pt x="11639" y="20073"/>
                  </a:lnTo>
                  <a:cubicBezTo>
                    <a:pt x="11639" y="20128"/>
                    <a:pt x="11695" y="20173"/>
                    <a:pt x="11764" y="20173"/>
                  </a:cubicBezTo>
                  <a:lnTo>
                    <a:pt x="12885" y="20173"/>
                  </a:lnTo>
                  <a:cubicBezTo>
                    <a:pt x="12960" y="20168"/>
                    <a:pt x="13010" y="20213"/>
                    <a:pt x="13010" y="20268"/>
                  </a:cubicBezTo>
                  <a:close/>
                  <a:moveTo>
                    <a:pt x="7983" y="18282"/>
                  </a:moveTo>
                  <a:lnTo>
                    <a:pt x="7983" y="18427"/>
                  </a:lnTo>
                  <a:cubicBezTo>
                    <a:pt x="7983" y="18517"/>
                    <a:pt x="8114" y="18558"/>
                    <a:pt x="8195" y="18497"/>
                  </a:cubicBezTo>
                  <a:lnTo>
                    <a:pt x="8834" y="17986"/>
                  </a:lnTo>
                  <a:cubicBezTo>
                    <a:pt x="8884" y="17945"/>
                    <a:pt x="8884" y="17885"/>
                    <a:pt x="8834" y="17845"/>
                  </a:cubicBezTo>
                  <a:lnTo>
                    <a:pt x="8195" y="17333"/>
                  </a:lnTo>
                  <a:cubicBezTo>
                    <a:pt x="8120" y="17273"/>
                    <a:pt x="7983" y="17313"/>
                    <a:pt x="7983" y="17404"/>
                  </a:cubicBezTo>
                  <a:lnTo>
                    <a:pt x="7983" y="17549"/>
                  </a:lnTo>
                  <a:cubicBezTo>
                    <a:pt x="7983" y="17604"/>
                    <a:pt x="7926" y="17649"/>
                    <a:pt x="7857" y="17649"/>
                  </a:cubicBezTo>
                  <a:lnTo>
                    <a:pt x="6737" y="17649"/>
                  </a:lnTo>
                  <a:cubicBezTo>
                    <a:pt x="6668" y="17649"/>
                    <a:pt x="6611" y="17695"/>
                    <a:pt x="6611" y="17750"/>
                  </a:cubicBezTo>
                  <a:lnTo>
                    <a:pt x="6611" y="18086"/>
                  </a:lnTo>
                  <a:cubicBezTo>
                    <a:pt x="6611" y="18141"/>
                    <a:pt x="6668" y="18186"/>
                    <a:pt x="6737" y="18186"/>
                  </a:cubicBezTo>
                  <a:lnTo>
                    <a:pt x="7857" y="18186"/>
                  </a:lnTo>
                  <a:cubicBezTo>
                    <a:pt x="7926" y="18186"/>
                    <a:pt x="7983" y="18231"/>
                    <a:pt x="7983" y="18282"/>
                  </a:cubicBezTo>
                  <a:close/>
                  <a:moveTo>
                    <a:pt x="14494" y="20339"/>
                  </a:moveTo>
                  <a:cubicBezTo>
                    <a:pt x="14419" y="20279"/>
                    <a:pt x="14281" y="20319"/>
                    <a:pt x="14281" y="20409"/>
                  </a:cubicBezTo>
                  <a:lnTo>
                    <a:pt x="14281" y="20554"/>
                  </a:lnTo>
                  <a:cubicBezTo>
                    <a:pt x="14281" y="20610"/>
                    <a:pt x="14225" y="20655"/>
                    <a:pt x="14156" y="20655"/>
                  </a:cubicBezTo>
                  <a:lnTo>
                    <a:pt x="13035" y="20655"/>
                  </a:lnTo>
                  <a:cubicBezTo>
                    <a:pt x="12966" y="20655"/>
                    <a:pt x="12910" y="20700"/>
                    <a:pt x="12910" y="20755"/>
                  </a:cubicBezTo>
                  <a:lnTo>
                    <a:pt x="12910" y="21091"/>
                  </a:lnTo>
                  <a:cubicBezTo>
                    <a:pt x="12910" y="21147"/>
                    <a:pt x="12966" y="21192"/>
                    <a:pt x="13035" y="21192"/>
                  </a:cubicBezTo>
                  <a:lnTo>
                    <a:pt x="14156" y="21192"/>
                  </a:lnTo>
                  <a:cubicBezTo>
                    <a:pt x="14225" y="21192"/>
                    <a:pt x="14281" y="21237"/>
                    <a:pt x="14281" y="21292"/>
                  </a:cubicBezTo>
                  <a:lnTo>
                    <a:pt x="14281" y="21438"/>
                  </a:lnTo>
                  <a:cubicBezTo>
                    <a:pt x="14281" y="21528"/>
                    <a:pt x="14413" y="21568"/>
                    <a:pt x="14494" y="21508"/>
                  </a:cubicBezTo>
                  <a:lnTo>
                    <a:pt x="15133" y="20996"/>
                  </a:lnTo>
                  <a:cubicBezTo>
                    <a:pt x="15183" y="20956"/>
                    <a:pt x="15183" y="20896"/>
                    <a:pt x="15133" y="20856"/>
                  </a:cubicBezTo>
                  <a:lnTo>
                    <a:pt x="14494" y="20339"/>
                  </a:lnTo>
                  <a:close/>
                  <a:moveTo>
                    <a:pt x="19578" y="16255"/>
                  </a:moveTo>
                  <a:cubicBezTo>
                    <a:pt x="19503" y="16194"/>
                    <a:pt x="19365" y="16234"/>
                    <a:pt x="19365" y="16325"/>
                  </a:cubicBezTo>
                  <a:lnTo>
                    <a:pt x="19365" y="16470"/>
                  </a:lnTo>
                  <a:cubicBezTo>
                    <a:pt x="19365" y="16525"/>
                    <a:pt x="19309" y="16571"/>
                    <a:pt x="19240" y="16571"/>
                  </a:cubicBezTo>
                  <a:lnTo>
                    <a:pt x="18119" y="16571"/>
                  </a:lnTo>
                  <a:cubicBezTo>
                    <a:pt x="18050" y="16571"/>
                    <a:pt x="17994" y="16616"/>
                    <a:pt x="17994" y="16671"/>
                  </a:cubicBezTo>
                  <a:lnTo>
                    <a:pt x="17994" y="17007"/>
                  </a:lnTo>
                  <a:cubicBezTo>
                    <a:pt x="17994" y="17062"/>
                    <a:pt x="18050" y="17108"/>
                    <a:pt x="18119" y="17108"/>
                  </a:cubicBezTo>
                  <a:lnTo>
                    <a:pt x="19240" y="17108"/>
                  </a:lnTo>
                  <a:cubicBezTo>
                    <a:pt x="19309" y="17108"/>
                    <a:pt x="19365" y="17153"/>
                    <a:pt x="19365" y="17208"/>
                  </a:cubicBezTo>
                  <a:lnTo>
                    <a:pt x="19365" y="17353"/>
                  </a:lnTo>
                  <a:cubicBezTo>
                    <a:pt x="19365" y="17444"/>
                    <a:pt x="19496" y="17484"/>
                    <a:pt x="19578" y="17424"/>
                  </a:cubicBezTo>
                  <a:lnTo>
                    <a:pt x="20216" y="16912"/>
                  </a:lnTo>
                  <a:cubicBezTo>
                    <a:pt x="20266" y="16872"/>
                    <a:pt x="20266" y="16811"/>
                    <a:pt x="20216" y="16771"/>
                  </a:cubicBezTo>
                  <a:lnTo>
                    <a:pt x="19578" y="16255"/>
                  </a:lnTo>
                  <a:close/>
                  <a:moveTo>
                    <a:pt x="21550" y="5613"/>
                  </a:moveTo>
                  <a:lnTo>
                    <a:pt x="20911" y="5101"/>
                  </a:lnTo>
                  <a:cubicBezTo>
                    <a:pt x="20836" y="5041"/>
                    <a:pt x="20698" y="5081"/>
                    <a:pt x="20698" y="5171"/>
                  </a:cubicBezTo>
                  <a:lnTo>
                    <a:pt x="20698" y="5317"/>
                  </a:lnTo>
                  <a:cubicBezTo>
                    <a:pt x="20698" y="5372"/>
                    <a:pt x="20642" y="5417"/>
                    <a:pt x="20573" y="5417"/>
                  </a:cubicBezTo>
                  <a:lnTo>
                    <a:pt x="19453" y="5417"/>
                  </a:lnTo>
                  <a:cubicBezTo>
                    <a:pt x="19384" y="5417"/>
                    <a:pt x="19327" y="5462"/>
                    <a:pt x="19327" y="5517"/>
                  </a:cubicBezTo>
                  <a:lnTo>
                    <a:pt x="19327" y="5853"/>
                  </a:lnTo>
                  <a:cubicBezTo>
                    <a:pt x="19327" y="5909"/>
                    <a:pt x="19384" y="5954"/>
                    <a:pt x="19453" y="5954"/>
                  </a:cubicBezTo>
                  <a:lnTo>
                    <a:pt x="20573" y="5954"/>
                  </a:lnTo>
                  <a:cubicBezTo>
                    <a:pt x="20642" y="5954"/>
                    <a:pt x="20698" y="5999"/>
                    <a:pt x="20698" y="6054"/>
                  </a:cubicBezTo>
                  <a:lnTo>
                    <a:pt x="20698" y="6200"/>
                  </a:lnTo>
                  <a:cubicBezTo>
                    <a:pt x="20698" y="6290"/>
                    <a:pt x="20830" y="6330"/>
                    <a:pt x="20911" y="6270"/>
                  </a:cubicBezTo>
                  <a:lnTo>
                    <a:pt x="21550" y="5758"/>
                  </a:lnTo>
                  <a:cubicBezTo>
                    <a:pt x="21600" y="5718"/>
                    <a:pt x="21600" y="5653"/>
                    <a:pt x="21550" y="5613"/>
                  </a:cubicBezTo>
                  <a:close/>
                  <a:moveTo>
                    <a:pt x="20861" y="15236"/>
                  </a:moveTo>
                  <a:cubicBezTo>
                    <a:pt x="20786" y="15176"/>
                    <a:pt x="20648" y="15216"/>
                    <a:pt x="20648" y="15306"/>
                  </a:cubicBezTo>
                  <a:lnTo>
                    <a:pt x="20648" y="15452"/>
                  </a:lnTo>
                  <a:cubicBezTo>
                    <a:pt x="20648" y="15507"/>
                    <a:pt x="20592" y="15552"/>
                    <a:pt x="20523" y="15552"/>
                  </a:cubicBezTo>
                  <a:lnTo>
                    <a:pt x="19402" y="15552"/>
                  </a:lnTo>
                  <a:cubicBezTo>
                    <a:pt x="19334" y="15552"/>
                    <a:pt x="19277" y="15597"/>
                    <a:pt x="19277" y="15652"/>
                  </a:cubicBezTo>
                  <a:lnTo>
                    <a:pt x="19277" y="15989"/>
                  </a:lnTo>
                  <a:cubicBezTo>
                    <a:pt x="19277" y="16044"/>
                    <a:pt x="19334" y="16089"/>
                    <a:pt x="19402" y="16089"/>
                  </a:cubicBezTo>
                  <a:lnTo>
                    <a:pt x="20523" y="16089"/>
                  </a:lnTo>
                  <a:cubicBezTo>
                    <a:pt x="20592" y="16089"/>
                    <a:pt x="20648" y="16134"/>
                    <a:pt x="20648" y="16189"/>
                  </a:cubicBezTo>
                  <a:lnTo>
                    <a:pt x="20648" y="16335"/>
                  </a:lnTo>
                  <a:cubicBezTo>
                    <a:pt x="20648" y="16425"/>
                    <a:pt x="20780" y="16465"/>
                    <a:pt x="20861" y="16405"/>
                  </a:cubicBezTo>
                  <a:lnTo>
                    <a:pt x="21500" y="15893"/>
                  </a:lnTo>
                  <a:cubicBezTo>
                    <a:pt x="21550" y="15853"/>
                    <a:pt x="21550" y="15793"/>
                    <a:pt x="21500" y="15753"/>
                  </a:cubicBezTo>
                  <a:lnTo>
                    <a:pt x="20861" y="15236"/>
                  </a:lnTo>
                  <a:close/>
                  <a:moveTo>
                    <a:pt x="9404" y="20334"/>
                  </a:moveTo>
                  <a:cubicBezTo>
                    <a:pt x="9329" y="20274"/>
                    <a:pt x="9191" y="20314"/>
                    <a:pt x="9191" y="20404"/>
                  </a:cubicBezTo>
                  <a:lnTo>
                    <a:pt x="9191" y="20549"/>
                  </a:lnTo>
                  <a:cubicBezTo>
                    <a:pt x="9191" y="20605"/>
                    <a:pt x="9135" y="20650"/>
                    <a:pt x="9066" y="20650"/>
                  </a:cubicBezTo>
                  <a:lnTo>
                    <a:pt x="7945" y="20650"/>
                  </a:lnTo>
                  <a:cubicBezTo>
                    <a:pt x="7876" y="20650"/>
                    <a:pt x="7820" y="20695"/>
                    <a:pt x="7820" y="20750"/>
                  </a:cubicBezTo>
                  <a:lnTo>
                    <a:pt x="7820" y="21086"/>
                  </a:lnTo>
                  <a:cubicBezTo>
                    <a:pt x="7820" y="21142"/>
                    <a:pt x="7876" y="21187"/>
                    <a:pt x="7945" y="21187"/>
                  </a:cubicBezTo>
                  <a:lnTo>
                    <a:pt x="9066" y="21187"/>
                  </a:lnTo>
                  <a:cubicBezTo>
                    <a:pt x="9135" y="21187"/>
                    <a:pt x="9191" y="21232"/>
                    <a:pt x="9191" y="21287"/>
                  </a:cubicBezTo>
                  <a:lnTo>
                    <a:pt x="9191" y="21433"/>
                  </a:lnTo>
                  <a:cubicBezTo>
                    <a:pt x="9191" y="21523"/>
                    <a:pt x="9322" y="21563"/>
                    <a:pt x="9404" y="21503"/>
                  </a:cubicBezTo>
                  <a:lnTo>
                    <a:pt x="10042" y="20991"/>
                  </a:lnTo>
                  <a:cubicBezTo>
                    <a:pt x="10093" y="20951"/>
                    <a:pt x="10093" y="20891"/>
                    <a:pt x="10042" y="20850"/>
                  </a:cubicBezTo>
                  <a:lnTo>
                    <a:pt x="9404" y="20334"/>
                  </a:lnTo>
                  <a:close/>
                  <a:moveTo>
                    <a:pt x="11939" y="20339"/>
                  </a:moveTo>
                  <a:cubicBezTo>
                    <a:pt x="11864" y="20279"/>
                    <a:pt x="11727" y="20319"/>
                    <a:pt x="11727" y="20409"/>
                  </a:cubicBezTo>
                  <a:lnTo>
                    <a:pt x="11727" y="20554"/>
                  </a:lnTo>
                  <a:cubicBezTo>
                    <a:pt x="11727" y="20610"/>
                    <a:pt x="11670" y="20655"/>
                    <a:pt x="11601" y="20655"/>
                  </a:cubicBezTo>
                  <a:lnTo>
                    <a:pt x="10481" y="20655"/>
                  </a:lnTo>
                  <a:cubicBezTo>
                    <a:pt x="10412" y="20655"/>
                    <a:pt x="10355" y="20700"/>
                    <a:pt x="10355" y="20755"/>
                  </a:cubicBezTo>
                  <a:lnTo>
                    <a:pt x="10355" y="21091"/>
                  </a:lnTo>
                  <a:cubicBezTo>
                    <a:pt x="10355" y="21147"/>
                    <a:pt x="10412" y="21192"/>
                    <a:pt x="10481" y="21192"/>
                  </a:cubicBezTo>
                  <a:lnTo>
                    <a:pt x="11601" y="21192"/>
                  </a:lnTo>
                  <a:cubicBezTo>
                    <a:pt x="11670" y="21192"/>
                    <a:pt x="11727" y="21237"/>
                    <a:pt x="11727" y="21292"/>
                  </a:cubicBezTo>
                  <a:lnTo>
                    <a:pt x="11727" y="21438"/>
                  </a:lnTo>
                  <a:cubicBezTo>
                    <a:pt x="11727" y="21528"/>
                    <a:pt x="11858" y="21568"/>
                    <a:pt x="11939" y="21508"/>
                  </a:cubicBezTo>
                  <a:lnTo>
                    <a:pt x="12578" y="20996"/>
                  </a:lnTo>
                  <a:cubicBezTo>
                    <a:pt x="12628" y="20956"/>
                    <a:pt x="12628" y="20896"/>
                    <a:pt x="12578" y="20856"/>
                  </a:cubicBezTo>
                  <a:lnTo>
                    <a:pt x="11939" y="20339"/>
                  </a:lnTo>
                  <a:close/>
                  <a:moveTo>
                    <a:pt x="4364" y="20334"/>
                  </a:moveTo>
                  <a:cubicBezTo>
                    <a:pt x="4289" y="20274"/>
                    <a:pt x="4151" y="20314"/>
                    <a:pt x="4151" y="20404"/>
                  </a:cubicBezTo>
                  <a:lnTo>
                    <a:pt x="4151" y="20549"/>
                  </a:lnTo>
                  <a:cubicBezTo>
                    <a:pt x="4151" y="20605"/>
                    <a:pt x="4095" y="20650"/>
                    <a:pt x="4026" y="20650"/>
                  </a:cubicBezTo>
                  <a:lnTo>
                    <a:pt x="2905" y="20650"/>
                  </a:lnTo>
                  <a:cubicBezTo>
                    <a:pt x="2836" y="20650"/>
                    <a:pt x="2780" y="20695"/>
                    <a:pt x="2780" y="20750"/>
                  </a:cubicBezTo>
                  <a:lnTo>
                    <a:pt x="2780" y="21086"/>
                  </a:lnTo>
                  <a:cubicBezTo>
                    <a:pt x="2780" y="21142"/>
                    <a:pt x="2836" y="21187"/>
                    <a:pt x="2905" y="21187"/>
                  </a:cubicBezTo>
                  <a:lnTo>
                    <a:pt x="4026" y="21187"/>
                  </a:lnTo>
                  <a:cubicBezTo>
                    <a:pt x="4095" y="21187"/>
                    <a:pt x="4151" y="21232"/>
                    <a:pt x="4151" y="21287"/>
                  </a:cubicBezTo>
                  <a:lnTo>
                    <a:pt x="4151" y="21433"/>
                  </a:lnTo>
                  <a:cubicBezTo>
                    <a:pt x="4151" y="21523"/>
                    <a:pt x="4282" y="21563"/>
                    <a:pt x="4364" y="21503"/>
                  </a:cubicBezTo>
                  <a:lnTo>
                    <a:pt x="5002" y="20991"/>
                  </a:lnTo>
                  <a:cubicBezTo>
                    <a:pt x="5053" y="20951"/>
                    <a:pt x="5053" y="20891"/>
                    <a:pt x="5002" y="20850"/>
                  </a:cubicBezTo>
                  <a:lnTo>
                    <a:pt x="4364" y="20334"/>
                  </a:lnTo>
                  <a:close/>
                  <a:moveTo>
                    <a:pt x="1809" y="20334"/>
                  </a:moveTo>
                  <a:cubicBezTo>
                    <a:pt x="1734" y="20274"/>
                    <a:pt x="1597" y="20314"/>
                    <a:pt x="1597" y="20404"/>
                  </a:cubicBezTo>
                  <a:lnTo>
                    <a:pt x="1597" y="20549"/>
                  </a:lnTo>
                  <a:cubicBezTo>
                    <a:pt x="1597" y="20605"/>
                    <a:pt x="1540" y="20650"/>
                    <a:pt x="1471" y="20650"/>
                  </a:cubicBezTo>
                  <a:lnTo>
                    <a:pt x="351" y="20650"/>
                  </a:lnTo>
                  <a:cubicBezTo>
                    <a:pt x="282" y="20650"/>
                    <a:pt x="225" y="20695"/>
                    <a:pt x="225" y="20750"/>
                  </a:cubicBezTo>
                  <a:lnTo>
                    <a:pt x="225" y="21086"/>
                  </a:lnTo>
                  <a:cubicBezTo>
                    <a:pt x="225" y="21142"/>
                    <a:pt x="282" y="21187"/>
                    <a:pt x="351" y="21187"/>
                  </a:cubicBezTo>
                  <a:lnTo>
                    <a:pt x="1471" y="21187"/>
                  </a:lnTo>
                  <a:cubicBezTo>
                    <a:pt x="1540" y="21187"/>
                    <a:pt x="1597" y="21232"/>
                    <a:pt x="1597" y="21287"/>
                  </a:cubicBezTo>
                  <a:lnTo>
                    <a:pt x="1597" y="21433"/>
                  </a:lnTo>
                  <a:cubicBezTo>
                    <a:pt x="1597" y="21523"/>
                    <a:pt x="1728" y="21563"/>
                    <a:pt x="1809" y="21503"/>
                  </a:cubicBezTo>
                  <a:lnTo>
                    <a:pt x="2448" y="20991"/>
                  </a:lnTo>
                  <a:cubicBezTo>
                    <a:pt x="2498" y="20951"/>
                    <a:pt x="2498" y="20891"/>
                    <a:pt x="2448" y="20850"/>
                  </a:cubicBezTo>
                  <a:lnTo>
                    <a:pt x="1809" y="20334"/>
                  </a:lnTo>
                  <a:close/>
                  <a:moveTo>
                    <a:pt x="357" y="20274"/>
                  </a:moveTo>
                  <a:lnTo>
                    <a:pt x="357" y="20419"/>
                  </a:lnTo>
                  <a:cubicBezTo>
                    <a:pt x="357" y="20509"/>
                    <a:pt x="488" y="20549"/>
                    <a:pt x="570" y="20489"/>
                  </a:cubicBezTo>
                  <a:lnTo>
                    <a:pt x="1208" y="19977"/>
                  </a:lnTo>
                  <a:cubicBezTo>
                    <a:pt x="1258" y="19937"/>
                    <a:pt x="1258" y="19877"/>
                    <a:pt x="1208" y="19837"/>
                  </a:cubicBezTo>
                  <a:lnTo>
                    <a:pt x="570" y="19325"/>
                  </a:lnTo>
                  <a:cubicBezTo>
                    <a:pt x="495" y="19265"/>
                    <a:pt x="357" y="19305"/>
                    <a:pt x="357" y="19395"/>
                  </a:cubicBezTo>
                  <a:lnTo>
                    <a:pt x="357" y="19541"/>
                  </a:lnTo>
                  <a:cubicBezTo>
                    <a:pt x="357" y="19596"/>
                    <a:pt x="301" y="19641"/>
                    <a:pt x="232" y="19641"/>
                  </a:cubicBezTo>
                  <a:lnTo>
                    <a:pt x="0" y="19641"/>
                  </a:lnTo>
                  <a:lnTo>
                    <a:pt x="0" y="20178"/>
                  </a:lnTo>
                  <a:lnTo>
                    <a:pt x="232" y="20178"/>
                  </a:lnTo>
                  <a:cubicBezTo>
                    <a:pt x="301" y="20178"/>
                    <a:pt x="357" y="20223"/>
                    <a:pt x="357" y="20274"/>
                  </a:cubicBezTo>
                  <a:close/>
                  <a:moveTo>
                    <a:pt x="6856" y="20334"/>
                  </a:moveTo>
                  <a:cubicBezTo>
                    <a:pt x="6781" y="20274"/>
                    <a:pt x="6643" y="20314"/>
                    <a:pt x="6643" y="20404"/>
                  </a:cubicBezTo>
                  <a:lnTo>
                    <a:pt x="6643" y="20549"/>
                  </a:lnTo>
                  <a:cubicBezTo>
                    <a:pt x="6643" y="20605"/>
                    <a:pt x="6586" y="20650"/>
                    <a:pt x="6518" y="20650"/>
                  </a:cubicBezTo>
                  <a:lnTo>
                    <a:pt x="5397" y="20650"/>
                  </a:lnTo>
                  <a:cubicBezTo>
                    <a:pt x="5328" y="20650"/>
                    <a:pt x="5272" y="20695"/>
                    <a:pt x="5272" y="20750"/>
                  </a:cubicBezTo>
                  <a:lnTo>
                    <a:pt x="5272" y="21086"/>
                  </a:lnTo>
                  <a:cubicBezTo>
                    <a:pt x="5272" y="21142"/>
                    <a:pt x="5328" y="21187"/>
                    <a:pt x="5397" y="21187"/>
                  </a:cubicBezTo>
                  <a:lnTo>
                    <a:pt x="6518" y="21187"/>
                  </a:lnTo>
                  <a:cubicBezTo>
                    <a:pt x="6586" y="21187"/>
                    <a:pt x="6643" y="21232"/>
                    <a:pt x="6643" y="21287"/>
                  </a:cubicBezTo>
                  <a:lnTo>
                    <a:pt x="6643" y="21433"/>
                  </a:lnTo>
                  <a:cubicBezTo>
                    <a:pt x="6643" y="21523"/>
                    <a:pt x="6774" y="21563"/>
                    <a:pt x="6856" y="21503"/>
                  </a:cubicBezTo>
                  <a:lnTo>
                    <a:pt x="7494" y="20991"/>
                  </a:lnTo>
                  <a:cubicBezTo>
                    <a:pt x="7544" y="20951"/>
                    <a:pt x="7544" y="20891"/>
                    <a:pt x="7494" y="20850"/>
                  </a:cubicBezTo>
                  <a:lnTo>
                    <a:pt x="6856" y="20334"/>
                  </a:lnTo>
                  <a:close/>
                  <a:moveTo>
                    <a:pt x="7926" y="20263"/>
                  </a:moveTo>
                  <a:lnTo>
                    <a:pt x="7926" y="20409"/>
                  </a:lnTo>
                  <a:cubicBezTo>
                    <a:pt x="7926" y="20499"/>
                    <a:pt x="8058" y="20539"/>
                    <a:pt x="8139" y="20479"/>
                  </a:cubicBezTo>
                  <a:lnTo>
                    <a:pt x="8778" y="19967"/>
                  </a:lnTo>
                  <a:cubicBezTo>
                    <a:pt x="8828" y="19927"/>
                    <a:pt x="8828" y="19867"/>
                    <a:pt x="8778" y="19827"/>
                  </a:cubicBezTo>
                  <a:lnTo>
                    <a:pt x="8139" y="19315"/>
                  </a:lnTo>
                  <a:cubicBezTo>
                    <a:pt x="8064" y="19255"/>
                    <a:pt x="7926" y="19295"/>
                    <a:pt x="7926" y="19385"/>
                  </a:cubicBezTo>
                  <a:lnTo>
                    <a:pt x="7926" y="19531"/>
                  </a:lnTo>
                  <a:cubicBezTo>
                    <a:pt x="7926" y="19586"/>
                    <a:pt x="7870" y="19631"/>
                    <a:pt x="7801" y="19631"/>
                  </a:cubicBezTo>
                  <a:lnTo>
                    <a:pt x="6680" y="19631"/>
                  </a:lnTo>
                  <a:cubicBezTo>
                    <a:pt x="6611" y="19631"/>
                    <a:pt x="6555" y="19676"/>
                    <a:pt x="6555" y="19732"/>
                  </a:cubicBezTo>
                  <a:lnTo>
                    <a:pt x="6555" y="20068"/>
                  </a:lnTo>
                  <a:cubicBezTo>
                    <a:pt x="6555" y="20123"/>
                    <a:pt x="6611" y="20168"/>
                    <a:pt x="6680" y="20168"/>
                  </a:cubicBezTo>
                  <a:lnTo>
                    <a:pt x="7801" y="20168"/>
                  </a:lnTo>
                  <a:cubicBezTo>
                    <a:pt x="7870" y="20168"/>
                    <a:pt x="7926" y="20208"/>
                    <a:pt x="7926" y="20263"/>
                  </a:cubicBezTo>
                  <a:close/>
                  <a:moveTo>
                    <a:pt x="10456" y="20263"/>
                  </a:moveTo>
                  <a:lnTo>
                    <a:pt x="10456" y="20409"/>
                  </a:lnTo>
                  <a:cubicBezTo>
                    <a:pt x="10456" y="20499"/>
                    <a:pt x="10587" y="20539"/>
                    <a:pt x="10669" y="20479"/>
                  </a:cubicBezTo>
                  <a:lnTo>
                    <a:pt x="11307" y="19967"/>
                  </a:lnTo>
                  <a:cubicBezTo>
                    <a:pt x="11357" y="19927"/>
                    <a:pt x="11357" y="19867"/>
                    <a:pt x="11307" y="19827"/>
                  </a:cubicBezTo>
                  <a:lnTo>
                    <a:pt x="10669" y="19315"/>
                  </a:lnTo>
                  <a:cubicBezTo>
                    <a:pt x="10593" y="19255"/>
                    <a:pt x="10456" y="19295"/>
                    <a:pt x="10456" y="19385"/>
                  </a:cubicBezTo>
                  <a:lnTo>
                    <a:pt x="10456" y="19531"/>
                  </a:lnTo>
                  <a:cubicBezTo>
                    <a:pt x="10456" y="19586"/>
                    <a:pt x="10399" y="19631"/>
                    <a:pt x="10330" y="19631"/>
                  </a:cubicBezTo>
                  <a:lnTo>
                    <a:pt x="9210" y="19631"/>
                  </a:lnTo>
                  <a:cubicBezTo>
                    <a:pt x="9141" y="19631"/>
                    <a:pt x="9085" y="19676"/>
                    <a:pt x="9085" y="19732"/>
                  </a:cubicBezTo>
                  <a:lnTo>
                    <a:pt x="9085" y="20068"/>
                  </a:lnTo>
                  <a:cubicBezTo>
                    <a:pt x="9085" y="20123"/>
                    <a:pt x="9141" y="20168"/>
                    <a:pt x="9210" y="20168"/>
                  </a:cubicBezTo>
                  <a:lnTo>
                    <a:pt x="10330" y="20168"/>
                  </a:lnTo>
                  <a:cubicBezTo>
                    <a:pt x="10399" y="20163"/>
                    <a:pt x="10456" y="20208"/>
                    <a:pt x="10456" y="20263"/>
                  </a:cubicBezTo>
                  <a:close/>
                  <a:moveTo>
                    <a:pt x="0" y="1900"/>
                  </a:moveTo>
                  <a:lnTo>
                    <a:pt x="113" y="1900"/>
                  </a:lnTo>
                  <a:cubicBezTo>
                    <a:pt x="182" y="1900"/>
                    <a:pt x="238" y="1945"/>
                    <a:pt x="238" y="2000"/>
                  </a:cubicBezTo>
                  <a:lnTo>
                    <a:pt x="238" y="2146"/>
                  </a:lnTo>
                  <a:cubicBezTo>
                    <a:pt x="238" y="2236"/>
                    <a:pt x="369" y="2276"/>
                    <a:pt x="451" y="2216"/>
                  </a:cubicBezTo>
                  <a:lnTo>
                    <a:pt x="1089" y="1704"/>
                  </a:lnTo>
                  <a:cubicBezTo>
                    <a:pt x="1139" y="1664"/>
                    <a:pt x="1139" y="1604"/>
                    <a:pt x="1089" y="1564"/>
                  </a:cubicBezTo>
                  <a:lnTo>
                    <a:pt x="451" y="1052"/>
                  </a:lnTo>
                  <a:cubicBezTo>
                    <a:pt x="376" y="992"/>
                    <a:pt x="238" y="1032"/>
                    <a:pt x="238" y="1122"/>
                  </a:cubicBezTo>
                  <a:lnTo>
                    <a:pt x="238" y="1268"/>
                  </a:lnTo>
                  <a:cubicBezTo>
                    <a:pt x="238" y="1323"/>
                    <a:pt x="182" y="1368"/>
                    <a:pt x="113" y="1368"/>
                  </a:cubicBezTo>
                  <a:lnTo>
                    <a:pt x="0" y="1368"/>
                  </a:lnTo>
                  <a:lnTo>
                    <a:pt x="0" y="1900"/>
                  </a:lnTo>
                  <a:close/>
                  <a:moveTo>
                    <a:pt x="1684" y="2035"/>
                  </a:moveTo>
                  <a:cubicBezTo>
                    <a:pt x="1609" y="1975"/>
                    <a:pt x="1471" y="2015"/>
                    <a:pt x="1471" y="2105"/>
                  </a:cubicBezTo>
                  <a:lnTo>
                    <a:pt x="1471" y="2251"/>
                  </a:lnTo>
                  <a:cubicBezTo>
                    <a:pt x="1471" y="2306"/>
                    <a:pt x="1415" y="2351"/>
                    <a:pt x="1346" y="2351"/>
                  </a:cubicBezTo>
                  <a:lnTo>
                    <a:pt x="225" y="2351"/>
                  </a:lnTo>
                  <a:cubicBezTo>
                    <a:pt x="157" y="2351"/>
                    <a:pt x="100" y="2396"/>
                    <a:pt x="100" y="2452"/>
                  </a:cubicBezTo>
                  <a:lnTo>
                    <a:pt x="100" y="2788"/>
                  </a:lnTo>
                  <a:cubicBezTo>
                    <a:pt x="100" y="2843"/>
                    <a:pt x="157" y="2888"/>
                    <a:pt x="225" y="2888"/>
                  </a:cubicBezTo>
                  <a:lnTo>
                    <a:pt x="1346" y="2888"/>
                  </a:lnTo>
                  <a:cubicBezTo>
                    <a:pt x="1415" y="2888"/>
                    <a:pt x="1471" y="2933"/>
                    <a:pt x="1471" y="2988"/>
                  </a:cubicBezTo>
                  <a:lnTo>
                    <a:pt x="1471" y="3134"/>
                  </a:lnTo>
                  <a:cubicBezTo>
                    <a:pt x="1471" y="3224"/>
                    <a:pt x="1603" y="3264"/>
                    <a:pt x="1684" y="3204"/>
                  </a:cubicBezTo>
                  <a:lnTo>
                    <a:pt x="2323" y="2692"/>
                  </a:lnTo>
                  <a:cubicBezTo>
                    <a:pt x="2373" y="2652"/>
                    <a:pt x="2373" y="2592"/>
                    <a:pt x="2323" y="2552"/>
                  </a:cubicBezTo>
                  <a:lnTo>
                    <a:pt x="1684" y="2035"/>
                  </a:lnTo>
                  <a:close/>
                  <a:moveTo>
                    <a:pt x="382" y="17163"/>
                  </a:moveTo>
                  <a:lnTo>
                    <a:pt x="1503" y="17163"/>
                  </a:lnTo>
                  <a:cubicBezTo>
                    <a:pt x="1571" y="17163"/>
                    <a:pt x="1628" y="17208"/>
                    <a:pt x="1628" y="17263"/>
                  </a:cubicBezTo>
                  <a:lnTo>
                    <a:pt x="1628" y="17409"/>
                  </a:lnTo>
                  <a:cubicBezTo>
                    <a:pt x="1628" y="17499"/>
                    <a:pt x="1759" y="17539"/>
                    <a:pt x="1841" y="17479"/>
                  </a:cubicBezTo>
                  <a:lnTo>
                    <a:pt x="2479" y="16967"/>
                  </a:lnTo>
                  <a:cubicBezTo>
                    <a:pt x="2529" y="16927"/>
                    <a:pt x="2529" y="16867"/>
                    <a:pt x="2479" y="16827"/>
                  </a:cubicBezTo>
                  <a:lnTo>
                    <a:pt x="1841" y="16315"/>
                  </a:lnTo>
                  <a:cubicBezTo>
                    <a:pt x="1766" y="16255"/>
                    <a:pt x="1628" y="16295"/>
                    <a:pt x="1628" y="16385"/>
                  </a:cubicBezTo>
                  <a:lnTo>
                    <a:pt x="1628" y="16531"/>
                  </a:lnTo>
                  <a:cubicBezTo>
                    <a:pt x="1628" y="16586"/>
                    <a:pt x="1571" y="16631"/>
                    <a:pt x="1503" y="16631"/>
                  </a:cubicBezTo>
                  <a:lnTo>
                    <a:pt x="382" y="16631"/>
                  </a:lnTo>
                  <a:cubicBezTo>
                    <a:pt x="313" y="16631"/>
                    <a:pt x="257" y="16676"/>
                    <a:pt x="257" y="16731"/>
                  </a:cubicBezTo>
                  <a:lnTo>
                    <a:pt x="257" y="17067"/>
                  </a:lnTo>
                  <a:cubicBezTo>
                    <a:pt x="263" y="17123"/>
                    <a:pt x="313" y="17163"/>
                    <a:pt x="382" y="17163"/>
                  </a:cubicBezTo>
                  <a:close/>
                  <a:moveTo>
                    <a:pt x="207" y="8086"/>
                  </a:moveTo>
                  <a:lnTo>
                    <a:pt x="207" y="8232"/>
                  </a:lnTo>
                  <a:cubicBezTo>
                    <a:pt x="207" y="8322"/>
                    <a:pt x="338" y="8362"/>
                    <a:pt x="419" y="8302"/>
                  </a:cubicBezTo>
                  <a:lnTo>
                    <a:pt x="1058" y="7790"/>
                  </a:lnTo>
                  <a:cubicBezTo>
                    <a:pt x="1108" y="7750"/>
                    <a:pt x="1108" y="7690"/>
                    <a:pt x="1058" y="7650"/>
                  </a:cubicBezTo>
                  <a:lnTo>
                    <a:pt x="419" y="7138"/>
                  </a:lnTo>
                  <a:cubicBezTo>
                    <a:pt x="344" y="7078"/>
                    <a:pt x="207" y="7118"/>
                    <a:pt x="207" y="7208"/>
                  </a:cubicBezTo>
                  <a:lnTo>
                    <a:pt x="207" y="7354"/>
                  </a:lnTo>
                  <a:cubicBezTo>
                    <a:pt x="207" y="7409"/>
                    <a:pt x="150" y="7454"/>
                    <a:pt x="81" y="7454"/>
                  </a:cubicBezTo>
                  <a:lnTo>
                    <a:pt x="0" y="7454"/>
                  </a:lnTo>
                  <a:lnTo>
                    <a:pt x="0" y="7991"/>
                  </a:lnTo>
                  <a:lnTo>
                    <a:pt x="81" y="7991"/>
                  </a:lnTo>
                  <a:cubicBezTo>
                    <a:pt x="150" y="7986"/>
                    <a:pt x="207" y="8031"/>
                    <a:pt x="207" y="8086"/>
                  </a:cubicBezTo>
                  <a:close/>
                  <a:moveTo>
                    <a:pt x="344" y="16234"/>
                  </a:moveTo>
                  <a:lnTo>
                    <a:pt x="344" y="16380"/>
                  </a:lnTo>
                  <a:cubicBezTo>
                    <a:pt x="344" y="16470"/>
                    <a:pt x="476" y="16510"/>
                    <a:pt x="557" y="16450"/>
                  </a:cubicBezTo>
                  <a:lnTo>
                    <a:pt x="1196" y="15938"/>
                  </a:lnTo>
                  <a:cubicBezTo>
                    <a:pt x="1246" y="15898"/>
                    <a:pt x="1246" y="15838"/>
                    <a:pt x="1196" y="15798"/>
                  </a:cubicBezTo>
                  <a:lnTo>
                    <a:pt x="557" y="15286"/>
                  </a:lnTo>
                  <a:cubicBezTo>
                    <a:pt x="482" y="15226"/>
                    <a:pt x="344" y="15266"/>
                    <a:pt x="344" y="15356"/>
                  </a:cubicBezTo>
                  <a:lnTo>
                    <a:pt x="344" y="15502"/>
                  </a:lnTo>
                  <a:cubicBezTo>
                    <a:pt x="344" y="15557"/>
                    <a:pt x="288" y="15602"/>
                    <a:pt x="219" y="15602"/>
                  </a:cubicBezTo>
                  <a:lnTo>
                    <a:pt x="6" y="15602"/>
                  </a:lnTo>
                  <a:lnTo>
                    <a:pt x="6" y="16139"/>
                  </a:lnTo>
                  <a:lnTo>
                    <a:pt x="219" y="16139"/>
                  </a:lnTo>
                  <a:cubicBezTo>
                    <a:pt x="288" y="16134"/>
                    <a:pt x="344" y="16179"/>
                    <a:pt x="344" y="16234"/>
                  </a:cubicBezTo>
                  <a:close/>
                  <a:moveTo>
                    <a:pt x="0" y="5402"/>
                  </a:moveTo>
                  <a:lnTo>
                    <a:pt x="0" y="5939"/>
                  </a:lnTo>
                  <a:lnTo>
                    <a:pt x="81" y="5939"/>
                  </a:lnTo>
                  <a:cubicBezTo>
                    <a:pt x="150" y="5939"/>
                    <a:pt x="207" y="5984"/>
                    <a:pt x="207" y="6039"/>
                  </a:cubicBezTo>
                  <a:lnTo>
                    <a:pt x="207" y="6185"/>
                  </a:lnTo>
                  <a:cubicBezTo>
                    <a:pt x="207" y="6275"/>
                    <a:pt x="338" y="6315"/>
                    <a:pt x="419" y="6255"/>
                  </a:cubicBezTo>
                  <a:lnTo>
                    <a:pt x="1058" y="5743"/>
                  </a:lnTo>
                  <a:cubicBezTo>
                    <a:pt x="1108" y="5703"/>
                    <a:pt x="1108" y="5643"/>
                    <a:pt x="1058" y="5603"/>
                  </a:cubicBezTo>
                  <a:lnTo>
                    <a:pt x="419" y="5091"/>
                  </a:lnTo>
                  <a:cubicBezTo>
                    <a:pt x="344" y="5031"/>
                    <a:pt x="207" y="5071"/>
                    <a:pt x="207" y="5161"/>
                  </a:cubicBezTo>
                  <a:lnTo>
                    <a:pt x="207" y="5307"/>
                  </a:lnTo>
                  <a:cubicBezTo>
                    <a:pt x="207" y="5362"/>
                    <a:pt x="150" y="5407"/>
                    <a:pt x="81" y="5407"/>
                  </a:cubicBezTo>
                  <a:lnTo>
                    <a:pt x="0" y="5407"/>
                  </a:lnTo>
                  <a:close/>
                  <a:moveTo>
                    <a:pt x="1672" y="4067"/>
                  </a:moveTo>
                  <a:cubicBezTo>
                    <a:pt x="1597" y="4007"/>
                    <a:pt x="1459" y="4047"/>
                    <a:pt x="1459" y="4137"/>
                  </a:cubicBezTo>
                  <a:lnTo>
                    <a:pt x="1459" y="4283"/>
                  </a:lnTo>
                  <a:cubicBezTo>
                    <a:pt x="1459" y="4338"/>
                    <a:pt x="1402" y="4383"/>
                    <a:pt x="1334" y="4383"/>
                  </a:cubicBezTo>
                  <a:lnTo>
                    <a:pt x="213" y="4383"/>
                  </a:lnTo>
                  <a:cubicBezTo>
                    <a:pt x="144" y="4383"/>
                    <a:pt x="88" y="4428"/>
                    <a:pt x="88" y="4484"/>
                  </a:cubicBezTo>
                  <a:lnTo>
                    <a:pt x="88" y="4820"/>
                  </a:lnTo>
                  <a:cubicBezTo>
                    <a:pt x="88" y="4875"/>
                    <a:pt x="144" y="4920"/>
                    <a:pt x="213" y="4920"/>
                  </a:cubicBezTo>
                  <a:lnTo>
                    <a:pt x="1334" y="4920"/>
                  </a:lnTo>
                  <a:cubicBezTo>
                    <a:pt x="1402" y="4920"/>
                    <a:pt x="1459" y="4965"/>
                    <a:pt x="1459" y="5021"/>
                  </a:cubicBezTo>
                  <a:lnTo>
                    <a:pt x="1459" y="5166"/>
                  </a:lnTo>
                  <a:cubicBezTo>
                    <a:pt x="1459" y="5256"/>
                    <a:pt x="1590" y="5296"/>
                    <a:pt x="1672" y="5236"/>
                  </a:cubicBezTo>
                  <a:lnTo>
                    <a:pt x="2310" y="4725"/>
                  </a:lnTo>
                  <a:cubicBezTo>
                    <a:pt x="2360" y="4684"/>
                    <a:pt x="2360" y="4624"/>
                    <a:pt x="2310" y="4584"/>
                  </a:cubicBezTo>
                  <a:lnTo>
                    <a:pt x="1672" y="4067"/>
                  </a:lnTo>
                  <a:close/>
                  <a:moveTo>
                    <a:pt x="10518" y="16245"/>
                  </a:moveTo>
                  <a:lnTo>
                    <a:pt x="10518" y="16390"/>
                  </a:lnTo>
                  <a:cubicBezTo>
                    <a:pt x="10518" y="16480"/>
                    <a:pt x="10650" y="16520"/>
                    <a:pt x="10731" y="16460"/>
                  </a:cubicBezTo>
                  <a:lnTo>
                    <a:pt x="11370" y="15948"/>
                  </a:lnTo>
                  <a:cubicBezTo>
                    <a:pt x="11420" y="15908"/>
                    <a:pt x="11420" y="15848"/>
                    <a:pt x="11370" y="15808"/>
                  </a:cubicBezTo>
                  <a:lnTo>
                    <a:pt x="10731" y="15296"/>
                  </a:lnTo>
                  <a:cubicBezTo>
                    <a:pt x="10656" y="15236"/>
                    <a:pt x="10518" y="15276"/>
                    <a:pt x="10518" y="15366"/>
                  </a:cubicBezTo>
                  <a:lnTo>
                    <a:pt x="10518" y="15512"/>
                  </a:lnTo>
                  <a:cubicBezTo>
                    <a:pt x="10518" y="15567"/>
                    <a:pt x="10462" y="15612"/>
                    <a:pt x="10393" y="15612"/>
                  </a:cubicBezTo>
                  <a:lnTo>
                    <a:pt x="9279" y="15612"/>
                  </a:lnTo>
                  <a:cubicBezTo>
                    <a:pt x="9210" y="15612"/>
                    <a:pt x="9153" y="15657"/>
                    <a:pt x="9153" y="15713"/>
                  </a:cubicBezTo>
                  <a:lnTo>
                    <a:pt x="9153" y="16049"/>
                  </a:lnTo>
                  <a:cubicBezTo>
                    <a:pt x="9153" y="16104"/>
                    <a:pt x="9210" y="16149"/>
                    <a:pt x="9279" y="16149"/>
                  </a:cubicBezTo>
                  <a:lnTo>
                    <a:pt x="10399" y="16149"/>
                  </a:lnTo>
                  <a:cubicBezTo>
                    <a:pt x="10462" y="16149"/>
                    <a:pt x="10518" y="16189"/>
                    <a:pt x="10518" y="16245"/>
                  </a:cubicBezTo>
                  <a:close/>
                  <a:moveTo>
                    <a:pt x="13004" y="16189"/>
                  </a:moveTo>
                  <a:lnTo>
                    <a:pt x="13004" y="16335"/>
                  </a:lnTo>
                  <a:cubicBezTo>
                    <a:pt x="13004" y="16425"/>
                    <a:pt x="13135" y="16465"/>
                    <a:pt x="13217" y="16405"/>
                  </a:cubicBezTo>
                  <a:lnTo>
                    <a:pt x="13855" y="15893"/>
                  </a:lnTo>
                  <a:cubicBezTo>
                    <a:pt x="13905" y="15853"/>
                    <a:pt x="13905" y="15793"/>
                    <a:pt x="13855" y="15753"/>
                  </a:cubicBezTo>
                  <a:lnTo>
                    <a:pt x="13217" y="15241"/>
                  </a:lnTo>
                  <a:cubicBezTo>
                    <a:pt x="13142" y="15181"/>
                    <a:pt x="13004" y="15221"/>
                    <a:pt x="13004" y="15311"/>
                  </a:cubicBezTo>
                  <a:lnTo>
                    <a:pt x="13004" y="15457"/>
                  </a:lnTo>
                  <a:cubicBezTo>
                    <a:pt x="13004" y="15512"/>
                    <a:pt x="12947" y="15557"/>
                    <a:pt x="12879" y="15557"/>
                  </a:cubicBezTo>
                  <a:lnTo>
                    <a:pt x="11758" y="15557"/>
                  </a:lnTo>
                  <a:cubicBezTo>
                    <a:pt x="11689" y="15557"/>
                    <a:pt x="11633" y="15602"/>
                    <a:pt x="11633" y="15657"/>
                  </a:cubicBezTo>
                  <a:lnTo>
                    <a:pt x="11633" y="15994"/>
                  </a:lnTo>
                  <a:cubicBezTo>
                    <a:pt x="11633" y="16049"/>
                    <a:pt x="11689" y="16094"/>
                    <a:pt x="11758" y="16094"/>
                  </a:cubicBezTo>
                  <a:lnTo>
                    <a:pt x="12879" y="16094"/>
                  </a:lnTo>
                  <a:cubicBezTo>
                    <a:pt x="12947" y="16089"/>
                    <a:pt x="13004" y="16134"/>
                    <a:pt x="13004" y="16189"/>
                  </a:cubicBezTo>
                  <a:close/>
                  <a:moveTo>
                    <a:pt x="4176" y="17263"/>
                  </a:moveTo>
                  <a:lnTo>
                    <a:pt x="4176" y="17409"/>
                  </a:lnTo>
                  <a:cubicBezTo>
                    <a:pt x="4176" y="17499"/>
                    <a:pt x="4307" y="17539"/>
                    <a:pt x="4389" y="17479"/>
                  </a:cubicBezTo>
                  <a:lnTo>
                    <a:pt x="5027" y="16967"/>
                  </a:lnTo>
                  <a:cubicBezTo>
                    <a:pt x="5078" y="16927"/>
                    <a:pt x="5078" y="16867"/>
                    <a:pt x="5027" y="16827"/>
                  </a:cubicBezTo>
                  <a:lnTo>
                    <a:pt x="4389" y="16315"/>
                  </a:lnTo>
                  <a:cubicBezTo>
                    <a:pt x="4314" y="16255"/>
                    <a:pt x="4176" y="16295"/>
                    <a:pt x="4176" y="16385"/>
                  </a:cubicBezTo>
                  <a:lnTo>
                    <a:pt x="4176" y="16531"/>
                  </a:lnTo>
                  <a:cubicBezTo>
                    <a:pt x="4176" y="16586"/>
                    <a:pt x="4120" y="16631"/>
                    <a:pt x="4051" y="16631"/>
                  </a:cubicBezTo>
                  <a:lnTo>
                    <a:pt x="2930" y="16631"/>
                  </a:lnTo>
                  <a:cubicBezTo>
                    <a:pt x="2861" y="16631"/>
                    <a:pt x="2805" y="16676"/>
                    <a:pt x="2805" y="16731"/>
                  </a:cubicBezTo>
                  <a:lnTo>
                    <a:pt x="2805" y="17067"/>
                  </a:lnTo>
                  <a:cubicBezTo>
                    <a:pt x="2805" y="17123"/>
                    <a:pt x="2861" y="17168"/>
                    <a:pt x="2930" y="17168"/>
                  </a:cubicBezTo>
                  <a:lnTo>
                    <a:pt x="4051" y="17168"/>
                  </a:lnTo>
                  <a:cubicBezTo>
                    <a:pt x="4120" y="17163"/>
                    <a:pt x="4176" y="17208"/>
                    <a:pt x="4176" y="17263"/>
                  </a:cubicBezTo>
                  <a:close/>
                  <a:moveTo>
                    <a:pt x="7995" y="16250"/>
                  </a:moveTo>
                  <a:lnTo>
                    <a:pt x="7995" y="16395"/>
                  </a:lnTo>
                  <a:cubicBezTo>
                    <a:pt x="7995" y="16485"/>
                    <a:pt x="8127" y="16526"/>
                    <a:pt x="8208" y="16465"/>
                  </a:cubicBezTo>
                  <a:lnTo>
                    <a:pt x="8847" y="15954"/>
                  </a:lnTo>
                  <a:cubicBezTo>
                    <a:pt x="8897" y="15913"/>
                    <a:pt x="8897" y="15853"/>
                    <a:pt x="8847" y="15813"/>
                  </a:cubicBezTo>
                  <a:lnTo>
                    <a:pt x="8208" y="15301"/>
                  </a:lnTo>
                  <a:cubicBezTo>
                    <a:pt x="8133" y="15241"/>
                    <a:pt x="7995" y="15281"/>
                    <a:pt x="7995" y="15371"/>
                  </a:cubicBezTo>
                  <a:lnTo>
                    <a:pt x="7995" y="15517"/>
                  </a:lnTo>
                  <a:cubicBezTo>
                    <a:pt x="7995" y="15572"/>
                    <a:pt x="7939" y="15617"/>
                    <a:pt x="7870" y="15617"/>
                  </a:cubicBezTo>
                  <a:lnTo>
                    <a:pt x="6749" y="15617"/>
                  </a:lnTo>
                  <a:cubicBezTo>
                    <a:pt x="6680" y="15617"/>
                    <a:pt x="6624" y="15662"/>
                    <a:pt x="6624" y="15718"/>
                  </a:cubicBezTo>
                  <a:lnTo>
                    <a:pt x="6624" y="16054"/>
                  </a:lnTo>
                  <a:cubicBezTo>
                    <a:pt x="6624" y="16109"/>
                    <a:pt x="6680" y="16154"/>
                    <a:pt x="6749" y="16154"/>
                  </a:cubicBezTo>
                  <a:lnTo>
                    <a:pt x="7870" y="16154"/>
                  </a:lnTo>
                  <a:cubicBezTo>
                    <a:pt x="7939" y="16149"/>
                    <a:pt x="7995" y="16194"/>
                    <a:pt x="7995" y="16250"/>
                  </a:cubicBezTo>
                  <a:close/>
                  <a:moveTo>
                    <a:pt x="9504" y="4067"/>
                  </a:moveTo>
                  <a:cubicBezTo>
                    <a:pt x="9429" y="4007"/>
                    <a:pt x="9291" y="4047"/>
                    <a:pt x="9291" y="4137"/>
                  </a:cubicBezTo>
                  <a:lnTo>
                    <a:pt x="9291" y="4283"/>
                  </a:lnTo>
                  <a:cubicBezTo>
                    <a:pt x="9291" y="4338"/>
                    <a:pt x="9235" y="4383"/>
                    <a:pt x="9166" y="4383"/>
                  </a:cubicBezTo>
                  <a:lnTo>
                    <a:pt x="8045" y="4383"/>
                  </a:lnTo>
                  <a:cubicBezTo>
                    <a:pt x="7976" y="4383"/>
                    <a:pt x="7920" y="4428"/>
                    <a:pt x="7920" y="4484"/>
                  </a:cubicBezTo>
                  <a:lnTo>
                    <a:pt x="7920" y="4820"/>
                  </a:lnTo>
                  <a:cubicBezTo>
                    <a:pt x="7920" y="4875"/>
                    <a:pt x="7976" y="4920"/>
                    <a:pt x="8045" y="4920"/>
                  </a:cubicBezTo>
                  <a:lnTo>
                    <a:pt x="9166" y="4920"/>
                  </a:lnTo>
                  <a:cubicBezTo>
                    <a:pt x="9235" y="4920"/>
                    <a:pt x="9291" y="4965"/>
                    <a:pt x="9291" y="5021"/>
                  </a:cubicBezTo>
                  <a:lnTo>
                    <a:pt x="9291" y="5166"/>
                  </a:lnTo>
                  <a:cubicBezTo>
                    <a:pt x="9291" y="5256"/>
                    <a:pt x="9423" y="5296"/>
                    <a:pt x="9504" y="5236"/>
                  </a:cubicBezTo>
                  <a:lnTo>
                    <a:pt x="10143" y="4725"/>
                  </a:lnTo>
                  <a:cubicBezTo>
                    <a:pt x="10193" y="4684"/>
                    <a:pt x="10193" y="4624"/>
                    <a:pt x="10143" y="4584"/>
                  </a:cubicBezTo>
                  <a:lnTo>
                    <a:pt x="9504" y="4067"/>
                  </a:lnTo>
                  <a:close/>
                  <a:moveTo>
                    <a:pt x="6799" y="5402"/>
                  </a:moveTo>
                  <a:cubicBezTo>
                    <a:pt x="6730" y="5402"/>
                    <a:pt x="6674" y="5447"/>
                    <a:pt x="6674" y="5502"/>
                  </a:cubicBezTo>
                  <a:lnTo>
                    <a:pt x="6674" y="5838"/>
                  </a:lnTo>
                  <a:cubicBezTo>
                    <a:pt x="6674" y="5894"/>
                    <a:pt x="6730" y="5939"/>
                    <a:pt x="6799" y="5939"/>
                  </a:cubicBezTo>
                  <a:lnTo>
                    <a:pt x="7920" y="5939"/>
                  </a:lnTo>
                  <a:cubicBezTo>
                    <a:pt x="7989" y="5939"/>
                    <a:pt x="8045" y="5984"/>
                    <a:pt x="8045" y="6039"/>
                  </a:cubicBezTo>
                  <a:lnTo>
                    <a:pt x="8045" y="6185"/>
                  </a:lnTo>
                  <a:cubicBezTo>
                    <a:pt x="8045" y="6275"/>
                    <a:pt x="8177" y="6315"/>
                    <a:pt x="8258" y="6255"/>
                  </a:cubicBezTo>
                  <a:lnTo>
                    <a:pt x="8897" y="5743"/>
                  </a:lnTo>
                  <a:cubicBezTo>
                    <a:pt x="8947" y="5703"/>
                    <a:pt x="8947" y="5643"/>
                    <a:pt x="8897" y="5603"/>
                  </a:cubicBezTo>
                  <a:lnTo>
                    <a:pt x="8258" y="5091"/>
                  </a:lnTo>
                  <a:cubicBezTo>
                    <a:pt x="8183" y="5031"/>
                    <a:pt x="8045" y="5071"/>
                    <a:pt x="8045" y="5161"/>
                  </a:cubicBezTo>
                  <a:lnTo>
                    <a:pt x="8045" y="5307"/>
                  </a:lnTo>
                  <a:cubicBezTo>
                    <a:pt x="8045" y="5362"/>
                    <a:pt x="7989" y="5407"/>
                    <a:pt x="7920" y="5407"/>
                  </a:cubicBezTo>
                  <a:lnTo>
                    <a:pt x="6799" y="5407"/>
                  </a:lnTo>
                  <a:close/>
                  <a:moveTo>
                    <a:pt x="9285" y="5407"/>
                  </a:moveTo>
                  <a:cubicBezTo>
                    <a:pt x="9216" y="5407"/>
                    <a:pt x="9160" y="5452"/>
                    <a:pt x="9160" y="5507"/>
                  </a:cubicBezTo>
                  <a:lnTo>
                    <a:pt x="9160" y="5843"/>
                  </a:lnTo>
                  <a:cubicBezTo>
                    <a:pt x="9160" y="5899"/>
                    <a:pt x="9216" y="5944"/>
                    <a:pt x="9285" y="5944"/>
                  </a:cubicBezTo>
                  <a:lnTo>
                    <a:pt x="10406" y="5944"/>
                  </a:lnTo>
                  <a:cubicBezTo>
                    <a:pt x="10474" y="5944"/>
                    <a:pt x="10531" y="5989"/>
                    <a:pt x="10531" y="6044"/>
                  </a:cubicBezTo>
                  <a:lnTo>
                    <a:pt x="10531" y="6190"/>
                  </a:lnTo>
                  <a:cubicBezTo>
                    <a:pt x="10531" y="6280"/>
                    <a:pt x="10662" y="6320"/>
                    <a:pt x="10744" y="6260"/>
                  </a:cubicBezTo>
                  <a:lnTo>
                    <a:pt x="11382" y="5748"/>
                  </a:lnTo>
                  <a:cubicBezTo>
                    <a:pt x="11432" y="5708"/>
                    <a:pt x="11432" y="5648"/>
                    <a:pt x="11382" y="5608"/>
                  </a:cubicBezTo>
                  <a:lnTo>
                    <a:pt x="10744" y="5096"/>
                  </a:lnTo>
                  <a:cubicBezTo>
                    <a:pt x="10669" y="5036"/>
                    <a:pt x="10531" y="5076"/>
                    <a:pt x="10531" y="5166"/>
                  </a:cubicBezTo>
                  <a:lnTo>
                    <a:pt x="10531" y="5312"/>
                  </a:lnTo>
                  <a:cubicBezTo>
                    <a:pt x="10531" y="5367"/>
                    <a:pt x="10474" y="5412"/>
                    <a:pt x="10406" y="5412"/>
                  </a:cubicBezTo>
                  <a:lnTo>
                    <a:pt x="9285" y="5412"/>
                  </a:lnTo>
                  <a:close/>
                  <a:moveTo>
                    <a:pt x="12021" y="4072"/>
                  </a:moveTo>
                  <a:cubicBezTo>
                    <a:pt x="11946" y="4012"/>
                    <a:pt x="11808" y="4052"/>
                    <a:pt x="11808" y="4143"/>
                  </a:cubicBezTo>
                  <a:lnTo>
                    <a:pt x="11808" y="4288"/>
                  </a:lnTo>
                  <a:cubicBezTo>
                    <a:pt x="11808" y="4343"/>
                    <a:pt x="11752" y="4388"/>
                    <a:pt x="11683" y="4388"/>
                  </a:cubicBezTo>
                  <a:lnTo>
                    <a:pt x="10562" y="4388"/>
                  </a:lnTo>
                  <a:cubicBezTo>
                    <a:pt x="10493" y="4388"/>
                    <a:pt x="10437" y="4434"/>
                    <a:pt x="10437" y="4489"/>
                  </a:cubicBezTo>
                  <a:lnTo>
                    <a:pt x="10437" y="4825"/>
                  </a:lnTo>
                  <a:cubicBezTo>
                    <a:pt x="10437" y="4880"/>
                    <a:pt x="10493" y="4925"/>
                    <a:pt x="10562" y="4925"/>
                  </a:cubicBezTo>
                  <a:lnTo>
                    <a:pt x="11683" y="4925"/>
                  </a:lnTo>
                  <a:cubicBezTo>
                    <a:pt x="11752" y="4925"/>
                    <a:pt x="11808" y="4970"/>
                    <a:pt x="11808" y="5026"/>
                  </a:cubicBezTo>
                  <a:lnTo>
                    <a:pt x="11808" y="5171"/>
                  </a:lnTo>
                  <a:cubicBezTo>
                    <a:pt x="11808" y="5261"/>
                    <a:pt x="11939" y="5302"/>
                    <a:pt x="12021" y="5241"/>
                  </a:cubicBezTo>
                  <a:lnTo>
                    <a:pt x="12659" y="4730"/>
                  </a:lnTo>
                  <a:cubicBezTo>
                    <a:pt x="12710" y="4689"/>
                    <a:pt x="12710" y="4629"/>
                    <a:pt x="12659" y="4589"/>
                  </a:cubicBezTo>
                  <a:lnTo>
                    <a:pt x="12021" y="4072"/>
                  </a:lnTo>
                  <a:close/>
                  <a:moveTo>
                    <a:pt x="6868" y="4067"/>
                  </a:moveTo>
                  <a:cubicBezTo>
                    <a:pt x="6793" y="4007"/>
                    <a:pt x="6655" y="4047"/>
                    <a:pt x="6655" y="4137"/>
                  </a:cubicBezTo>
                  <a:lnTo>
                    <a:pt x="6655" y="4283"/>
                  </a:lnTo>
                  <a:cubicBezTo>
                    <a:pt x="6655" y="4338"/>
                    <a:pt x="6599" y="4383"/>
                    <a:pt x="6530" y="4383"/>
                  </a:cubicBezTo>
                  <a:lnTo>
                    <a:pt x="5409" y="4383"/>
                  </a:lnTo>
                  <a:cubicBezTo>
                    <a:pt x="5341" y="4383"/>
                    <a:pt x="5284" y="4428"/>
                    <a:pt x="5284" y="4484"/>
                  </a:cubicBezTo>
                  <a:lnTo>
                    <a:pt x="5284" y="4820"/>
                  </a:lnTo>
                  <a:cubicBezTo>
                    <a:pt x="5284" y="4875"/>
                    <a:pt x="5341" y="4920"/>
                    <a:pt x="5409" y="4920"/>
                  </a:cubicBezTo>
                  <a:lnTo>
                    <a:pt x="6530" y="4920"/>
                  </a:lnTo>
                  <a:cubicBezTo>
                    <a:pt x="6599" y="4920"/>
                    <a:pt x="6655" y="4965"/>
                    <a:pt x="6655" y="5021"/>
                  </a:cubicBezTo>
                  <a:lnTo>
                    <a:pt x="6655" y="5166"/>
                  </a:lnTo>
                  <a:cubicBezTo>
                    <a:pt x="6655" y="5256"/>
                    <a:pt x="6787" y="5296"/>
                    <a:pt x="6868" y="5236"/>
                  </a:cubicBezTo>
                  <a:lnTo>
                    <a:pt x="7507" y="4725"/>
                  </a:lnTo>
                  <a:cubicBezTo>
                    <a:pt x="7557" y="4684"/>
                    <a:pt x="7557" y="4624"/>
                    <a:pt x="7507" y="4584"/>
                  </a:cubicBezTo>
                  <a:lnTo>
                    <a:pt x="6868" y="4067"/>
                  </a:lnTo>
                  <a:close/>
                  <a:moveTo>
                    <a:pt x="4307" y="4067"/>
                  </a:moveTo>
                  <a:cubicBezTo>
                    <a:pt x="4232" y="4007"/>
                    <a:pt x="4095" y="4047"/>
                    <a:pt x="4095" y="4137"/>
                  </a:cubicBezTo>
                  <a:lnTo>
                    <a:pt x="4095" y="4283"/>
                  </a:lnTo>
                  <a:cubicBezTo>
                    <a:pt x="4095" y="4338"/>
                    <a:pt x="4038" y="4383"/>
                    <a:pt x="3969" y="4383"/>
                  </a:cubicBezTo>
                  <a:lnTo>
                    <a:pt x="2849" y="4383"/>
                  </a:lnTo>
                  <a:cubicBezTo>
                    <a:pt x="2780" y="4383"/>
                    <a:pt x="2723" y="4428"/>
                    <a:pt x="2723" y="4484"/>
                  </a:cubicBezTo>
                  <a:lnTo>
                    <a:pt x="2723" y="4820"/>
                  </a:lnTo>
                  <a:cubicBezTo>
                    <a:pt x="2723" y="4875"/>
                    <a:pt x="2780" y="4920"/>
                    <a:pt x="2849" y="4920"/>
                  </a:cubicBezTo>
                  <a:lnTo>
                    <a:pt x="3969" y="4920"/>
                  </a:lnTo>
                  <a:cubicBezTo>
                    <a:pt x="4038" y="4920"/>
                    <a:pt x="4095" y="4965"/>
                    <a:pt x="4095" y="5021"/>
                  </a:cubicBezTo>
                  <a:lnTo>
                    <a:pt x="4095" y="5166"/>
                  </a:lnTo>
                  <a:cubicBezTo>
                    <a:pt x="4095" y="5256"/>
                    <a:pt x="4226" y="5296"/>
                    <a:pt x="4307" y="5236"/>
                  </a:cubicBezTo>
                  <a:lnTo>
                    <a:pt x="4946" y="4725"/>
                  </a:lnTo>
                  <a:cubicBezTo>
                    <a:pt x="4996" y="4684"/>
                    <a:pt x="4996" y="4624"/>
                    <a:pt x="4946" y="4584"/>
                  </a:cubicBezTo>
                  <a:lnTo>
                    <a:pt x="4307" y="4067"/>
                  </a:lnTo>
                  <a:close/>
                  <a:moveTo>
                    <a:pt x="1603" y="5402"/>
                  </a:moveTo>
                  <a:cubicBezTo>
                    <a:pt x="1534" y="5402"/>
                    <a:pt x="1478" y="5447"/>
                    <a:pt x="1478" y="5502"/>
                  </a:cubicBezTo>
                  <a:lnTo>
                    <a:pt x="1478" y="5838"/>
                  </a:lnTo>
                  <a:cubicBezTo>
                    <a:pt x="1478" y="5894"/>
                    <a:pt x="1534" y="5939"/>
                    <a:pt x="1603" y="5939"/>
                  </a:cubicBezTo>
                  <a:lnTo>
                    <a:pt x="2723" y="5939"/>
                  </a:lnTo>
                  <a:cubicBezTo>
                    <a:pt x="2792" y="5939"/>
                    <a:pt x="2849" y="5984"/>
                    <a:pt x="2849" y="6039"/>
                  </a:cubicBezTo>
                  <a:lnTo>
                    <a:pt x="2849" y="6185"/>
                  </a:lnTo>
                  <a:cubicBezTo>
                    <a:pt x="2849" y="6275"/>
                    <a:pt x="2980" y="6315"/>
                    <a:pt x="3062" y="6255"/>
                  </a:cubicBezTo>
                  <a:lnTo>
                    <a:pt x="3700" y="5743"/>
                  </a:lnTo>
                  <a:cubicBezTo>
                    <a:pt x="3750" y="5703"/>
                    <a:pt x="3750" y="5643"/>
                    <a:pt x="3700" y="5603"/>
                  </a:cubicBezTo>
                  <a:lnTo>
                    <a:pt x="3062" y="5091"/>
                  </a:lnTo>
                  <a:cubicBezTo>
                    <a:pt x="2986" y="5031"/>
                    <a:pt x="2849" y="5071"/>
                    <a:pt x="2849" y="5161"/>
                  </a:cubicBezTo>
                  <a:lnTo>
                    <a:pt x="2849" y="5307"/>
                  </a:lnTo>
                  <a:cubicBezTo>
                    <a:pt x="2849" y="5362"/>
                    <a:pt x="2792" y="5407"/>
                    <a:pt x="2723" y="5407"/>
                  </a:cubicBezTo>
                  <a:lnTo>
                    <a:pt x="1603" y="5407"/>
                  </a:lnTo>
                  <a:close/>
                  <a:moveTo>
                    <a:pt x="4163" y="5402"/>
                  </a:moveTo>
                  <a:cubicBezTo>
                    <a:pt x="4095" y="5402"/>
                    <a:pt x="4038" y="5447"/>
                    <a:pt x="4038" y="5502"/>
                  </a:cubicBezTo>
                  <a:lnTo>
                    <a:pt x="4038" y="5838"/>
                  </a:lnTo>
                  <a:cubicBezTo>
                    <a:pt x="4038" y="5894"/>
                    <a:pt x="4095" y="5939"/>
                    <a:pt x="4163" y="5939"/>
                  </a:cubicBezTo>
                  <a:lnTo>
                    <a:pt x="5284" y="5939"/>
                  </a:lnTo>
                  <a:cubicBezTo>
                    <a:pt x="5353" y="5939"/>
                    <a:pt x="5409" y="5984"/>
                    <a:pt x="5409" y="6039"/>
                  </a:cubicBezTo>
                  <a:lnTo>
                    <a:pt x="5409" y="6185"/>
                  </a:lnTo>
                  <a:cubicBezTo>
                    <a:pt x="5409" y="6275"/>
                    <a:pt x="5541" y="6315"/>
                    <a:pt x="5622" y="6255"/>
                  </a:cubicBezTo>
                  <a:lnTo>
                    <a:pt x="6261" y="5743"/>
                  </a:lnTo>
                  <a:cubicBezTo>
                    <a:pt x="6311" y="5703"/>
                    <a:pt x="6311" y="5643"/>
                    <a:pt x="6261" y="5603"/>
                  </a:cubicBezTo>
                  <a:lnTo>
                    <a:pt x="5622" y="5091"/>
                  </a:lnTo>
                  <a:cubicBezTo>
                    <a:pt x="5547" y="5031"/>
                    <a:pt x="5409" y="5071"/>
                    <a:pt x="5409" y="5161"/>
                  </a:cubicBezTo>
                  <a:lnTo>
                    <a:pt x="5409" y="5307"/>
                  </a:lnTo>
                  <a:cubicBezTo>
                    <a:pt x="5409" y="5362"/>
                    <a:pt x="5353" y="5407"/>
                    <a:pt x="5284" y="5407"/>
                  </a:cubicBezTo>
                  <a:lnTo>
                    <a:pt x="4163" y="5407"/>
                  </a:lnTo>
                  <a:close/>
                  <a:moveTo>
                    <a:pt x="17105" y="4077"/>
                  </a:moveTo>
                  <a:cubicBezTo>
                    <a:pt x="17030" y="4017"/>
                    <a:pt x="16892" y="4057"/>
                    <a:pt x="16892" y="4148"/>
                  </a:cubicBezTo>
                  <a:lnTo>
                    <a:pt x="16892" y="4293"/>
                  </a:lnTo>
                  <a:cubicBezTo>
                    <a:pt x="16892" y="4348"/>
                    <a:pt x="16835" y="4393"/>
                    <a:pt x="16767" y="4393"/>
                  </a:cubicBezTo>
                  <a:lnTo>
                    <a:pt x="15646" y="4393"/>
                  </a:lnTo>
                  <a:cubicBezTo>
                    <a:pt x="15577" y="4393"/>
                    <a:pt x="15521" y="4439"/>
                    <a:pt x="15521" y="4494"/>
                  </a:cubicBezTo>
                  <a:lnTo>
                    <a:pt x="15521" y="4830"/>
                  </a:lnTo>
                  <a:cubicBezTo>
                    <a:pt x="15521" y="4885"/>
                    <a:pt x="15577" y="4930"/>
                    <a:pt x="15646" y="4930"/>
                  </a:cubicBezTo>
                  <a:lnTo>
                    <a:pt x="16767" y="4930"/>
                  </a:lnTo>
                  <a:cubicBezTo>
                    <a:pt x="16835" y="4930"/>
                    <a:pt x="16892" y="4975"/>
                    <a:pt x="16892" y="5031"/>
                  </a:cubicBezTo>
                  <a:lnTo>
                    <a:pt x="16892" y="5176"/>
                  </a:lnTo>
                  <a:cubicBezTo>
                    <a:pt x="16892" y="5266"/>
                    <a:pt x="17023" y="5307"/>
                    <a:pt x="17105" y="5246"/>
                  </a:cubicBezTo>
                  <a:lnTo>
                    <a:pt x="17743" y="4735"/>
                  </a:lnTo>
                  <a:cubicBezTo>
                    <a:pt x="17793" y="4694"/>
                    <a:pt x="17793" y="4634"/>
                    <a:pt x="17743" y="4594"/>
                  </a:cubicBezTo>
                  <a:lnTo>
                    <a:pt x="17105" y="4077"/>
                  </a:lnTo>
                  <a:close/>
                  <a:moveTo>
                    <a:pt x="1590" y="3370"/>
                  </a:moveTo>
                  <a:cubicBezTo>
                    <a:pt x="1521" y="3370"/>
                    <a:pt x="1465" y="3415"/>
                    <a:pt x="1465" y="3470"/>
                  </a:cubicBezTo>
                  <a:lnTo>
                    <a:pt x="1465" y="3806"/>
                  </a:lnTo>
                  <a:cubicBezTo>
                    <a:pt x="1465" y="3862"/>
                    <a:pt x="1521" y="3907"/>
                    <a:pt x="1590" y="3907"/>
                  </a:cubicBezTo>
                  <a:lnTo>
                    <a:pt x="2711" y="3907"/>
                  </a:lnTo>
                  <a:cubicBezTo>
                    <a:pt x="2780" y="3907"/>
                    <a:pt x="2836" y="3952"/>
                    <a:pt x="2836" y="4007"/>
                  </a:cubicBezTo>
                  <a:lnTo>
                    <a:pt x="2836" y="4153"/>
                  </a:lnTo>
                  <a:cubicBezTo>
                    <a:pt x="2836" y="4243"/>
                    <a:pt x="2968" y="4283"/>
                    <a:pt x="3049" y="4223"/>
                  </a:cubicBezTo>
                  <a:lnTo>
                    <a:pt x="3688" y="3711"/>
                  </a:lnTo>
                  <a:cubicBezTo>
                    <a:pt x="3738" y="3671"/>
                    <a:pt x="3738" y="3611"/>
                    <a:pt x="3688" y="3571"/>
                  </a:cubicBezTo>
                  <a:lnTo>
                    <a:pt x="3049" y="3059"/>
                  </a:lnTo>
                  <a:cubicBezTo>
                    <a:pt x="2974" y="2999"/>
                    <a:pt x="2836" y="3039"/>
                    <a:pt x="2836" y="3129"/>
                  </a:cubicBezTo>
                  <a:lnTo>
                    <a:pt x="2836" y="3274"/>
                  </a:lnTo>
                  <a:cubicBezTo>
                    <a:pt x="2836" y="3330"/>
                    <a:pt x="2780" y="3375"/>
                    <a:pt x="2711" y="3375"/>
                  </a:cubicBezTo>
                  <a:lnTo>
                    <a:pt x="1590" y="3375"/>
                  </a:lnTo>
                  <a:close/>
                  <a:moveTo>
                    <a:pt x="11833" y="5402"/>
                  </a:moveTo>
                  <a:cubicBezTo>
                    <a:pt x="11764" y="5402"/>
                    <a:pt x="11708" y="5447"/>
                    <a:pt x="11708" y="5502"/>
                  </a:cubicBezTo>
                  <a:lnTo>
                    <a:pt x="11708" y="5838"/>
                  </a:lnTo>
                  <a:cubicBezTo>
                    <a:pt x="11708" y="5894"/>
                    <a:pt x="11764" y="5939"/>
                    <a:pt x="11833" y="5939"/>
                  </a:cubicBezTo>
                  <a:lnTo>
                    <a:pt x="12954" y="5939"/>
                  </a:lnTo>
                  <a:cubicBezTo>
                    <a:pt x="13023" y="5939"/>
                    <a:pt x="13079" y="5984"/>
                    <a:pt x="13079" y="6039"/>
                  </a:cubicBezTo>
                  <a:lnTo>
                    <a:pt x="13079" y="6185"/>
                  </a:lnTo>
                  <a:cubicBezTo>
                    <a:pt x="13079" y="6275"/>
                    <a:pt x="13210" y="6315"/>
                    <a:pt x="13292" y="6255"/>
                  </a:cubicBezTo>
                  <a:lnTo>
                    <a:pt x="13930" y="5743"/>
                  </a:lnTo>
                  <a:cubicBezTo>
                    <a:pt x="13981" y="5703"/>
                    <a:pt x="13981" y="5643"/>
                    <a:pt x="13930" y="5603"/>
                  </a:cubicBezTo>
                  <a:lnTo>
                    <a:pt x="13292" y="5091"/>
                  </a:lnTo>
                  <a:cubicBezTo>
                    <a:pt x="13217" y="5031"/>
                    <a:pt x="13079" y="5071"/>
                    <a:pt x="13079" y="5161"/>
                  </a:cubicBezTo>
                  <a:lnTo>
                    <a:pt x="13079" y="5307"/>
                  </a:lnTo>
                  <a:cubicBezTo>
                    <a:pt x="13079" y="5362"/>
                    <a:pt x="13023" y="5407"/>
                    <a:pt x="12954" y="5407"/>
                  </a:cubicBezTo>
                  <a:lnTo>
                    <a:pt x="11833" y="5407"/>
                  </a:lnTo>
                  <a:close/>
                  <a:moveTo>
                    <a:pt x="4320" y="2035"/>
                  </a:moveTo>
                  <a:cubicBezTo>
                    <a:pt x="4245" y="1975"/>
                    <a:pt x="4107" y="2015"/>
                    <a:pt x="4107" y="2105"/>
                  </a:cubicBezTo>
                  <a:lnTo>
                    <a:pt x="4107" y="2251"/>
                  </a:lnTo>
                  <a:cubicBezTo>
                    <a:pt x="4107" y="2306"/>
                    <a:pt x="4051" y="2351"/>
                    <a:pt x="3982" y="2351"/>
                  </a:cubicBezTo>
                  <a:lnTo>
                    <a:pt x="2861" y="2351"/>
                  </a:lnTo>
                  <a:cubicBezTo>
                    <a:pt x="2792" y="2351"/>
                    <a:pt x="2736" y="2396"/>
                    <a:pt x="2736" y="2452"/>
                  </a:cubicBezTo>
                  <a:lnTo>
                    <a:pt x="2736" y="2788"/>
                  </a:lnTo>
                  <a:cubicBezTo>
                    <a:pt x="2736" y="2843"/>
                    <a:pt x="2792" y="2888"/>
                    <a:pt x="2861" y="2888"/>
                  </a:cubicBezTo>
                  <a:lnTo>
                    <a:pt x="3982" y="2888"/>
                  </a:lnTo>
                  <a:cubicBezTo>
                    <a:pt x="4051" y="2888"/>
                    <a:pt x="4107" y="2933"/>
                    <a:pt x="4107" y="2988"/>
                  </a:cubicBezTo>
                  <a:lnTo>
                    <a:pt x="4107" y="3134"/>
                  </a:lnTo>
                  <a:cubicBezTo>
                    <a:pt x="4107" y="3224"/>
                    <a:pt x="4239" y="3264"/>
                    <a:pt x="4320" y="3204"/>
                  </a:cubicBezTo>
                  <a:lnTo>
                    <a:pt x="4959" y="2692"/>
                  </a:lnTo>
                  <a:cubicBezTo>
                    <a:pt x="5009" y="2652"/>
                    <a:pt x="5009" y="2592"/>
                    <a:pt x="4959" y="2552"/>
                  </a:cubicBezTo>
                  <a:lnTo>
                    <a:pt x="4320" y="2035"/>
                  </a:lnTo>
                  <a:close/>
                  <a:moveTo>
                    <a:pt x="6881" y="2035"/>
                  </a:moveTo>
                  <a:cubicBezTo>
                    <a:pt x="6806" y="1975"/>
                    <a:pt x="6668" y="2015"/>
                    <a:pt x="6668" y="2105"/>
                  </a:cubicBezTo>
                  <a:lnTo>
                    <a:pt x="6668" y="2251"/>
                  </a:lnTo>
                  <a:cubicBezTo>
                    <a:pt x="6668" y="2306"/>
                    <a:pt x="6611" y="2351"/>
                    <a:pt x="6543" y="2351"/>
                  </a:cubicBezTo>
                  <a:lnTo>
                    <a:pt x="5422" y="2351"/>
                  </a:lnTo>
                  <a:cubicBezTo>
                    <a:pt x="5353" y="2351"/>
                    <a:pt x="5297" y="2396"/>
                    <a:pt x="5297" y="2452"/>
                  </a:cubicBezTo>
                  <a:lnTo>
                    <a:pt x="5297" y="2788"/>
                  </a:lnTo>
                  <a:cubicBezTo>
                    <a:pt x="5297" y="2843"/>
                    <a:pt x="5353" y="2888"/>
                    <a:pt x="5422" y="2888"/>
                  </a:cubicBezTo>
                  <a:lnTo>
                    <a:pt x="6543" y="2888"/>
                  </a:lnTo>
                  <a:cubicBezTo>
                    <a:pt x="6611" y="2888"/>
                    <a:pt x="6668" y="2933"/>
                    <a:pt x="6668" y="2988"/>
                  </a:cubicBezTo>
                  <a:lnTo>
                    <a:pt x="6668" y="3134"/>
                  </a:lnTo>
                  <a:cubicBezTo>
                    <a:pt x="6668" y="3224"/>
                    <a:pt x="6799" y="3264"/>
                    <a:pt x="6881" y="3204"/>
                  </a:cubicBezTo>
                  <a:lnTo>
                    <a:pt x="7519" y="2692"/>
                  </a:lnTo>
                  <a:cubicBezTo>
                    <a:pt x="7569" y="2652"/>
                    <a:pt x="7569" y="2592"/>
                    <a:pt x="7519" y="2552"/>
                  </a:cubicBezTo>
                  <a:lnTo>
                    <a:pt x="6881" y="2035"/>
                  </a:lnTo>
                  <a:close/>
                  <a:moveTo>
                    <a:pt x="19008" y="7655"/>
                  </a:moveTo>
                  <a:lnTo>
                    <a:pt x="18369" y="7143"/>
                  </a:lnTo>
                  <a:cubicBezTo>
                    <a:pt x="18294" y="7083"/>
                    <a:pt x="18157" y="7123"/>
                    <a:pt x="18157" y="7213"/>
                  </a:cubicBezTo>
                  <a:lnTo>
                    <a:pt x="18157" y="7359"/>
                  </a:lnTo>
                  <a:cubicBezTo>
                    <a:pt x="18157" y="7414"/>
                    <a:pt x="18100" y="7459"/>
                    <a:pt x="18031" y="7459"/>
                  </a:cubicBezTo>
                  <a:lnTo>
                    <a:pt x="16917" y="7459"/>
                  </a:lnTo>
                  <a:cubicBezTo>
                    <a:pt x="16848" y="7459"/>
                    <a:pt x="16792" y="7504"/>
                    <a:pt x="16792" y="7559"/>
                  </a:cubicBezTo>
                  <a:lnTo>
                    <a:pt x="16792" y="7896"/>
                  </a:lnTo>
                  <a:cubicBezTo>
                    <a:pt x="16792" y="7951"/>
                    <a:pt x="16848" y="7996"/>
                    <a:pt x="16917" y="7996"/>
                  </a:cubicBezTo>
                  <a:lnTo>
                    <a:pt x="18038" y="7996"/>
                  </a:lnTo>
                  <a:cubicBezTo>
                    <a:pt x="18106" y="7996"/>
                    <a:pt x="18163" y="8041"/>
                    <a:pt x="18163" y="8096"/>
                  </a:cubicBezTo>
                  <a:lnTo>
                    <a:pt x="18163" y="8242"/>
                  </a:lnTo>
                  <a:cubicBezTo>
                    <a:pt x="18163" y="8332"/>
                    <a:pt x="18294" y="8372"/>
                    <a:pt x="18376" y="8312"/>
                  </a:cubicBezTo>
                  <a:lnTo>
                    <a:pt x="19014" y="7800"/>
                  </a:lnTo>
                  <a:cubicBezTo>
                    <a:pt x="19058" y="7755"/>
                    <a:pt x="19058" y="7690"/>
                    <a:pt x="19008" y="7655"/>
                  </a:cubicBezTo>
                  <a:close/>
                  <a:moveTo>
                    <a:pt x="357" y="19205"/>
                  </a:moveTo>
                  <a:lnTo>
                    <a:pt x="1478" y="19205"/>
                  </a:lnTo>
                  <a:cubicBezTo>
                    <a:pt x="1546" y="19205"/>
                    <a:pt x="1603" y="19250"/>
                    <a:pt x="1603" y="19305"/>
                  </a:cubicBezTo>
                  <a:lnTo>
                    <a:pt x="1603" y="19451"/>
                  </a:lnTo>
                  <a:cubicBezTo>
                    <a:pt x="1603" y="19541"/>
                    <a:pt x="1734" y="19581"/>
                    <a:pt x="1816" y="19521"/>
                  </a:cubicBezTo>
                  <a:lnTo>
                    <a:pt x="2454" y="19009"/>
                  </a:lnTo>
                  <a:cubicBezTo>
                    <a:pt x="2504" y="18969"/>
                    <a:pt x="2504" y="18909"/>
                    <a:pt x="2454" y="18869"/>
                  </a:cubicBezTo>
                  <a:lnTo>
                    <a:pt x="1816" y="18357"/>
                  </a:lnTo>
                  <a:cubicBezTo>
                    <a:pt x="1741" y="18297"/>
                    <a:pt x="1603" y="18337"/>
                    <a:pt x="1603" y="18427"/>
                  </a:cubicBezTo>
                  <a:lnTo>
                    <a:pt x="1603" y="18573"/>
                  </a:lnTo>
                  <a:cubicBezTo>
                    <a:pt x="1603" y="18628"/>
                    <a:pt x="1546" y="18673"/>
                    <a:pt x="1478" y="18673"/>
                  </a:cubicBezTo>
                  <a:lnTo>
                    <a:pt x="357" y="18673"/>
                  </a:lnTo>
                  <a:cubicBezTo>
                    <a:pt x="288" y="18673"/>
                    <a:pt x="232" y="18718"/>
                    <a:pt x="232" y="18773"/>
                  </a:cubicBezTo>
                  <a:lnTo>
                    <a:pt x="232" y="19109"/>
                  </a:lnTo>
                  <a:cubicBezTo>
                    <a:pt x="238" y="19160"/>
                    <a:pt x="294" y="19205"/>
                    <a:pt x="357" y="19205"/>
                  </a:cubicBezTo>
                  <a:close/>
                  <a:moveTo>
                    <a:pt x="382" y="18267"/>
                  </a:moveTo>
                  <a:lnTo>
                    <a:pt x="382" y="18412"/>
                  </a:lnTo>
                  <a:cubicBezTo>
                    <a:pt x="382" y="18502"/>
                    <a:pt x="513" y="18543"/>
                    <a:pt x="595" y="18482"/>
                  </a:cubicBezTo>
                  <a:lnTo>
                    <a:pt x="1233" y="17971"/>
                  </a:lnTo>
                  <a:cubicBezTo>
                    <a:pt x="1283" y="17930"/>
                    <a:pt x="1283" y="17870"/>
                    <a:pt x="1233" y="17830"/>
                  </a:cubicBezTo>
                  <a:lnTo>
                    <a:pt x="595" y="17318"/>
                  </a:lnTo>
                  <a:cubicBezTo>
                    <a:pt x="520" y="17258"/>
                    <a:pt x="382" y="17298"/>
                    <a:pt x="382" y="17388"/>
                  </a:cubicBezTo>
                  <a:lnTo>
                    <a:pt x="382" y="17534"/>
                  </a:lnTo>
                  <a:cubicBezTo>
                    <a:pt x="382" y="17589"/>
                    <a:pt x="326" y="17634"/>
                    <a:pt x="257" y="17634"/>
                  </a:cubicBezTo>
                  <a:lnTo>
                    <a:pt x="0" y="17634"/>
                  </a:lnTo>
                  <a:lnTo>
                    <a:pt x="0" y="18171"/>
                  </a:lnTo>
                  <a:lnTo>
                    <a:pt x="257" y="18171"/>
                  </a:lnTo>
                  <a:cubicBezTo>
                    <a:pt x="326" y="18171"/>
                    <a:pt x="382" y="18211"/>
                    <a:pt x="382" y="18267"/>
                  </a:cubicBezTo>
                  <a:close/>
                  <a:moveTo>
                    <a:pt x="0" y="3370"/>
                  </a:moveTo>
                  <a:lnTo>
                    <a:pt x="0" y="3907"/>
                  </a:lnTo>
                  <a:lnTo>
                    <a:pt x="69" y="3907"/>
                  </a:lnTo>
                  <a:cubicBezTo>
                    <a:pt x="138" y="3907"/>
                    <a:pt x="194" y="3952"/>
                    <a:pt x="194" y="4007"/>
                  </a:cubicBezTo>
                  <a:lnTo>
                    <a:pt x="194" y="4153"/>
                  </a:lnTo>
                  <a:cubicBezTo>
                    <a:pt x="194" y="4243"/>
                    <a:pt x="326" y="4283"/>
                    <a:pt x="407" y="4223"/>
                  </a:cubicBezTo>
                  <a:lnTo>
                    <a:pt x="1046" y="3711"/>
                  </a:lnTo>
                  <a:cubicBezTo>
                    <a:pt x="1096" y="3671"/>
                    <a:pt x="1096" y="3611"/>
                    <a:pt x="1046" y="3571"/>
                  </a:cubicBezTo>
                  <a:lnTo>
                    <a:pt x="407" y="3059"/>
                  </a:lnTo>
                  <a:cubicBezTo>
                    <a:pt x="332" y="2999"/>
                    <a:pt x="194" y="3039"/>
                    <a:pt x="194" y="3129"/>
                  </a:cubicBezTo>
                  <a:lnTo>
                    <a:pt x="194" y="3274"/>
                  </a:lnTo>
                  <a:cubicBezTo>
                    <a:pt x="194" y="3330"/>
                    <a:pt x="138" y="3375"/>
                    <a:pt x="69" y="3375"/>
                  </a:cubicBezTo>
                  <a:lnTo>
                    <a:pt x="0" y="3375"/>
                  </a:lnTo>
                  <a:close/>
                  <a:moveTo>
                    <a:pt x="4151" y="3370"/>
                  </a:moveTo>
                  <a:cubicBezTo>
                    <a:pt x="4082" y="3370"/>
                    <a:pt x="4026" y="3415"/>
                    <a:pt x="4026" y="3470"/>
                  </a:cubicBezTo>
                  <a:lnTo>
                    <a:pt x="4026" y="3806"/>
                  </a:lnTo>
                  <a:cubicBezTo>
                    <a:pt x="4026" y="3862"/>
                    <a:pt x="4082" y="3907"/>
                    <a:pt x="4151" y="3907"/>
                  </a:cubicBezTo>
                  <a:lnTo>
                    <a:pt x="5272" y="3907"/>
                  </a:lnTo>
                  <a:cubicBezTo>
                    <a:pt x="5341" y="3907"/>
                    <a:pt x="5397" y="3952"/>
                    <a:pt x="5397" y="4007"/>
                  </a:cubicBezTo>
                  <a:lnTo>
                    <a:pt x="5397" y="4153"/>
                  </a:lnTo>
                  <a:cubicBezTo>
                    <a:pt x="5397" y="4243"/>
                    <a:pt x="5528" y="4283"/>
                    <a:pt x="5610" y="4223"/>
                  </a:cubicBezTo>
                  <a:lnTo>
                    <a:pt x="6248" y="3711"/>
                  </a:lnTo>
                  <a:cubicBezTo>
                    <a:pt x="6298" y="3671"/>
                    <a:pt x="6298" y="3611"/>
                    <a:pt x="6248" y="3571"/>
                  </a:cubicBezTo>
                  <a:lnTo>
                    <a:pt x="5610" y="3059"/>
                  </a:lnTo>
                  <a:cubicBezTo>
                    <a:pt x="5535" y="2999"/>
                    <a:pt x="5397" y="3039"/>
                    <a:pt x="5397" y="3129"/>
                  </a:cubicBezTo>
                  <a:lnTo>
                    <a:pt x="5397" y="3274"/>
                  </a:lnTo>
                  <a:cubicBezTo>
                    <a:pt x="5397" y="3330"/>
                    <a:pt x="5341" y="3375"/>
                    <a:pt x="5272" y="3375"/>
                  </a:cubicBezTo>
                  <a:lnTo>
                    <a:pt x="4151" y="3375"/>
                  </a:lnTo>
                  <a:close/>
                  <a:moveTo>
                    <a:pt x="11821" y="3370"/>
                  </a:moveTo>
                  <a:cubicBezTo>
                    <a:pt x="11752" y="3370"/>
                    <a:pt x="11695" y="3415"/>
                    <a:pt x="11695" y="3470"/>
                  </a:cubicBezTo>
                  <a:lnTo>
                    <a:pt x="11695" y="3806"/>
                  </a:lnTo>
                  <a:cubicBezTo>
                    <a:pt x="11695" y="3862"/>
                    <a:pt x="11752" y="3907"/>
                    <a:pt x="11821" y="3907"/>
                  </a:cubicBezTo>
                  <a:lnTo>
                    <a:pt x="12941" y="3907"/>
                  </a:lnTo>
                  <a:cubicBezTo>
                    <a:pt x="13010" y="3907"/>
                    <a:pt x="13066" y="3952"/>
                    <a:pt x="13066" y="4007"/>
                  </a:cubicBezTo>
                  <a:lnTo>
                    <a:pt x="13066" y="4153"/>
                  </a:lnTo>
                  <a:cubicBezTo>
                    <a:pt x="13066" y="4243"/>
                    <a:pt x="13198" y="4283"/>
                    <a:pt x="13279" y="4223"/>
                  </a:cubicBezTo>
                  <a:lnTo>
                    <a:pt x="13918" y="3711"/>
                  </a:lnTo>
                  <a:cubicBezTo>
                    <a:pt x="13968" y="3671"/>
                    <a:pt x="13968" y="3611"/>
                    <a:pt x="13918" y="3571"/>
                  </a:cubicBezTo>
                  <a:lnTo>
                    <a:pt x="13279" y="3059"/>
                  </a:lnTo>
                  <a:cubicBezTo>
                    <a:pt x="13204" y="2999"/>
                    <a:pt x="13066" y="3039"/>
                    <a:pt x="13066" y="3129"/>
                  </a:cubicBezTo>
                  <a:lnTo>
                    <a:pt x="13066" y="3274"/>
                  </a:lnTo>
                  <a:cubicBezTo>
                    <a:pt x="13066" y="3330"/>
                    <a:pt x="13010" y="3375"/>
                    <a:pt x="12941" y="3375"/>
                  </a:cubicBezTo>
                  <a:lnTo>
                    <a:pt x="11821" y="3375"/>
                  </a:lnTo>
                  <a:close/>
                  <a:moveTo>
                    <a:pt x="14557" y="2035"/>
                  </a:moveTo>
                  <a:cubicBezTo>
                    <a:pt x="14481" y="1975"/>
                    <a:pt x="14344" y="2015"/>
                    <a:pt x="14344" y="2105"/>
                  </a:cubicBezTo>
                  <a:lnTo>
                    <a:pt x="14344" y="2251"/>
                  </a:lnTo>
                  <a:cubicBezTo>
                    <a:pt x="14344" y="2306"/>
                    <a:pt x="14287" y="2351"/>
                    <a:pt x="14218" y="2351"/>
                  </a:cubicBezTo>
                  <a:lnTo>
                    <a:pt x="13098" y="2351"/>
                  </a:lnTo>
                  <a:cubicBezTo>
                    <a:pt x="13029" y="2351"/>
                    <a:pt x="12973" y="2396"/>
                    <a:pt x="12973" y="2452"/>
                  </a:cubicBezTo>
                  <a:lnTo>
                    <a:pt x="12973" y="2788"/>
                  </a:lnTo>
                  <a:cubicBezTo>
                    <a:pt x="12973" y="2843"/>
                    <a:pt x="13029" y="2888"/>
                    <a:pt x="13098" y="2888"/>
                  </a:cubicBezTo>
                  <a:lnTo>
                    <a:pt x="14218" y="2888"/>
                  </a:lnTo>
                  <a:cubicBezTo>
                    <a:pt x="14287" y="2888"/>
                    <a:pt x="14344" y="2933"/>
                    <a:pt x="14344" y="2988"/>
                  </a:cubicBezTo>
                  <a:lnTo>
                    <a:pt x="14344" y="3134"/>
                  </a:lnTo>
                  <a:cubicBezTo>
                    <a:pt x="14344" y="3224"/>
                    <a:pt x="14475" y="3264"/>
                    <a:pt x="14557" y="3204"/>
                  </a:cubicBezTo>
                  <a:lnTo>
                    <a:pt x="15195" y="2692"/>
                  </a:lnTo>
                  <a:cubicBezTo>
                    <a:pt x="15245" y="2652"/>
                    <a:pt x="15245" y="2592"/>
                    <a:pt x="15195" y="2552"/>
                  </a:cubicBezTo>
                  <a:lnTo>
                    <a:pt x="14557" y="2035"/>
                  </a:lnTo>
                  <a:close/>
                  <a:moveTo>
                    <a:pt x="15821" y="3049"/>
                  </a:moveTo>
                  <a:cubicBezTo>
                    <a:pt x="15746" y="2988"/>
                    <a:pt x="15608" y="3029"/>
                    <a:pt x="15608" y="3119"/>
                  </a:cubicBezTo>
                  <a:lnTo>
                    <a:pt x="15608" y="3264"/>
                  </a:lnTo>
                  <a:cubicBezTo>
                    <a:pt x="15608" y="3320"/>
                    <a:pt x="15552" y="3365"/>
                    <a:pt x="15483" y="3365"/>
                  </a:cubicBezTo>
                  <a:lnTo>
                    <a:pt x="14362" y="3365"/>
                  </a:lnTo>
                  <a:cubicBezTo>
                    <a:pt x="14294" y="3365"/>
                    <a:pt x="14237" y="3410"/>
                    <a:pt x="14237" y="3465"/>
                  </a:cubicBezTo>
                  <a:lnTo>
                    <a:pt x="14237" y="3801"/>
                  </a:lnTo>
                  <a:cubicBezTo>
                    <a:pt x="14237" y="3857"/>
                    <a:pt x="14294" y="3902"/>
                    <a:pt x="14362" y="3902"/>
                  </a:cubicBezTo>
                  <a:lnTo>
                    <a:pt x="15483" y="3902"/>
                  </a:lnTo>
                  <a:cubicBezTo>
                    <a:pt x="15552" y="3902"/>
                    <a:pt x="15608" y="3947"/>
                    <a:pt x="15608" y="4002"/>
                  </a:cubicBezTo>
                  <a:lnTo>
                    <a:pt x="15608" y="4148"/>
                  </a:lnTo>
                  <a:cubicBezTo>
                    <a:pt x="15608" y="4238"/>
                    <a:pt x="15740" y="4278"/>
                    <a:pt x="15821" y="4218"/>
                  </a:cubicBezTo>
                  <a:lnTo>
                    <a:pt x="16460" y="3706"/>
                  </a:lnTo>
                  <a:cubicBezTo>
                    <a:pt x="16510" y="3666"/>
                    <a:pt x="16510" y="3606"/>
                    <a:pt x="16460" y="3565"/>
                  </a:cubicBezTo>
                  <a:lnTo>
                    <a:pt x="15821" y="3049"/>
                  </a:lnTo>
                  <a:close/>
                  <a:moveTo>
                    <a:pt x="6787" y="3370"/>
                  </a:moveTo>
                  <a:cubicBezTo>
                    <a:pt x="6718" y="3370"/>
                    <a:pt x="6662" y="3415"/>
                    <a:pt x="6662" y="3470"/>
                  </a:cubicBezTo>
                  <a:lnTo>
                    <a:pt x="6662" y="3806"/>
                  </a:lnTo>
                  <a:cubicBezTo>
                    <a:pt x="6662" y="3862"/>
                    <a:pt x="6718" y="3907"/>
                    <a:pt x="6787" y="3907"/>
                  </a:cubicBezTo>
                  <a:lnTo>
                    <a:pt x="7907" y="3907"/>
                  </a:lnTo>
                  <a:cubicBezTo>
                    <a:pt x="7976" y="3907"/>
                    <a:pt x="8033" y="3952"/>
                    <a:pt x="8033" y="4007"/>
                  </a:cubicBezTo>
                  <a:lnTo>
                    <a:pt x="8033" y="4153"/>
                  </a:lnTo>
                  <a:cubicBezTo>
                    <a:pt x="8033" y="4243"/>
                    <a:pt x="8164" y="4283"/>
                    <a:pt x="8246" y="4223"/>
                  </a:cubicBezTo>
                  <a:lnTo>
                    <a:pt x="8884" y="3711"/>
                  </a:lnTo>
                  <a:cubicBezTo>
                    <a:pt x="8934" y="3671"/>
                    <a:pt x="8934" y="3611"/>
                    <a:pt x="8884" y="3571"/>
                  </a:cubicBezTo>
                  <a:lnTo>
                    <a:pt x="8246" y="3059"/>
                  </a:lnTo>
                  <a:cubicBezTo>
                    <a:pt x="8170" y="2999"/>
                    <a:pt x="8033" y="3039"/>
                    <a:pt x="8033" y="3129"/>
                  </a:cubicBezTo>
                  <a:lnTo>
                    <a:pt x="8033" y="3274"/>
                  </a:lnTo>
                  <a:cubicBezTo>
                    <a:pt x="8033" y="3330"/>
                    <a:pt x="7976" y="3375"/>
                    <a:pt x="7907" y="3375"/>
                  </a:cubicBezTo>
                  <a:lnTo>
                    <a:pt x="6787" y="3375"/>
                  </a:lnTo>
                  <a:close/>
                  <a:moveTo>
                    <a:pt x="4170" y="19305"/>
                  </a:moveTo>
                  <a:lnTo>
                    <a:pt x="4170" y="19451"/>
                  </a:lnTo>
                  <a:cubicBezTo>
                    <a:pt x="4170" y="19541"/>
                    <a:pt x="4301" y="19581"/>
                    <a:pt x="4383" y="19521"/>
                  </a:cubicBezTo>
                  <a:lnTo>
                    <a:pt x="5021" y="19009"/>
                  </a:lnTo>
                  <a:cubicBezTo>
                    <a:pt x="5071" y="18969"/>
                    <a:pt x="5071" y="18909"/>
                    <a:pt x="5021" y="18869"/>
                  </a:cubicBezTo>
                  <a:lnTo>
                    <a:pt x="4383" y="18357"/>
                  </a:lnTo>
                  <a:cubicBezTo>
                    <a:pt x="4307" y="18297"/>
                    <a:pt x="4170" y="18337"/>
                    <a:pt x="4170" y="18427"/>
                  </a:cubicBezTo>
                  <a:lnTo>
                    <a:pt x="4170" y="18573"/>
                  </a:lnTo>
                  <a:cubicBezTo>
                    <a:pt x="4170" y="18628"/>
                    <a:pt x="4113" y="18673"/>
                    <a:pt x="4045" y="18673"/>
                  </a:cubicBezTo>
                  <a:lnTo>
                    <a:pt x="2924" y="18673"/>
                  </a:lnTo>
                  <a:cubicBezTo>
                    <a:pt x="2855" y="18673"/>
                    <a:pt x="2799" y="18718"/>
                    <a:pt x="2799" y="18773"/>
                  </a:cubicBezTo>
                  <a:lnTo>
                    <a:pt x="2799" y="19109"/>
                  </a:lnTo>
                  <a:cubicBezTo>
                    <a:pt x="2799" y="19165"/>
                    <a:pt x="2855" y="19210"/>
                    <a:pt x="2924" y="19210"/>
                  </a:cubicBezTo>
                  <a:lnTo>
                    <a:pt x="4045" y="19210"/>
                  </a:lnTo>
                  <a:cubicBezTo>
                    <a:pt x="4120" y="19205"/>
                    <a:pt x="4170" y="19250"/>
                    <a:pt x="4170" y="19305"/>
                  </a:cubicBezTo>
                  <a:close/>
                  <a:moveTo>
                    <a:pt x="9517" y="2035"/>
                  </a:moveTo>
                  <a:cubicBezTo>
                    <a:pt x="9441" y="1975"/>
                    <a:pt x="9304" y="2015"/>
                    <a:pt x="9304" y="2105"/>
                  </a:cubicBezTo>
                  <a:lnTo>
                    <a:pt x="9304" y="2251"/>
                  </a:lnTo>
                  <a:cubicBezTo>
                    <a:pt x="9304" y="2306"/>
                    <a:pt x="9247" y="2351"/>
                    <a:pt x="9178" y="2351"/>
                  </a:cubicBezTo>
                  <a:lnTo>
                    <a:pt x="8058" y="2351"/>
                  </a:lnTo>
                  <a:cubicBezTo>
                    <a:pt x="7989" y="2351"/>
                    <a:pt x="7933" y="2396"/>
                    <a:pt x="7933" y="2452"/>
                  </a:cubicBezTo>
                  <a:lnTo>
                    <a:pt x="7933" y="2788"/>
                  </a:lnTo>
                  <a:cubicBezTo>
                    <a:pt x="7933" y="2843"/>
                    <a:pt x="7989" y="2888"/>
                    <a:pt x="8058" y="2888"/>
                  </a:cubicBezTo>
                  <a:lnTo>
                    <a:pt x="9178" y="2888"/>
                  </a:lnTo>
                  <a:cubicBezTo>
                    <a:pt x="9247" y="2888"/>
                    <a:pt x="9304" y="2933"/>
                    <a:pt x="9304" y="2988"/>
                  </a:cubicBezTo>
                  <a:lnTo>
                    <a:pt x="9304" y="3134"/>
                  </a:lnTo>
                  <a:cubicBezTo>
                    <a:pt x="9304" y="3224"/>
                    <a:pt x="9435" y="3264"/>
                    <a:pt x="9517" y="3204"/>
                  </a:cubicBezTo>
                  <a:lnTo>
                    <a:pt x="10155" y="2692"/>
                  </a:lnTo>
                  <a:cubicBezTo>
                    <a:pt x="10205" y="2652"/>
                    <a:pt x="10205" y="2592"/>
                    <a:pt x="10155" y="2552"/>
                  </a:cubicBezTo>
                  <a:lnTo>
                    <a:pt x="9517" y="2035"/>
                  </a:lnTo>
                  <a:close/>
                  <a:moveTo>
                    <a:pt x="12040" y="2065"/>
                  </a:moveTo>
                  <a:cubicBezTo>
                    <a:pt x="11965" y="2005"/>
                    <a:pt x="11827" y="2045"/>
                    <a:pt x="11827" y="2136"/>
                  </a:cubicBezTo>
                  <a:lnTo>
                    <a:pt x="11827" y="2281"/>
                  </a:lnTo>
                  <a:cubicBezTo>
                    <a:pt x="11827" y="2336"/>
                    <a:pt x="11770" y="2381"/>
                    <a:pt x="11702" y="2381"/>
                  </a:cubicBezTo>
                  <a:lnTo>
                    <a:pt x="10581" y="2381"/>
                  </a:lnTo>
                  <a:cubicBezTo>
                    <a:pt x="10512" y="2381"/>
                    <a:pt x="10456" y="2427"/>
                    <a:pt x="10456" y="2482"/>
                  </a:cubicBezTo>
                  <a:lnTo>
                    <a:pt x="10456" y="2818"/>
                  </a:lnTo>
                  <a:cubicBezTo>
                    <a:pt x="10456" y="2873"/>
                    <a:pt x="10512" y="2918"/>
                    <a:pt x="10581" y="2918"/>
                  </a:cubicBezTo>
                  <a:lnTo>
                    <a:pt x="11702" y="2918"/>
                  </a:lnTo>
                  <a:cubicBezTo>
                    <a:pt x="11770" y="2918"/>
                    <a:pt x="11827" y="2963"/>
                    <a:pt x="11827" y="3019"/>
                  </a:cubicBezTo>
                  <a:lnTo>
                    <a:pt x="11827" y="3164"/>
                  </a:lnTo>
                  <a:cubicBezTo>
                    <a:pt x="11827" y="3254"/>
                    <a:pt x="11958" y="3295"/>
                    <a:pt x="12040" y="3234"/>
                  </a:cubicBezTo>
                  <a:lnTo>
                    <a:pt x="12678" y="2723"/>
                  </a:lnTo>
                  <a:cubicBezTo>
                    <a:pt x="12728" y="2682"/>
                    <a:pt x="12728" y="2622"/>
                    <a:pt x="12678" y="2582"/>
                  </a:cubicBezTo>
                  <a:lnTo>
                    <a:pt x="12040" y="2065"/>
                  </a:lnTo>
                  <a:close/>
                  <a:moveTo>
                    <a:pt x="9335" y="3400"/>
                  </a:moveTo>
                  <a:cubicBezTo>
                    <a:pt x="9266" y="3400"/>
                    <a:pt x="9210" y="3445"/>
                    <a:pt x="9210" y="3500"/>
                  </a:cubicBezTo>
                  <a:lnTo>
                    <a:pt x="9210" y="3836"/>
                  </a:lnTo>
                  <a:cubicBezTo>
                    <a:pt x="9210" y="3892"/>
                    <a:pt x="9266" y="3937"/>
                    <a:pt x="9335" y="3937"/>
                  </a:cubicBezTo>
                  <a:lnTo>
                    <a:pt x="10456" y="3937"/>
                  </a:lnTo>
                  <a:cubicBezTo>
                    <a:pt x="10525" y="3937"/>
                    <a:pt x="10581" y="3982"/>
                    <a:pt x="10581" y="4037"/>
                  </a:cubicBezTo>
                  <a:lnTo>
                    <a:pt x="10581" y="4183"/>
                  </a:lnTo>
                  <a:cubicBezTo>
                    <a:pt x="10581" y="4273"/>
                    <a:pt x="10712" y="4313"/>
                    <a:pt x="10794" y="4253"/>
                  </a:cubicBezTo>
                  <a:lnTo>
                    <a:pt x="11432" y="3741"/>
                  </a:lnTo>
                  <a:cubicBezTo>
                    <a:pt x="11482" y="3701"/>
                    <a:pt x="11482" y="3641"/>
                    <a:pt x="11432" y="3601"/>
                  </a:cubicBezTo>
                  <a:lnTo>
                    <a:pt x="10794" y="3089"/>
                  </a:lnTo>
                  <a:cubicBezTo>
                    <a:pt x="10719" y="3029"/>
                    <a:pt x="10581" y="3069"/>
                    <a:pt x="10581" y="3159"/>
                  </a:cubicBezTo>
                  <a:lnTo>
                    <a:pt x="10581" y="3305"/>
                  </a:lnTo>
                  <a:cubicBezTo>
                    <a:pt x="10581" y="3360"/>
                    <a:pt x="10525" y="3405"/>
                    <a:pt x="10456" y="3405"/>
                  </a:cubicBezTo>
                  <a:lnTo>
                    <a:pt x="9335" y="3405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1655BBF7-E39E-4119-B31D-C5C25C2B5D3C}"/>
                </a:ext>
              </a:extLst>
            </p:cNvPr>
            <p:cNvSpPr txBox="1"/>
            <p:nvPr/>
          </p:nvSpPr>
          <p:spPr>
            <a:xfrm>
              <a:off x="2878632" y="3694872"/>
              <a:ext cx="2621413" cy="58477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Positive</a:t>
              </a:r>
              <a:endPara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5">
              <a:extLst>
                <a:ext uri="{FF2B5EF4-FFF2-40B4-BE49-F238E27FC236}">
                  <a16:creationId xmlns:a16="http://schemas.microsoft.com/office/drawing/2014/main" id="{1027E64B-25CE-4CC2-9943-D572E41B04D2}"/>
                </a:ext>
              </a:extLst>
            </p:cNvPr>
            <p:cNvGrpSpPr/>
            <p:nvPr/>
          </p:nvGrpSpPr>
          <p:grpSpPr>
            <a:xfrm>
              <a:off x="6941555" y="2465019"/>
              <a:ext cx="4650369" cy="1320930"/>
              <a:chOff x="332936" y="2504656"/>
              <a:chExt cx="2926080" cy="1320930"/>
            </a:xfrm>
          </p:grpSpPr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4CFB4D79-6050-4566-941F-74FAFE0F769F}"/>
                  </a:ext>
                </a:extLst>
              </p:cNvPr>
              <p:cNvSpPr txBox="1"/>
              <p:nvPr/>
            </p:nvSpPr>
            <p:spPr>
              <a:xfrm>
                <a:off x="332936" y="2504656"/>
                <a:ext cx="2926080" cy="58477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200" b="1" cap="all" noProof="1" smtClean="0">
                    <a:solidFill>
                      <a:srgbClr val="A2B969">
                        <a:lumMod val="75000"/>
                      </a:srgbClr>
                    </a:solidFill>
                    <a:latin typeface="Calibri" panose="020F0502020204030204"/>
                  </a:rPr>
                  <a:t>储能</a:t>
                </a:r>
                <a:r>
                  <a:rPr lang="en-US" altLang="zh-CN" sz="3200" b="1" cap="all" noProof="1" smtClean="0">
                    <a:solidFill>
                      <a:srgbClr val="A2B969">
                        <a:lumMod val="75000"/>
                      </a:srgbClr>
                    </a:solidFill>
                    <a:latin typeface="Calibri" panose="020F0502020204030204"/>
                  </a:rPr>
                  <a:t>APP</a:t>
                </a:r>
                <a:endParaRPr kumimoji="0" lang="en-US" sz="3200" b="1" i="0" u="none" strike="noStrike" kern="1200" cap="all" spc="0" normalizeH="0" baseline="0" noProof="1">
                  <a:ln>
                    <a:noFill/>
                  </a:ln>
                  <a:solidFill>
                    <a:srgbClr val="A2B96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4ECFDA21-C294-42B1-853C-B13F83838992}"/>
                  </a:ext>
                </a:extLst>
              </p:cNvPr>
              <p:cNvSpPr txBox="1"/>
              <p:nvPr/>
            </p:nvSpPr>
            <p:spPr>
              <a:xfrm>
                <a:off x="332936" y="3086922"/>
                <a:ext cx="2926080" cy="73866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需求工时评估失实</a:t>
                </a:r>
                <a:endParaRPr kumimoji="0" lang="en-US" altLang="zh-CN" sz="16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noProof="1" smtClean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赶工后在修正的时间节点内交付</a:t>
                </a:r>
                <a:endParaRPr lang="zh-CN" altLang="en-US" sz="1600" dirty="0">
                  <a:sym typeface="+mn-ea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988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3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ym typeface="+mn-ea"/>
              </a:rPr>
              <a:t>六、</a:t>
            </a:r>
            <a:r>
              <a:rPr lang="zh-CN" altLang="en-US" sz="3200">
                <a:sym typeface="+mn-ea"/>
              </a:rPr>
              <a:t>年度最大的挑战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EA89EB65-6D97-4393-A124-FA28625ED9D3}"/>
              </a:ext>
            </a:extLst>
          </p:cNvPr>
          <p:cNvGrpSpPr/>
          <p:nvPr/>
        </p:nvGrpSpPr>
        <p:grpSpPr>
          <a:xfrm>
            <a:off x="2885603" y="1425527"/>
            <a:ext cx="6395357" cy="1268463"/>
            <a:chOff x="332936" y="2443100"/>
            <a:chExt cx="2926080" cy="1013154"/>
          </a:xfrm>
        </p:grpSpPr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639E5676-C42E-AB18-D45B-56AFE716D9C9}"/>
                </a:ext>
              </a:extLst>
            </p:cNvPr>
            <p:cNvSpPr txBox="1"/>
            <p:nvPr/>
          </p:nvSpPr>
          <p:spPr>
            <a:xfrm>
              <a:off x="332936" y="2443100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蓝牙门锁接入</a:t>
              </a:r>
              <a:endParaRPr kumimoji="0" lang="en-US" sz="3600" b="1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4AC88B29-D4AB-9456-319B-70D03D7FBC50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2988949" y="3020262"/>
            <a:ext cx="6188664" cy="3635897"/>
            <a:chOff x="395016" y="859968"/>
            <a:chExt cx="11401967" cy="5138064"/>
          </a:xfrm>
        </p:grpSpPr>
        <p:grpSp>
          <p:nvGrpSpPr>
            <p:cNvPr id="169" name="Group 52">
              <a:extLst>
                <a:ext uri="{FF2B5EF4-FFF2-40B4-BE49-F238E27FC236}">
                  <a16:creationId xmlns:a16="http://schemas.microsoft.com/office/drawing/2014/main" id="{5EDF8494-6BC7-E353-5978-707C66988E50}"/>
                </a:ext>
              </a:extLst>
            </p:cNvPr>
            <p:cNvGrpSpPr/>
            <p:nvPr/>
          </p:nvGrpSpPr>
          <p:grpSpPr>
            <a:xfrm>
              <a:off x="5928775" y="1166876"/>
              <a:ext cx="406116" cy="4831156"/>
              <a:chOff x="5759311" y="1474755"/>
              <a:chExt cx="406116" cy="4831156"/>
            </a:xfrm>
          </p:grpSpPr>
          <p:sp>
            <p:nvSpPr>
              <p:cNvPr id="206" name="Freeform: Shape 49">
                <a:extLst>
                  <a:ext uri="{FF2B5EF4-FFF2-40B4-BE49-F238E27FC236}">
                    <a16:creationId xmlns:a16="http://schemas.microsoft.com/office/drawing/2014/main" id="{2D40C779-E15B-131B-7911-408B7E9172F1}"/>
                  </a:ext>
                </a:extLst>
              </p:cNvPr>
              <p:cNvSpPr/>
              <p:nvPr/>
            </p:nvSpPr>
            <p:spPr>
              <a:xfrm>
                <a:off x="5759311" y="1474755"/>
                <a:ext cx="406116" cy="4831156"/>
              </a:xfrm>
              <a:custGeom>
                <a:avLst/>
                <a:gdLst>
                  <a:gd name="connsiteX0" fmla="*/ 21478 w 406116"/>
                  <a:gd name="connsiteY0" fmla="*/ 0 h 4831156"/>
                  <a:gd name="connsiteX1" fmla="*/ 250471 w 406116"/>
                  <a:gd name="connsiteY1" fmla="*/ 0 h 4831156"/>
                  <a:gd name="connsiteX2" fmla="*/ 406116 w 406116"/>
                  <a:gd name="connsiteY2" fmla="*/ 4831156 h 4831156"/>
                  <a:gd name="connsiteX3" fmla="*/ 0 w 406116"/>
                  <a:gd name="connsiteY3" fmla="*/ 4831156 h 483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116" h="4831156">
                    <a:moveTo>
                      <a:pt x="21478" y="0"/>
                    </a:moveTo>
                    <a:lnTo>
                      <a:pt x="250471" y="0"/>
                    </a:lnTo>
                    <a:lnTo>
                      <a:pt x="406116" y="4831156"/>
                    </a:lnTo>
                    <a:lnTo>
                      <a:pt x="0" y="4831156"/>
                    </a:lnTo>
                    <a:close/>
                  </a:path>
                </a:pathLst>
              </a:custGeom>
              <a:solidFill>
                <a:srgbClr val="D3D3D3">
                  <a:lumMod val="50000"/>
                </a:srgbClr>
              </a:solidFill>
              <a:ln w="651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51">
                <a:extLst>
                  <a:ext uri="{FF2B5EF4-FFF2-40B4-BE49-F238E27FC236}">
                    <a16:creationId xmlns:a16="http://schemas.microsoft.com/office/drawing/2014/main" id="{0C617604-D6F3-A11E-B3BD-8B66BC5AB9B9}"/>
                  </a:ext>
                </a:extLst>
              </p:cNvPr>
              <p:cNvSpPr/>
              <p:nvPr/>
            </p:nvSpPr>
            <p:spPr>
              <a:xfrm>
                <a:off x="5759311" y="1474755"/>
                <a:ext cx="125233" cy="4831156"/>
              </a:xfrm>
              <a:custGeom>
                <a:avLst/>
                <a:gdLst>
                  <a:gd name="connsiteX0" fmla="*/ 21478 w 125233"/>
                  <a:gd name="connsiteY0" fmla="*/ 0 h 4831156"/>
                  <a:gd name="connsiteX1" fmla="*/ 125233 w 125233"/>
                  <a:gd name="connsiteY1" fmla="*/ 0 h 4831156"/>
                  <a:gd name="connsiteX2" fmla="*/ 125233 w 125233"/>
                  <a:gd name="connsiteY2" fmla="*/ 4831156 h 4831156"/>
                  <a:gd name="connsiteX3" fmla="*/ 0 w 125233"/>
                  <a:gd name="connsiteY3" fmla="*/ 4831156 h 483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233" h="4831156">
                    <a:moveTo>
                      <a:pt x="21478" y="0"/>
                    </a:moveTo>
                    <a:lnTo>
                      <a:pt x="125233" y="0"/>
                    </a:lnTo>
                    <a:lnTo>
                      <a:pt x="125233" y="4831156"/>
                    </a:lnTo>
                    <a:lnTo>
                      <a:pt x="0" y="4831156"/>
                    </a:ln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0" name="Group 47">
              <a:extLst>
                <a:ext uri="{FF2B5EF4-FFF2-40B4-BE49-F238E27FC236}">
                  <a16:creationId xmlns:a16="http://schemas.microsoft.com/office/drawing/2014/main" id="{DDCC3DDE-8231-41E1-96A6-A58A45A9E356}"/>
                </a:ext>
              </a:extLst>
            </p:cNvPr>
            <p:cNvGrpSpPr/>
            <p:nvPr/>
          </p:nvGrpSpPr>
          <p:grpSpPr>
            <a:xfrm>
              <a:off x="4995372" y="1262523"/>
              <a:ext cx="2963099" cy="1246834"/>
              <a:chOff x="4686292" y="1551947"/>
              <a:chExt cx="2963099" cy="1246834"/>
            </a:xfrm>
          </p:grpSpPr>
          <p:grpSp>
            <p:nvGrpSpPr>
              <p:cNvPr id="201" name="Group 25">
                <a:extLst>
                  <a:ext uri="{FF2B5EF4-FFF2-40B4-BE49-F238E27FC236}">
                    <a16:creationId xmlns:a16="http://schemas.microsoft.com/office/drawing/2014/main" id="{9C8C3613-13AA-CDEB-1938-31E75B01F485}"/>
                  </a:ext>
                </a:extLst>
              </p:cNvPr>
              <p:cNvGrpSpPr/>
              <p:nvPr/>
            </p:nvGrpSpPr>
            <p:grpSpPr>
              <a:xfrm>
                <a:off x="4686292" y="1551947"/>
                <a:ext cx="2963099" cy="1246834"/>
                <a:chOff x="4686292" y="1551947"/>
                <a:chExt cx="2963099" cy="1246834"/>
              </a:xfrm>
            </p:grpSpPr>
            <p:sp>
              <p:nvSpPr>
                <p:cNvPr id="203" name="Freeform: Shape 22">
                  <a:extLst>
                    <a:ext uri="{FF2B5EF4-FFF2-40B4-BE49-F238E27FC236}">
                      <a16:creationId xmlns:a16="http://schemas.microsoft.com/office/drawing/2014/main" id="{C1D033AF-E4BF-36C7-175F-692EF92D10BC}"/>
                    </a:ext>
                  </a:extLst>
                </p:cNvPr>
                <p:cNvSpPr/>
                <p:nvPr/>
              </p:nvSpPr>
              <p:spPr>
                <a:xfrm>
                  <a:off x="4686302" y="2581071"/>
                  <a:ext cx="2495239" cy="217710"/>
                </a:xfrm>
                <a:custGeom>
                  <a:avLst/>
                  <a:gdLst>
                    <a:gd name="connsiteX0" fmla="*/ 0 w 1264362"/>
                    <a:gd name="connsiteY0" fmla="*/ 0 h 39114"/>
                    <a:gd name="connsiteX1" fmla="*/ 1264362 w 1264362"/>
                    <a:gd name="connsiteY1" fmla="*/ 0 h 39114"/>
                    <a:gd name="connsiteX2" fmla="*/ 1264362 w 1264362"/>
                    <a:gd name="connsiteY2" fmla="*/ 39114 h 39114"/>
                    <a:gd name="connsiteX3" fmla="*/ 0 w 1264362"/>
                    <a:gd name="connsiteY3" fmla="*/ 39114 h 39114"/>
                    <a:gd name="connsiteX0" fmla="*/ 0 w 1264362"/>
                    <a:gd name="connsiteY0" fmla="*/ 0 h 39114"/>
                    <a:gd name="connsiteX1" fmla="*/ 645300 w 1264362"/>
                    <a:gd name="connsiteY1" fmla="*/ 1092 h 39114"/>
                    <a:gd name="connsiteX2" fmla="*/ 1264362 w 1264362"/>
                    <a:gd name="connsiteY2" fmla="*/ 0 h 39114"/>
                    <a:gd name="connsiteX3" fmla="*/ 1264362 w 1264362"/>
                    <a:gd name="connsiteY3" fmla="*/ 39114 h 39114"/>
                    <a:gd name="connsiteX4" fmla="*/ 0 w 1264362"/>
                    <a:gd name="connsiteY4" fmla="*/ 39114 h 39114"/>
                    <a:gd name="connsiteX5" fmla="*/ 0 w 1264362"/>
                    <a:gd name="connsiteY5" fmla="*/ 0 h 39114"/>
                    <a:gd name="connsiteX0" fmla="*/ 0 w 1264362"/>
                    <a:gd name="connsiteY0" fmla="*/ 71202 h 110316"/>
                    <a:gd name="connsiteX1" fmla="*/ 651872 w 1264362"/>
                    <a:gd name="connsiteY1" fmla="*/ 0 h 110316"/>
                    <a:gd name="connsiteX2" fmla="*/ 1264362 w 1264362"/>
                    <a:gd name="connsiteY2" fmla="*/ 71202 h 110316"/>
                    <a:gd name="connsiteX3" fmla="*/ 1264362 w 1264362"/>
                    <a:gd name="connsiteY3" fmla="*/ 110316 h 110316"/>
                    <a:gd name="connsiteX4" fmla="*/ 0 w 1264362"/>
                    <a:gd name="connsiteY4" fmla="*/ 110316 h 110316"/>
                    <a:gd name="connsiteX5" fmla="*/ 0 w 1264362"/>
                    <a:gd name="connsiteY5" fmla="*/ 71202 h 11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64362" h="110316">
                      <a:moveTo>
                        <a:pt x="0" y="71202"/>
                      </a:moveTo>
                      <a:lnTo>
                        <a:pt x="651872" y="0"/>
                      </a:lnTo>
                      <a:lnTo>
                        <a:pt x="1264362" y="71202"/>
                      </a:lnTo>
                      <a:lnTo>
                        <a:pt x="1264362" y="110316"/>
                      </a:lnTo>
                      <a:lnTo>
                        <a:pt x="0" y="110316"/>
                      </a:lnTo>
                      <a:lnTo>
                        <a:pt x="0" y="71202"/>
                      </a:lnTo>
                      <a:close/>
                    </a:path>
                  </a:pathLst>
                </a:custGeom>
                <a:solidFill>
                  <a:srgbClr val="A2B969">
                    <a:lumMod val="75000"/>
                  </a:srgbClr>
                </a:solidFill>
                <a:ln w="651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3">
                  <a:extLst>
                    <a:ext uri="{FF2B5EF4-FFF2-40B4-BE49-F238E27FC236}">
                      <a16:creationId xmlns:a16="http://schemas.microsoft.com/office/drawing/2014/main" id="{0EB47D31-5EE4-428B-BDB8-C01BE1FC73D8}"/>
                    </a:ext>
                  </a:extLst>
                </p:cNvPr>
                <p:cNvSpPr/>
                <p:nvPr/>
              </p:nvSpPr>
              <p:spPr>
                <a:xfrm>
                  <a:off x="7181541" y="2071785"/>
                  <a:ext cx="467850" cy="726996"/>
                </a:xfrm>
                <a:custGeom>
                  <a:avLst/>
                  <a:gdLst>
                    <a:gd name="connsiteX0" fmla="*/ 0 w 237063"/>
                    <a:gd name="connsiteY0" fmla="*/ 329262 h 368376"/>
                    <a:gd name="connsiteX1" fmla="*/ 237064 w 237063"/>
                    <a:gd name="connsiteY1" fmla="*/ 0 h 368376"/>
                    <a:gd name="connsiteX2" fmla="*/ 237064 w 237063"/>
                    <a:gd name="connsiteY2" fmla="*/ 39114 h 368376"/>
                    <a:gd name="connsiteX3" fmla="*/ 0 w 237063"/>
                    <a:gd name="connsiteY3" fmla="*/ 368376 h 368376"/>
                    <a:gd name="connsiteX0" fmla="*/ 0 w 237064"/>
                    <a:gd name="connsiteY0" fmla="*/ 329262 h 368376"/>
                    <a:gd name="connsiteX1" fmla="*/ 103873 w 237064"/>
                    <a:gd name="connsiteY1" fmla="*/ 172623 h 368376"/>
                    <a:gd name="connsiteX2" fmla="*/ 237064 w 237064"/>
                    <a:gd name="connsiteY2" fmla="*/ 0 h 368376"/>
                    <a:gd name="connsiteX3" fmla="*/ 237064 w 237064"/>
                    <a:gd name="connsiteY3" fmla="*/ 39114 h 368376"/>
                    <a:gd name="connsiteX4" fmla="*/ 0 w 237064"/>
                    <a:gd name="connsiteY4" fmla="*/ 368376 h 368376"/>
                    <a:gd name="connsiteX5" fmla="*/ 0 w 237064"/>
                    <a:gd name="connsiteY5" fmla="*/ 329262 h 368376"/>
                    <a:gd name="connsiteX0" fmla="*/ 0 w 237064"/>
                    <a:gd name="connsiteY0" fmla="*/ 329262 h 368376"/>
                    <a:gd name="connsiteX1" fmla="*/ 64440 w 237064"/>
                    <a:gd name="connsiteY1" fmla="*/ 149621 h 368376"/>
                    <a:gd name="connsiteX2" fmla="*/ 237064 w 237064"/>
                    <a:gd name="connsiteY2" fmla="*/ 0 h 368376"/>
                    <a:gd name="connsiteX3" fmla="*/ 237064 w 237064"/>
                    <a:gd name="connsiteY3" fmla="*/ 39114 h 368376"/>
                    <a:gd name="connsiteX4" fmla="*/ 0 w 237064"/>
                    <a:gd name="connsiteY4" fmla="*/ 368376 h 368376"/>
                    <a:gd name="connsiteX5" fmla="*/ 0 w 237064"/>
                    <a:gd name="connsiteY5" fmla="*/ 329262 h 368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7064" h="368376">
                      <a:moveTo>
                        <a:pt x="0" y="329262"/>
                      </a:moveTo>
                      <a:lnTo>
                        <a:pt x="64440" y="149621"/>
                      </a:lnTo>
                      <a:lnTo>
                        <a:pt x="237064" y="0"/>
                      </a:lnTo>
                      <a:lnTo>
                        <a:pt x="237064" y="39114"/>
                      </a:lnTo>
                      <a:lnTo>
                        <a:pt x="0" y="368376"/>
                      </a:lnTo>
                      <a:lnTo>
                        <a:pt x="0" y="329262"/>
                      </a:lnTo>
                      <a:close/>
                    </a:path>
                  </a:pathLst>
                </a:custGeom>
                <a:solidFill>
                  <a:srgbClr val="A2B969">
                    <a:lumMod val="50000"/>
                  </a:srgbClr>
                </a:solidFill>
                <a:ln w="651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: Shape 24">
                  <a:extLst>
                    <a:ext uri="{FF2B5EF4-FFF2-40B4-BE49-F238E27FC236}">
                      <a16:creationId xmlns:a16="http://schemas.microsoft.com/office/drawing/2014/main" id="{975BDEE6-AE96-3608-EBA1-3C02089D7B98}"/>
                    </a:ext>
                  </a:extLst>
                </p:cNvPr>
                <p:cNvSpPr/>
                <p:nvPr/>
              </p:nvSpPr>
              <p:spPr>
                <a:xfrm>
                  <a:off x="4686292" y="1551947"/>
                  <a:ext cx="2963089" cy="1169642"/>
                </a:xfrm>
                <a:custGeom>
                  <a:avLst/>
                  <a:gdLst>
                    <a:gd name="connsiteX0" fmla="*/ 39512 w 1501425"/>
                    <a:gd name="connsiteY0" fmla="*/ 158047 h 592669"/>
                    <a:gd name="connsiteX1" fmla="*/ 0 w 1501425"/>
                    <a:gd name="connsiteY1" fmla="*/ 592669 h 592669"/>
                    <a:gd name="connsiteX2" fmla="*/ 1264362 w 1501425"/>
                    <a:gd name="connsiteY2" fmla="*/ 592669 h 592669"/>
                    <a:gd name="connsiteX3" fmla="*/ 1501426 w 1501425"/>
                    <a:gd name="connsiteY3" fmla="*/ 263407 h 592669"/>
                    <a:gd name="connsiteX4" fmla="*/ 1501426 w 1501425"/>
                    <a:gd name="connsiteY4" fmla="*/ 263407 h 592669"/>
                    <a:gd name="connsiteX5" fmla="*/ 1145827 w 1501425"/>
                    <a:gd name="connsiteY5" fmla="*/ 0 h 592669"/>
                    <a:gd name="connsiteX0" fmla="*/ 39512 w 1501426"/>
                    <a:gd name="connsiteY0" fmla="*/ 158047 h 592669"/>
                    <a:gd name="connsiteX1" fmla="*/ 0 w 1501426"/>
                    <a:gd name="connsiteY1" fmla="*/ 592669 h 592669"/>
                    <a:gd name="connsiteX2" fmla="*/ 1264362 w 1501426"/>
                    <a:gd name="connsiteY2" fmla="*/ 592669 h 592669"/>
                    <a:gd name="connsiteX3" fmla="*/ 1501426 w 1501426"/>
                    <a:gd name="connsiteY3" fmla="*/ 263407 h 592669"/>
                    <a:gd name="connsiteX4" fmla="*/ 1479995 w 1501426"/>
                    <a:gd name="connsiteY4" fmla="*/ 303888 h 592669"/>
                    <a:gd name="connsiteX5" fmla="*/ 1145827 w 1501426"/>
                    <a:gd name="connsiteY5" fmla="*/ 0 h 592669"/>
                    <a:gd name="connsiteX6" fmla="*/ 39512 w 1501426"/>
                    <a:gd name="connsiteY6" fmla="*/ 158047 h 592669"/>
                    <a:gd name="connsiteX0" fmla="*/ 39512 w 1506189"/>
                    <a:gd name="connsiteY0" fmla="*/ 158047 h 592669"/>
                    <a:gd name="connsiteX1" fmla="*/ 0 w 1506189"/>
                    <a:gd name="connsiteY1" fmla="*/ 592669 h 592669"/>
                    <a:gd name="connsiteX2" fmla="*/ 1264362 w 1506189"/>
                    <a:gd name="connsiteY2" fmla="*/ 592669 h 592669"/>
                    <a:gd name="connsiteX3" fmla="*/ 1501426 w 1506189"/>
                    <a:gd name="connsiteY3" fmla="*/ 263407 h 592669"/>
                    <a:gd name="connsiteX4" fmla="*/ 1506189 w 1506189"/>
                    <a:gd name="connsiteY4" fmla="*/ 270551 h 592669"/>
                    <a:gd name="connsiteX5" fmla="*/ 1145827 w 1506189"/>
                    <a:gd name="connsiteY5" fmla="*/ 0 h 592669"/>
                    <a:gd name="connsiteX6" fmla="*/ 39512 w 1506189"/>
                    <a:gd name="connsiteY6" fmla="*/ 158047 h 592669"/>
                    <a:gd name="connsiteX0" fmla="*/ 39512 w 1501426"/>
                    <a:gd name="connsiteY0" fmla="*/ 158047 h 592669"/>
                    <a:gd name="connsiteX1" fmla="*/ 0 w 1501426"/>
                    <a:gd name="connsiteY1" fmla="*/ 592669 h 592669"/>
                    <a:gd name="connsiteX2" fmla="*/ 1264362 w 1501426"/>
                    <a:gd name="connsiteY2" fmla="*/ 592669 h 592669"/>
                    <a:gd name="connsiteX3" fmla="*/ 1501426 w 1501426"/>
                    <a:gd name="connsiteY3" fmla="*/ 263407 h 592669"/>
                    <a:gd name="connsiteX4" fmla="*/ 1145827 w 1501426"/>
                    <a:gd name="connsiteY4" fmla="*/ 0 h 592669"/>
                    <a:gd name="connsiteX5" fmla="*/ 39512 w 1501426"/>
                    <a:gd name="connsiteY5" fmla="*/ 158047 h 592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01426" h="592669">
                      <a:moveTo>
                        <a:pt x="39512" y="158047"/>
                      </a:moveTo>
                      <a:lnTo>
                        <a:pt x="0" y="592669"/>
                      </a:lnTo>
                      <a:lnTo>
                        <a:pt x="1264362" y="592669"/>
                      </a:lnTo>
                      <a:lnTo>
                        <a:pt x="1501426" y="263407"/>
                      </a:lnTo>
                      <a:lnTo>
                        <a:pt x="1145827" y="0"/>
                      </a:lnTo>
                      <a:lnTo>
                        <a:pt x="39512" y="158047"/>
                      </a:lnTo>
                      <a:close/>
                    </a:path>
                  </a:pathLst>
                </a:custGeom>
                <a:solidFill>
                  <a:srgbClr val="A2B969"/>
                </a:solidFill>
                <a:ln w="651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2" name="TextBox 26">
                <a:extLst>
                  <a:ext uri="{FF2B5EF4-FFF2-40B4-BE49-F238E27FC236}">
                    <a16:creationId xmlns:a16="http://schemas.microsoft.com/office/drawing/2014/main" id="{C3F8F132-29AA-3884-62C6-3C34D2235DF3}"/>
                  </a:ext>
                </a:extLst>
              </p:cNvPr>
              <p:cNvSpPr txBox="1"/>
              <p:nvPr/>
            </p:nvSpPr>
            <p:spPr>
              <a:xfrm rot="21441207">
                <a:off x="4852456" y="1894982"/>
                <a:ext cx="2369428" cy="7078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SOLUTION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1" name="Group 46">
              <a:extLst>
                <a:ext uri="{FF2B5EF4-FFF2-40B4-BE49-F238E27FC236}">
                  <a16:creationId xmlns:a16="http://schemas.microsoft.com/office/drawing/2014/main" id="{612C263A-F2B1-3169-3CC0-E486A07099A4}"/>
                </a:ext>
              </a:extLst>
            </p:cNvPr>
            <p:cNvGrpSpPr/>
            <p:nvPr/>
          </p:nvGrpSpPr>
          <p:grpSpPr>
            <a:xfrm>
              <a:off x="4050445" y="2669560"/>
              <a:ext cx="3142895" cy="1418793"/>
              <a:chOff x="4014331" y="2967174"/>
              <a:chExt cx="3142895" cy="1418793"/>
            </a:xfrm>
          </p:grpSpPr>
          <p:grpSp>
            <p:nvGrpSpPr>
              <p:cNvPr id="196" name="Group 21">
                <a:extLst>
                  <a:ext uri="{FF2B5EF4-FFF2-40B4-BE49-F238E27FC236}">
                    <a16:creationId xmlns:a16="http://schemas.microsoft.com/office/drawing/2014/main" id="{165C6F8D-0AD1-4EBB-05AC-3AABCB0F2CE8}"/>
                  </a:ext>
                </a:extLst>
              </p:cNvPr>
              <p:cNvGrpSpPr/>
              <p:nvPr/>
            </p:nvGrpSpPr>
            <p:grpSpPr>
              <a:xfrm>
                <a:off x="4014331" y="2967174"/>
                <a:ext cx="3142895" cy="1418793"/>
                <a:chOff x="4014331" y="2967174"/>
                <a:chExt cx="3142895" cy="1418793"/>
              </a:xfrm>
            </p:grpSpPr>
            <p:sp>
              <p:nvSpPr>
                <p:cNvPr id="198" name="Freeform: Shape 18">
                  <a:extLst>
                    <a:ext uri="{FF2B5EF4-FFF2-40B4-BE49-F238E27FC236}">
                      <a16:creationId xmlns:a16="http://schemas.microsoft.com/office/drawing/2014/main" id="{96DF7600-40B8-7511-0BD6-0359CD59DEA3}"/>
                    </a:ext>
                  </a:extLst>
                </p:cNvPr>
                <p:cNvSpPr/>
                <p:nvPr/>
              </p:nvSpPr>
              <p:spPr>
                <a:xfrm>
                  <a:off x="4014345" y="3683890"/>
                  <a:ext cx="827065" cy="702077"/>
                </a:xfrm>
                <a:custGeom>
                  <a:avLst/>
                  <a:gdLst>
                    <a:gd name="connsiteX0" fmla="*/ 33 w 419081"/>
                    <a:gd name="connsiteY0" fmla="*/ -8 h 355748"/>
                    <a:gd name="connsiteX1" fmla="*/ 419115 w 419081"/>
                    <a:gd name="connsiteY1" fmla="*/ 316627 h 355748"/>
                    <a:gd name="connsiteX2" fmla="*/ 419115 w 419081"/>
                    <a:gd name="connsiteY2" fmla="*/ 355741 h 355748"/>
                    <a:gd name="connsiteX3" fmla="*/ 33 w 419081"/>
                    <a:gd name="connsiteY3" fmla="*/ 39106 h 355748"/>
                    <a:gd name="connsiteX0" fmla="*/ 0 w 419082"/>
                    <a:gd name="connsiteY0" fmla="*/ 0 h 355749"/>
                    <a:gd name="connsiteX1" fmla="*/ 220134 w 419082"/>
                    <a:gd name="connsiteY1" fmla="*/ 167412 h 355749"/>
                    <a:gd name="connsiteX2" fmla="*/ 419082 w 419082"/>
                    <a:gd name="connsiteY2" fmla="*/ 316635 h 355749"/>
                    <a:gd name="connsiteX3" fmla="*/ 419082 w 419082"/>
                    <a:gd name="connsiteY3" fmla="*/ 355749 h 355749"/>
                    <a:gd name="connsiteX4" fmla="*/ 0 w 419082"/>
                    <a:gd name="connsiteY4" fmla="*/ 39114 h 355749"/>
                    <a:gd name="connsiteX5" fmla="*/ 0 w 419082"/>
                    <a:gd name="connsiteY5" fmla="*/ 0 h 355749"/>
                    <a:gd name="connsiteX0" fmla="*/ 0 w 419082"/>
                    <a:gd name="connsiteY0" fmla="*/ 0 h 355749"/>
                    <a:gd name="connsiteX1" fmla="*/ 269425 w 419082"/>
                    <a:gd name="connsiteY1" fmla="*/ 124693 h 355749"/>
                    <a:gd name="connsiteX2" fmla="*/ 419082 w 419082"/>
                    <a:gd name="connsiteY2" fmla="*/ 316635 h 355749"/>
                    <a:gd name="connsiteX3" fmla="*/ 419082 w 419082"/>
                    <a:gd name="connsiteY3" fmla="*/ 355749 h 355749"/>
                    <a:gd name="connsiteX4" fmla="*/ 0 w 419082"/>
                    <a:gd name="connsiteY4" fmla="*/ 39114 h 355749"/>
                    <a:gd name="connsiteX5" fmla="*/ 0 w 419082"/>
                    <a:gd name="connsiteY5" fmla="*/ 0 h 355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9082" h="355749">
                      <a:moveTo>
                        <a:pt x="0" y="0"/>
                      </a:moveTo>
                      <a:lnTo>
                        <a:pt x="269425" y="124693"/>
                      </a:lnTo>
                      <a:lnTo>
                        <a:pt x="419082" y="316635"/>
                      </a:lnTo>
                      <a:lnTo>
                        <a:pt x="419082" y="355749"/>
                      </a:lnTo>
                      <a:lnTo>
                        <a:pt x="0" y="391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931F">
                    <a:lumMod val="75000"/>
                  </a:srgbClr>
                </a:solidFill>
                <a:ln w="651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Freeform: Shape 19">
                  <a:extLst>
                    <a:ext uri="{FF2B5EF4-FFF2-40B4-BE49-F238E27FC236}">
                      <a16:creationId xmlns:a16="http://schemas.microsoft.com/office/drawing/2014/main" id="{149AF24A-B435-59AA-C42A-3ECFB54A36D5}"/>
                    </a:ext>
                  </a:extLst>
                </p:cNvPr>
                <p:cNvSpPr/>
                <p:nvPr/>
              </p:nvSpPr>
              <p:spPr>
                <a:xfrm>
                  <a:off x="4841459" y="4098587"/>
                  <a:ext cx="2315767" cy="287366"/>
                </a:xfrm>
                <a:custGeom>
                  <a:avLst/>
                  <a:gdLst>
                    <a:gd name="connsiteX0" fmla="*/ 33 w 1173421"/>
                    <a:gd name="connsiteY0" fmla="*/ 102432 h 141553"/>
                    <a:gd name="connsiteX1" fmla="*/ 1173455 w 1173421"/>
                    <a:gd name="connsiteY1" fmla="*/ -8 h 141553"/>
                    <a:gd name="connsiteX2" fmla="*/ 1173455 w 1173421"/>
                    <a:gd name="connsiteY2" fmla="*/ 39106 h 141553"/>
                    <a:gd name="connsiteX3" fmla="*/ 33 w 1173421"/>
                    <a:gd name="connsiteY3" fmla="*/ 141546 h 141553"/>
                    <a:gd name="connsiteX0" fmla="*/ 0 w 1173422"/>
                    <a:gd name="connsiteY0" fmla="*/ 102440 h 141554"/>
                    <a:gd name="connsiteX1" fmla="*/ 543679 w 1173422"/>
                    <a:gd name="connsiteY1" fmla="*/ 48520 h 141554"/>
                    <a:gd name="connsiteX2" fmla="*/ 1173422 w 1173422"/>
                    <a:gd name="connsiteY2" fmla="*/ 0 h 141554"/>
                    <a:gd name="connsiteX3" fmla="*/ 1173422 w 1173422"/>
                    <a:gd name="connsiteY3" fmla="*/ 39114 h 141554"/>
                    <a:gd name="connsiteX4" fmla="*/ 0 w 1173422"/>
                    <a:gd name="connsiteY4" fmla="*/ 141554 h 141554"/>
                    <a:gd name="connsiteX5" fmla="*/ 0 w 1173422"/>
                    <a:gd name="connsiteY5" fmla="*/ 102440 h 141554"/>
                    <a:gd name="connsiteX0" fmla="*/ 0 w 1173422"/>
                    <a:gd name="connsiteY0" fmla="*/ 106497 h 145611"/>
                    <a:gd name="connsiteX1" fmla="*/ 533821 w 1173422"/>
                    <a:gd name="connsiteY1" fmla="*/ 0 h 145611"/>
                    <a:gd name="connsiteX2" fmla="*/ 1173422 w 1173422"/>
                    <a:gd name="connsiteY2" fmla="*/ 4057 h 145611"/>
                    <a:gd name="connsiteX3" fmla="*/ 1173422 w 1173422"/>
                    <a:gd name="connsiteY3" fmla="*/ 43171 h 145611"/>
                    <a:gd name="connsiteX4" fmla="*/ 0 w 1173422"/>
                    <a:gd name="connsiteY4" fmla="*/ 145611 h 145611"/>
                    <a:gd name="connsiteX5" fmla="*/ 0 w 1173422"/>
                    <a:gd name="connsiteY5" fmla="*/ 106497 h 145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73422" h="145611">
                      <a:moveTo>
                        <a:pt x="0" y="106497"/>
                      </a:moveTo>
                      <a:lnTo>
                        <a:pt x="533821" y="0"/>
                      </a:lnTo>
                      <a:lnTo>
                        <a:pt x="1173422" y="4057"/>
                      </a:lnTo>
                      <a:lnTo>
                        <a:pt x="1173422" y="43171"/>
                      </a:lnTo>
                      <a:lnTo>
                        <a:pt x="0" y="145611"/>
                      </a:lnTo>
                      <a:lnTo>
                        <a:pt x="0" y="106497"/>
                      </a:lnTo>
                      <a:close/>
                    </a:path>
                  </a:pathLst>
                </a:custGeom>
                <a:solidFill>
                  <a:srgbClr val="F7931F">
                    <a:lumMod val="50000"/>
                  </a:srgbClr>
                </a:solidFill>
                <a:ln w="651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20">
                  <a:extLst>
                    <a:ext uri="{FF2B5EF4-FFF2-40B4-BE49-F238E27FC236}">
                      <a16:creationId xmlns:a16="http://schemas.microsoft.com/office/drawing/2014/main" id="{C4933F25-2293-35C2-CC86-1C042E7B130A}"/>
                    </a:ext>
                  </a:extLst>
                </p:cNvPr>
                <p:cNvSpPr/>
                <p:nvPr/>
              </p:nvSpPr>
              <p:spPr>
                <a:xfrm>
                  <a:off x="4014331" y="2967174"/>
                  <a:ext cx="3142829" cy="1341666"/>
                </a:xfrm>
                <a:custGeom>
                  <a:avLst/>
                  <a:gdLst>
                    <a:gd name="connsiteX0" fmla="*/ 1518024 w 1592502"/>
                    <a:gd name="connsiteY0" fmla="*/ 65182 h 679835"/>
                    <a:gd name="connsiteX1" fmla="*/ 353924 w 1592502"/>
                    <a:gd name="connsiteY1" fmla="*/ -8 h 679835"/>
                    <a:gd name="connsiteX2" fmla="*/ 33 w 1592502"/>
                    <a:gd name="connsiteY2" fmla="*/ 363192 h 679835"/>
                    <a:gd name="connsiteX3" fmla="*/ 419115 w 1592502"/>
                    <a:gd name="connsiteY3" fmla="*/ 679827 h 679835"/>
                    <a:gd name="connsiteX4" fmla="*/ 419115 w 1592502"/>
                    <a:gd name="connsiteY4" fmla="*/ 679827 h 679835"/>
                    <a:gd name="connsiteX5" fmla="*/ 1592536 w 1592502"/>
                    <a:gd name="connsiteY5" fmla="*/ 577387 h 679835"/>
                    <a:gd name="connsiteX6" fmla="*/ 1592536 w 1592502"/>
                    <a:gd name="connsiteY6" fmla="*/ 577387 h 67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92502" h="679835">
                      <a:moveTo>
                        <a:pt x="1518024" y="65182"/>
                      </a:moveTo>
                      <a:lnTo>
                        <a:pt x="353924" y="-8"/>
                      </a:lnTo>
                      <a:lnTo>
                        <a:pt x="33" y="363192"/>
                      </a:lnTo>
                      <a:lnTo>
                        <a:pt x="419115" y="679827"/>
                      </a:lnTo>
                      <a:lnTo>
                        <a:pt x="419115" y="679827"/>
                      </a:lnTo>
                      <a:lnTo>
                        <a:pt x="1592536" y="577387"/>
                      </a:lnTo>
                      <a:lnTo>
                        <a:pt x="1592536" y="577387"/>
                      </a:lnTo>
                      <a:close/>
                    </a:path>
                  </a:pathLst>
                </a:custGeom>
                <a:solidFill>
                  <a:srgbClr val="F7931F"/>
                </a:solidFill>
                <a:ln w="651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7" name="TextBox 27">
                <a:extLst>
                  <a:ext uri="{FF2B5EF4-FFF2-40B4-BE49-F238E27FC236}">
                    <a16:creationId xmlns:a16="http://schemas.microsoft.com/office/drawing/2014/main" id="{CA1BAD24-3226-1F77-D7BE-0A2FDD16CC7B}"/>
                  </a:ext>
                </a:extLst>
              </p:cNvPr>
              <p:cNvSpPr txBox="1"/>
              <p:nvPr/>
            </p:nvSpPr>
            <p:spPr>
              <a:xfrm rot="21441207">
                <a:off x="4389487" y="3271804"/>
                <a:ext cx="2649759" cy="7078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CHALLENGE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4" name="Group 34">
              <a:extLst>
                <a:ext uri="{FF2B5EF4-FFF2-40B4-BE49-F238E27FC236}">
                  <a16:creationId xmlns:a16="http://schemas.microsoft.com/office/drawing/2014/main" id="{1D680CC1-4FDA-2E15-7991-5BE6EDB024B8}"/>
                </a:ext>
              </a:extLst>
            </p:cNvPr>
            <p:cNvGrpSpPr/>
            <p:nvPr/>
          </p:nvGrpSpPr>
          <p:grpSpPr>
            <a:xfrm>
              <a:off x="1147264" y="2610948"/>
              <a:ext cx="2503970" cy="1100176"/>
              <a:chOff x="332936" y="2599349"/>
              <a:chExt cx="2926080" cy="1100176"/>
            </a:xfrm>
          </p:grpSpPr>
          <p:sp>
            <p:nvSpPr>
              <p:cNvPr id="190" name="TextBox 35">
                <a:extLst>
                  <a:ext uri="{FF2B5EF4-FFF2-40B4-BE49-F238E27FC236}">
                    <a16:creationId xmlns:a16="http://schemas.microsoft.com/office/drawing/2014/main" id="{8B7CFF9B-18BE-EA32-8E06-E1366F565848}"/>
                  </a:ext>
                </a:extLst>
              </p:cNvPr>
              <p:cNvSpPr txBox="1"/>
              <p:nvPr/>
            </p:nvSpPr>
            <p:spPr>
              <a:xfrm>
                <a:off x="332936" y="2599349"/>
                <a:ext cx="2926080" cy="49008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all" spc="0" normalizeH="0" baseline="0" noProof="1" smtClean="0">
                    <a:ln>
                      <a:noFill/>
                    </a:ln>
                    <a:solidFill>
                      <a:srgbClr val="F7931F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文档</a:t>
                </a:r>
                <a:endParaRPr kumimoji="0" lang="en-US" sz="1200" b="1" i="0" u="none" strike="noStrike" kern="1200" cap="all" spc="0" normalizeH="0" baseline="0" noProof="1">
                  <a:ln>
                    <a:noFill/>
                  </a:ln>
                  <a:solidFill>
                    <a:srgbClr val="F7931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TextBox 36">
                <a:extLst>
                  <a:ext uri="{FF2B5EF4-FFF2-40B4-BE49-F238E27FC236}">
                    <a16:creationId xmlns:a16="http://schemas.microsoft.com/office/drawing/2014/main" id="{8434B9EC-FC7B-42CD-63CE-155FC8E7B4B5}"/>
                  </a:ext>
                </a:extLst>
              </p:cNvPr>
              <p:cNvSpPr txBox="1"/>
              <p:nvPr/>
            </p:nvSpPr>
            <p:spPr>
              <a:xfrm>
                <a:off x="332936" y="3086922"/>
                <a:ext cx="2926080" cy="61260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不齐全</a:t>
                </a:r>
                <a:endParaRPr kumimoji="0" lang="en-US" sz="11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37">
              <a:extLst>
                <a:ext uri="{FF2B5EF4-FFF2-40B4-BE49-F238E27FC236}">
                  <a16:creationId xmlns:a16="http://schemas.microsoft.com/office/drawing/2014/main" id="{D3654684-01B5-7A1E-05DF-9F884FFC44FA}"/>
                </a:ext>
              </a:extLst>
            </p:cNvPr>
            <p:cNvGrpSpPr/>
            <p:nvPr/>
          </p:nvGrpSpPr>
          <p:grpSpPr>
            <a:xfrm>
              <a:off x="1147264" y="4316042"/>
              <a:ext cx="2503970" cy="1100176"/>
              <a:chOff x="332936" y="4623921"/>
              <a:chExt cx="2926080" cy="1100176"/>
            </a:xfrm>
          </p:grpSpPr>
          <p:sp>
            <p:nvSpPr>
              <p:cNvPr id="188" name="TextBox 38">
                <a:extLst>
                  <a:ext uri="{FF2B5EF4-FFF2-40B4-BE49-F238E27FC236}">
                    <a16:creationId xmlns:a16="http://schemas.microsoft.com/office/drawing/2014/main" id="{D7C208CC-0284-70BE-2DAE-98C3498ED0EE}"/>
                  </a:ext>
                </a:extLst>
              </p:cNvPr>
              <p:cNvSpPr txBox="1"/>
              <p:nvPr/>
            </p:nvSpPr>
            <p:spPr>
              <a:xfrm>
                <a:off x="332936" y="4623921"/>
                <a:ext cx="2926080" cy="49008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all" spc="0" normalizeH="0" baseline="0" noProof="1" smtClean="0">
                    <a:ln>
                      <a:noFill/>
                    </a:ln>
                    <a:solidFill>
                      <a:srgbClr val="F7931F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支持</a:t>
                </a:r>
                <a:endParaRPr kumimoji="0" lang="en-US" sz="1200" b="1" i="0" u="none" strike="noStrike" kern="1200" cap="all" spc="0" normalizeH="0" baseline="0" noProof="1">
                  <a:ln>
                    <a:noFill/>
                  </a:ln>
                  <a:solidFill>
                    <a:srgbClr val="F7931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TextBox 39">
                <a:extLst>
                  <a:ext uri="{FF2B5EF4-FFF2-40B4-BE49-F238E27FC236}">
                    <a16:creationId xmlns:a16="http://schemas.microsoft.com/office/drawing/2014/main" id="{94DC7C0D-E513-46CA-160E-5D97E36630E2}"/>
                  </a:ext>
                </a:extLst>
              </p:cNvPr>
              <p:cNvSpPr txBox="1"/>
              <p:nvPr/>
            </p:nvSpPr>
            <p:spPr>
              <a:xfrm>
                <a:off x="332936" y="5111494"/>
                <a:ext cx="2926080" cy="61260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100" noProof="1" smtClean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力度低</a:t>
                </a:r>
                <a:endParaRPr kumimoji="0" lang="en-US" sz="11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76" name="Group 67">
              <a:extLst>
                <a:ext uri="{FF2B5EF4-FFF2-40B4-BE49-F238E27FC236}">
                  <a16:creationId xmlns:a16="http://schemas.microsoft.com/office/drawing/2014/main" id="{0022D1BE-2510-9B18-2875-23B176187DC9}"/>
                </a:ext>
              </a:extLst>
            </p:cNvPr>
            <p:cNvGrpSpPr/>
            <p:nvPr/>
          </p:nvGrpSpPr>
          <p:grpSpPr>
            <a:xfrm>
              <a:off x="9293013" y="905854"/>
              <a:ext cx="2503970" cy="1998655"/>
              <a:chOff x="9123549" y="1213733"/>
              <a:chExt cx="2503970" cy="1998655"/>
            </a:xfrm>
          </p:grpSpPr>
          <p:sp>
            <p:nvSpPr>
              <p:cNvPr id="186" name="TextBox 41">
                <a:extLst>
                  <a:ext uri="{FF2B5EF4-FFF2-40B4-BE49-F238E27FC236}">
                    <a16:creationId xmlns:a16="http://schemas.microsoft.com/office/drawing/2014/main" id="{59F48814-6818-D51B-058A-237A04E0E7B0}"/>
                  </a:ext>
                </a:extLst>
              </p:cNvPr>
              <p:cNvSpPr txBox="1"/>
              <p:nvPr/>
            </p:nvSpPr>
            <p:spPr>
              <a:xfrm>
                <a:off x="9123549" y="1213733"/>
                <a:ext cx="2503970" cy="49008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all" spc="0" normalizeH="0" baseline="0" noProof="1" smtClean="0">
                    <a:ln>
                      <a:noFill/>
                    </a:ln>
                    <a:solidFill>
                      <a:srgbClr val="A2B969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参考</a:t>
                </a:r>
                <a:endParaRPr kumimoji="0" lang="en-US" sz="1200" b="1" i="0" u="none" strike="noStrike" kern="1200" cap="all" spc="0" normalizeH="0" baseline="0" noProof="1">
                  <a:ln>
                    <a:noFill/>
                  </a:ln>
                  <a:solidFill>
                    <a:srgbClr val="A2B969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TextBox 42">
                <a:extLst>
                  <a:ext uri="{FF2B5EF4-FFF2-40B4-BE49-F238E27FC236}">
                    <a16:creationId xmlns:a16="http://schemas.microsoft.com/office/drawing/2014/main" id="{872B6921-B076-1660-0CE8-5AE91A3075FE}"/>
                  </a:ext>
                </a:extLst>
              </p:cNvPr>
              <p:cNvSpPr txBox="1"/>
              <p:nvPr/>
            </p:nvSpPr>
            <p:spPr>
              <a:xfrm>
                <a:off x="9123549" y="1701304"/>
                <a:ext cx="2503970" cy="151108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noProof="1" smtClean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iOS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100" noProof="1" smtClean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厂家应用市场</a:t>
                </a:r>
                <a:r>
                  <a:rPr lang="en-US" altLang="zh-CN" sz="1100" noProof="1" smtClean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APP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</a:rPr>
                  <a:t>反编译</a:t>
                </a:r>
                <a:endParaRPr kumimoji="0" lang="en-US" sz="11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77" name="Group 43">
              <a:extLst>
                <a:ext uri="{FF2B5EF4-FFF2-40B4-BE49-F238E27FC236}">
                  <a16:creationId xmlns:a16="http://schemas.microsoft.com/office/drawing/2014/main" id="{921CD70B-118D-A03A-8DD6-7AED605355CC}"/>
                </a:ext>
              </a:extLst>
            </p:cNvPr>
            <p:cNvGrpSpPr/>
            <p:nvPr/>
          </p:nvGrpSpPr>
          <p:grpSpPr>
            <a:xfrm>
              <a:off x="1147264" y="905854"/>
              <a:ext cx="2503970" cy="1100174"/>
              <a:chOff x="332936" y="2599349"/>
              <a:chExt cx="2926080" cy="1100174"/>
            </a:xfrm>
          </p:grpSpPr>
          <p:sp>
            <p:nvSpPr>
              <p:cNvPr id="184" name="TextBox 44">
                <a:extLst>
                  <a:ext uri="{FF2B5EF4-FFF2-40B4-BE49-F238E27FC236}">
                    <a16:creationId xmlns:a16="http://schemas.microsoft.com/office/drawing/2014/main" id="{F60F4284-1309-392D-ADED-F31182382E54}"/>
                  </a:ext>
                </a:extLst>
              </p:cNvPr>
              <p:cNvSpPr txBox="1"/>
              <p:nvPr/>
            </p:nvSpPr>
            <p:spPr>
              <a:xfrm>
                <a:off x="332936" y="2599349"/>
                <a:ext cx="2926080" cy="49008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all" spc="0" normalizeH="0" baseline="0" noProof="1" smtClean="0">
                    <a:ln>
                      <a:noFill/>
                    </a:ln>
                    <a:solidFill>
                      <a:srgbClr val="F7931F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示例</a:t>
                </a:r>
                <a:endParaRPr kumimoji="0" lang="en-US" sz="1200" b="1" i="0" u="none" strike="noStrike" kern="1200" cap="all" spc="0" normalizeH="0" baseline="0" noProof="1">
                  <a:ln>
                    <a:noFill/>
                  </a:ln>
                  <a:solidFill>
                    <a:srgbClr val="F7931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TextBox 45">
                <a:extLst>
                  <a:ext uri="{FF2B5EF4-FFF2-40B4-BE49-F238E27FC236}">
                    <a16:creationId xmlns:a16="http://schemas.microsoft.com/office/drawing/2014/main" id="{8C939819-7F10-7F52-178A-CE68474120DF}"/>
                  </a:ext>
                </a:extLst>
              </p:cNvPr>
              <p:cNvSpPr txBox="1"/>
              <p:nvPr/>
            </p:nvSpPr>
            <p:spPr>
              <a:xfrm>
                <a:off x="332936" y="3086920"/>
                <a:ext cx="2926080" cy="61260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示例不可用</a:t>
                </a:r>
                <a:endParaRPr kumimoji="0" lang="en-US" sz="11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78" name="Graphic 56" descr="Checkmark with solid fill">
              <a:extLst>
                <a:ext uri="{FF2B5EF4-FFF2-40B4-BE49-F238E27FC236}">
                  <a16:creationId xmlns:a16="http://schemas.microsoft.com/office/drawing/2014/main" id="{6DB51AC6-EA0D-B518-4566-17BB2108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511002" y="859968"/>
              <a:ext cx="613815" cy="613815"/>
            </a:xfrm>
            <a:prstGeom prst="rect">
              <a:avLst/>
            </a:prstGeom>
          </p:spPr>
        </p:pic>
        <p:pic>
          <p:nvPicPr>
            <p:cNvPr id="181" name="Graphic 64" descr="Close with solid fill">
              <a:extLst>
                <a:ext uri="{FF2B5EF4-FFF2-40B4-BE49-F238E27FC236}">
                  <a16:creationId xmlns:a16="http://schemas.microsoft.com/office/drawing/2014/main" id="{6C380562-451B-CA40-EA22-67EE564F0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95016" y="859968"/>
              <a:ext cx="612648" cy="612648"/>
            </a:xfrm>
            <a:prstGeom prst="rect">
              <a:avLst/>
            </a:prstGeom>
          </p:spPr>
        </p:pic>
        <p:pic>
          <p:nvPicPr>
            <p:cNvPr id="182" name="Graphic 65" descr="Close with solid fill">
              <a:extLst>
                <a:ext uri="{FF2B5EF4-FFF2-40B4-BE49-F238E27FC236}">
                  <a16:creationId xmlns:a16="http://schemas.microsoft.com/office/drawing/2014/main" id="{80CBB5C4-B5BA-D3E8-A429-382251289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95016" y="2564175"/>
              <a:ext cx="612648" cy="612648"/>
            </a:xfrm>
            <a:prstGeom prst="rect">
              <a:avLst/>
            </a:prstGeom>
          </p:spPr>
        </p:pic>
        <p:pic>
          <p:nvPicPr>
            <p:cNvPr id="183" name="Graphic 66" descr="Close with solid fill">
              <a:extLst>
                <a:ext uri="{FF2B5EF4-FFF2-40B4-BE49-F238E27FC236}">
                  <a16:creationId xmlns:a16="http://schemas.microsoft.com/office/drawing/2014/main" id="{A152E5E5-E1BC-043D-6EAC-0EB0B70CE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95016" y="4268383"/>
              <a:ext cx="612648" cy="612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029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sym typeface="+mn-ea"/>
              </a:rPr>
              <a:t>七、</a:t>
            </a:r>
            <a:r>
              <a:rPr lang="zh-CN" altLang="en-US" sz="3200" dirty="0">
                <a:sym typeface="+mn-ea"/>
              </a:rPr>
              <a:t>对我影响最大的事</a:t>
            </a:r>
          </a:p>
        </p:txBody>
      </p:sp>
      <p:sp>
        <p:nvSpPr>
          <p:cNvPr id="98" name="TextBox 41">
            <a:extLst>
              <a:ext uri="{FF2B5EF4-FFF2-40B4-BE49-F238E27FC236}">
                <a16:creationId xmlns:a16="http://schemas.microsoft.com/office/drawing/2014/main" id="{3CDE822F-F27A-774E-95D2-693868802539}"/>
              </a:ext>
            </a:extLst>
          </p:cNvPr>
          <p:cNvSpPr txBox="1"/>
          <p:nvPr/>
        </p:nvSpPr>
        <p:spPr>
          <a:xfrm>
            <a:off x="10379684" y="1728593"/>
            <a:ext cx="1812316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开放平台开发组</a:t>
            </a: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42">
            <a:extLst>
              <a:ext uri="{FF2B5EF4-FFF2-40B4-BE49-F238E27FC236}">
                <a16:creationId xmlns:a16="http://schemas.microsoft.com/office/drawing/2014/main" id="{0361C737-D379-674A-AB83-0BD5FFE33C13}"/>
              </a:ext>
            </a:extLst>
          </p:cNvPr>
          <p:cNvSpPr txBox="1"/>
          <p:nvPr/>
        </p:nvSpPr>
        <p:spPr>
          <a:xfrm>
            <a:off x="10379684" y="216222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A689BA9A-AB97-0142-B623-F8F68DFBFC35}"/>
              </a:ext>
            </a:extLst>
          </p:cNvPr>
          <p:cNvSpPr txBox="1"/>
          <p:nvPr/>
        </p:nvSpPr>
        <p:spPr>
          <a:xfrm>
            <a:off x="10379684" y="258643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01" name="TextBox 44">
            <a:extLst>
              <a:ext uri="{FF2B5EF4-FFF2-40B4-BE49-F238E27FC236}">
                <a16:creationId xmlns:a16="http://schemas.microsoft.com/office/drawing/2014/main" id="{34DE4E5B-2D68-5C47-8322-B4A8FA2840CC}"/>
              </a:ext>
            </a:extLst>
          </p:cNvPr>
          <p:cNvSpPr txBox="1"/>
          <p:nvPr/>
        </p:nvSpPr>
        <p:spPr>
          <a:xfrm>
            <a:off x="10379684" y="3387711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02" name="TextBox 45">
            <a:extLst>
              <a:ext uri="{FF2B5EF4-FFF2-40B4-BE49-F238E27FC236}">
                <a16:creationId xmlns:a16="http://schemas.microsoft.com/office/drawing/2014/main" id="{03988EA9-34CD-9F4C-97EB-D2864A895593}"/>
              </a:ext>
            </a:extLst>
          </p:cNvPr>
          <p:cNvSpPr txBox="1"/>
          <p:nvPr/>
        </p:nvSpPr>
        <p:spPr>
          <a:xfrm>
            <a:off x="10379684" y="3821344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03" name="TextBox 46">
            <a:extLst>
              <a:ext uri="{FF2B5EF4-FFF2-40B4-BE49-F238E27FC236}">
                <a16:creationId xmlns:a16="http://schemas.microsoft.com/office/drawing/2014/main" id="{78A71A9A-E1EB-0E4F-B9B9-25E515BD107C}"/>
              </a:ext>
            </a:extLst>
          </p:cNvPr>
          <p:cNvSpPr txBox="1"/>
          <p:nvPr/>
        </p:nvSpPr>
        <p:spPr>
          <a:xfrm>
            <a:off x="10379684" y="4245551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04" name="TextBox 47">
            <a:extLst>
              <a:ext uri="{FF2B5EF4-FFF2-40B4-BE49-F238E27FC236}">
                <a16:creationId xmlns:a16="http://schemas.microsoft.com/office/drawing/2014/main" id="{A731A955-E01C-8745-9659-51E9FC7DF57C}"/>
              </a:ext>
            </a:extLst>
          </p:cNvPr>
          <p:cNvSpPr txBox="1"/>
          <p:nvPr/>
        </p:nvSpPr>
        <p:spPr>
          <a:xfrm>
            <a:off x="10379684" y="5009121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05" name="TextBox 48">
            <a:extLst>
              <a:ext uri="{FF2B5EF4-FFF2-40B4-BE49-F238E27FC236}">
                <a16:creationId xmlns:a16="http://schemas.microsoft.com/office/drawing/2014/main" id="{5710AADD-14F9-FA48-9CE6-011468FB7FBD}"/>
              </a:ext>
            </a:extLst>
          </p:cNvPr>
          <p:cNvSpPr txBox="1"/>
          <p:nvPr/>
        </p:nvSpPr>
        <p:spPr>
          <a:xfrm>
            <a:off x="10379684" y="5442754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06" name="TextBox 49">
            <a:extLst>
              <a:ext uri="{FF2B5EF4-FFF2-40B4-BE49-F238E27FC236}">
                <a16:creationId xmlns:a16="http://schemas.microsoft.com/office/drawing/2014/main" id="{8E935FAB-AAAC-F440-884E-9E45482769D3}"/>
              </a:ext>
            </a:extLst>
          </p:cNvPr>
          <p:cNvSpPr txBox="1"/>
          <p:nvPr/>
        </p:nvSpPr>
        <p:spPr>
          <a:xfrm>
            <a:off x="10379684" y="5866961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07" name="TextBox 50">
            <a:extLst>
              <a:ext uri="{FF2B5EF4-FFF2-40B4-BE49-F238E27FC236}">
                <a16:creationId xmlns:a16="http://schemas.microsoft.com/office/drawing/2014/main" id="{4449B791-0F77-8049-BCE5-C06F11620A0A}"/>
              </a:ext>
            </a:extLst>
          </p:cNvPr>
          <p:cNvSpPr txBox="1"/>
          <p:nvPr/>
        </p:nvSpPr>
        <p:spPr>
          <a:xfrm>
            <a:off x="481539" y="172859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08" name="TextBox 51">
            <a:extLst>
              <a:ext uri="{FF2B5EF4-FFF2-40B4-BE49-F238E27FC236}">
                <a16:creationId xmlns:a16="http://schemas.microsoft.com/office/drawing/2014/main" id="{22AC250C-8FE7-A44F-B9FA-CA87D5CF7BC4}"/>
              </a:ext>
            </a:extLst>
          </p:cNvPr>
          <p:cNvSpPr txBox="1"/>
          <p:nvPr/>
        </p:nvSpPr>
        <p:spPr>
          <a:xfrm>
            <a:off x="481539" y="216222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09" name="TextBox 52">
            <a:extLst>
              <a:ext uri="{FF2B5EF4-FFF2-40B4-BE49-F238E27FC236}">
                <a16:creationId xmlns:a16="http://schemas.microsoft.com/office/drawing/2014/main" id="{C78A003A-34BB-854B-A700-5C7F44C8BF90}"/>
              </a:ext>
            </a:extLst>
          </p:cNvPr>
          <p:cNvSpPr txBox="1"/>
          <p:nvPr/>
        </p:nvSpPr>
        <p:spPr>
          <a:xfrm>
            <a:off x="481539" y="258643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BC3F2A30-959F-3449-996E-D1F3AA5F6F69}"/>
              </a:ext>
            </a:extLst>
          </p:cNvPr>
          <p:cNvSpPr txBox="1"/>
          <p:nvPr/>
        </p:nvSpPr>
        <p:spPr>
          <a:xfrm>
            <a:off x="481539" y="3387711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11" name="TextBox 54">
            <a:extLst>
              <a:ext uri="{FF2B5EF4-FFF2-40B4-BE49-F238E27FC236}">
                <a16:creationId xmlns:a16="http://schemas.microsoft.com/office/drawing/2014/main" id="{FFF775A3-557C-D644-85A6-E70AABC11125}"/>
              </a:ext>
            </a:extLst>
          </p:cNvPr>
          <p:cNvSpPr txBox="1"/>
          <p:nvPr/>
        </p:nvSpPr>
        <p:spPr>
          <a:xfrm>
            <a:off x="481539" y="3821344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12" name="TextBox 55">
            <a:extLst>
              <a:ext uri="{FF2B5EF4-FFF2-40B4-BE49-F238E27FC236}">
                <a16:creationId xmlns:a16="http://schemas.microsoft.com/office/drawing/2014/main" id="{6ECD4803-E24E-3144-A5CA-11234074FB32}"/>
              </a:ext>
            </a:extLst>
          </p:cNvPr>
          <p:cNvSpPr txBox="1"/>
          <p:nvPr/>
        </p:nvSpPr>
        <p:spPr>
          <a:xfrm>
            <a:off x="481539" y="4245551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13" name="TextBox 56">
            <a:extLst>
              <a:ext uri="{FF2B5EF4-FFF2-40B4-BE49-F238E27FC236}">
                <a16:creationId xmlns:a16="http://schemas.microsoft.com/office/drawing/2014/main" id="{DE927EA8-5A88-474F-8FD2-4F9A5D9C4A59}"/>
              </a:ext>
            </a:extLst>
          </p:cNvPr>
          <p:cNvSpPr txBox="1"/>
          <p:nvPr/>
        </p:nvSpPr>
        <p:spPr>
          <a:xfrm>
            <a:off x="481539" y="5009121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14" name="TextBox 57">
            <a:extLst>
              <a:ext uri="{FF2B5EF4-FFF2-40B4-BE49-F238E27FC236}">
                <a16:creationId xmlns:a16="http://schemas.microsoft.com/office/drawing/2014/main" id="{82C19313-5A57-9F4E-B53C-6ED9B9621789}"/>
              </a:ext>
            </a:extLst>
          </p:cNvPr>
          <p:cNvSpPr txBox="1"/>
          <p:nvPr/>
        </p:nvSpPr>
        <p:spPr>
          <a:xfrm>
            <a:off x="481539" y="5442754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15" name="TextBox 58">
            <a:extLst>
              <a:ext uri="{FF2B5EF4-FFF2-40B4-BE49-F238E27FC236}">
                <a16:creationId xmlns:a16="http://schemas.microsoft.com/office/drawing/2014/main" id="{D07A0155-0BDA-F94C-8A1A-A636868F5B6B}"/>
              </a:ext>
            </a:extLst>
          </p:cNvPr>
          <p:cNvSpPr txBox="1"/>
          <p:nvPr/>
        </p:nvSpPr>
        <p:spPr>
          <a:xfrm>
            <a:off x="481539" y="5866961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grpSp>
        <p:nvGrpSpPr>
          <p:cNvPr id="116" name="Group 67">
            <a:extLst>
              <a:ext uri="{FF2B5EF4-FFF2-40B4-BE49-F238E27FC236}">
                <a16:creationId xmlns:a16="http://schemas.microsoft.com/office/drawing/2014/main" id="{9272F877-431B-4B4F-8871-F7D04E7245A0}"/>
              </a:ext>
            </a:extLst>
          </p:cNvPr>
          <p:cNvGrpSpPr/>
          <p:nvPr/>
        </p:nvGrpSpPr>
        <p:grpSpPr>
          <a:xfrm>
            <a:off x="1921476" y="1781566"/>
            <a:ext cx="8332772" cy="4425884"/>
            <a:chOff x="1929614" y="1216058"/>
            <a:chExt cx="8332772" cy="4425884"/>
          </a:xfrm>
        </p:grpSpPr>
        <p:sp>
          <p:nvSpPr>
            <p:cNvPr id="123" name="Circle">
              <a:extLst>
                <a:ext uri="{FF2B5EF4-FFF2-40B4-BE49-F238E27FC236}">
                  <a16:creationId xmlns:a16="http://schemas.microsoft.com/office/drawing/2014/main" id="{E414C7A9-B230-2D4A-B4EC-C72841390F1D}"/>
                </a:ext>
              </a:extLst>
            </p:cNvPr>
            <p:cNvSpPr/>
            <p:nvPr/>
          </p:nvSpPr>
          <p:spPr>
            <a:xfrm>
              <a:off x="9945222" y="1648555"/>
              <a:ext cx="317164" cy="317164"/>
            </a:xfrm>
            <a:prstGeom prst="ellipse">
              <a:avLst/>
            </a:pr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Circle">
              <a:extLst>
                <a:ext uri="{FF2B5EF4-FFF2-40B4-BE49-F238E27FC236}">
                  <a16:creationId xmlns:a16="http://schemas.microsoft.com/office/drawing/2014/main" id="{341EEE21-E09B-D747-AC0F-EF1C72FAEF2B}"/>
                </a:ext>
              </a:extLst>
            </p:cNvPr>
            <p:cNvSpPr/>
            <p:nvPr/>
          </p:nvSpPr>
          <p:spPr>
            <a:xfrm>
              <a:off x="9945222" y="1216058"/>
              <a:ext cx="317164" cy="317164"/>
            </a:xfrm>
            <a:prstGeom prst="ellipse">
              <a:avLst/>
            </a:pr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Circle">
              <a:extLst>
                <a:ext uri="{FF2B5EF4-FFF2-40B4-BE49-F238E27FC236}">
                  <a16:creationId xmlns:a16="http://schemas.microsoft.com/office/drawing/2014/main" id="{72554EE6-E89A-A744-819D-18B0DEFE3F91}"/>
                </a:ext>
              </a:extLst>
            </p:cNvPr>
            <p:cNvSpPr/>
            <p:nvPr/>
          </p:nvSpPr>
          <p:spPr>
            <a:xfrm>
              <a:off x="9945222" y="2066635"/>
              <a:ext cx="317164" cy="317164"/>
            </a:xfrm>
            <a:prstGeom prst="ellipse">
              <a:avLst/>
            </a:pr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Circle">
              <a:extLst>
                <a:ext uri="{FF2B5EF4-FFF2-40B4-BE49-F238E27FC236}">
                  <a16:creationId xmlns:a16="http://schemas.microsoft.com/office/drawing/2014/main" id="{C42CEC81-AFE8-EE44-B029-22DC41B26A13}"/>
                </a:ext>
              </a:extLst>
            </p:cNvPr>
            <p:cNvSpPr/>
            <p:nvPr/>
          </p:nvSpPr>
          <p:spPr>
            <a:xfrm>
              <a:off x="9945222" y="3263210"/>
              <a:ext cx="317164" cy="317164"/>
            </a:xfrm>
            <a:prstGeom prst="ellipse">
              <a:avLst/>
            </a:pr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Circle">
              <a:extLst>
                <a:ext uri="{FF2B5EF4-FFF2-40B4-BE49-F238E27FC236}">
                  <a16:creationId xmlns:a16="http://schemas.microsoft.com/office/drawing/2014/main" id="{630AA376-F46C-C74D-AD4F-C81B7AADE991}"/>
                </a:ext>
              </a:extLst>
            </p:cNvPr>
            <p:cNvSpPr/>
            <p:nvPr/>
          </p:nvSpPr>
          <p:spPr>
            <a:xfrm>
              <a:off x="9945222" y="2845129"/>
              <a:ext cx="317164" cy="317164"/>
            </a:xfrm>
            <a:prstGeom prst="ellipse">
              <a:avLst/>
            </a:pr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Circle">
              <a:extLst>
                <a:ext uri="{FF2B5EF4-FFF2-40B4-BE49-F238E27FC236}">
                  <a16:creationId xmlns:a16="http://schemas.microsoft.com/office/drawing/2014/main" id="{7BB4FCEB-42A1-4641-9371-F80072B8510A}"/>
                </a:ext>
              </a:extLst>
            </p:cNvPr>
            <p:cNvSpPr/>
            <p:nvPr/>
          </p:nvSpPr>
          <p:spPr>
            <a:xfrm>
              <a:off x="9945222" y="3695706"/>
              <a:ext cx="317164" cy="317164"/>
            </a:xfrm>
            <a:prstGeom prst="ellipse">
              <a:avLst/>
            </a:pr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ircle">
              <a:extLst>
                <a:ext uri="{FF2B5EF4-FFF2-40B4-BE49-F238E27FC236}">
                  <a16:creationId xmlns:a16="http://schemas.microsoft.com/office/drawing/2014/main" id="{B48B641D-9E9B-404C-9298-A426DB7B15AC}"/>
                </a:ext>
              </a:extLst>
            </p:cNvPr>
            <p:cNvSpPr/>
            <p:nvPr/>
          </p:nvSpPr>
          <p:spPr>
            <a:xfrm>
              <a:off x="9945222" y="4892281"/>
              <a:ext cx="317164" cy="317164"/>
            </a:xfrm>
            <a:prstGeom prst="ellipse">
              <a:avLst/>
            </a:prstGeom>
            <a:solidFill>
              <a:srgbClr val="D3D3D3">
                <a:lumMod val="9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Circle">
              <a:extLst>
                <a:ext uri="{FF2B5EF4-FFF2-40B4-BE49-F238E27FC236}">
                  <a16:creationId xmlns:a16="http://schemas.microsoft.com/office/drawing/2014/main" id="{D66C5C6D-488C-C441-9186-9CFAF71554D9}"/>
                </a:ext>
              </a:extLst>
            </p:cNvPr>
            <p:cNvSpPr/>
            <p:nvPr/>
          </p:nvSpPr>
          <p:spPr>
            <a:xfrm>
              <a:off x="9945222" y="4474201"/>
              <a:ext cx="317164" cy="317164"/>
            </a:xfrm>
            <a:prstGeom prst="ellipse">
              <a:avLst/>
            </a:prstGeom>
            <a:solidFill>
              <a:srgbClr val="D3D3D3">
                <a:lumMod val="9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ircle">
              <a:extLst>
                <a:ext uri="{FF2B5EF4-FFF2-40B4-BE49-F238E27FC236}">
                  <a16:creationId xmlns:a16="http://schemas.microsoft.com/office/drawing/2014/main" id="{3E8FA591-7933-5D4D-BD31-8CAF5C966F4E}"/>
                </a:ext>
              </a:extLst>
            </p:cNvPr>
            <p:cNvSpPr/>
            <p:nvPr/>
          </p:nvSpPr>
          <p:spPr>
            <a:xfrm>
              <a:off x="9945222" y="5324778"/>
              <a:ext cx="317164" cy="317164"/>
            </a:xfrm>
            <a:prstGeom prst="ellipse">
              <a:avLst/>
            </a:prstGeom>
            <a:solidFill>
              <a:srgbClr val="D3D3D3">
                <a:lumMod val="9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Shape">
              <a:extLst>
                <a:ext uri="{FF2B5EF4-FFF2-40B4-BE49-F238E27FC236}">
                  <a16:creationId xmlns:a16="http://schemas.microsoft.com/office/drawing/2014/main" id="{DE527A8C-BAF4-234C-B2EA-35B03952CA42}"/>
                </a:ext>
              </a:extLst>
            </p:cNvPr>
            <p:cNvSpPr/>
            <p:nvPr/>
          </p:nvSpPr>
          <p:spPr>
            <a:xfrm>
              <a:off x="9310893" y="1316974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15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Shape">
              <a:extLst>
                <a:ext uri="{FF2B5EF4-FFF2-40B4-BE49-F238E27FC236}">
                  <a16:creationId xmlns:a16="http://schemas.microsoft.com/office/drawing/2014/main" id="{62DEC09F-3E96-CC43-94C0-4B2966814665}"/>
                </a:ext>
              </a:extLst>
            </p:cNvPr>
            <p:cNvSpPr/>
            <p:nvPr/>
          </p:nvSpPr>
          <p:spPr>
            <a:xfrm>
              <a:off x="9310893" y="2946045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47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Shape">
              <a:extLst>
                <a:ext uri="{FF2B5EF4-FFF2-40B4-BE49-F238E27FC236}">
                  <a16:creationId xmlns:a16="http://schemas.microsoft.com/office/drawing/2014/main" id="{F08A0907-5CD6-E640-B524-FFA3C55AC3B1}"/>
                </a:ext>
              </a:extLst>
            </p:cNvPr>
            <p:cNvSpPr/>
            <p:nvPr/>
          </p:nvSpPr>
          <p:spPr>
            <a:xfrm>
              <a:off x="9310893" y="4578298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15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DE03D917-2534-A140-A38F-D4C33FFE4E80}"/>
                </a:ext>
              </a:extLst>
            </p:cNvPr>
            <p:cNvSpPr/>
            <p:nvPr/>
          </p:nvSpPr>
          <p:spPr>
            <a:xfrm>
              <a:off x="7883652" y="1576471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 smtClean="0">
                  <a:solidFill>
                    <a:sysClr val="windowText" lastClr="000000"/>
                  </a:solidFill>
                  <a:latin typeface="Calibri" panose="020F0502020204030204"/>
                </a:rPr>
                <a:t>平台研发部</a:t>
              </a:r>
              <a:endParaRPr kumimoji="0" lang="fr-CA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B6D386DB-4458-F24D-A200-70E111CFAB7D}"/>
                </a:ext>
              </a:extLst>
            </p:cNvPr>
            <p:cNvSpPr/>
            <p:nvPr/>
          </p:nvSpPr>
          <p:spPr>
            <a:xfrm>
              <a:off x="7883652" y="3205542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CC3323BE-087C-E245-895A-D0AD215C54DD}"/>
                </a:ext>
              </a:extLst>
            </p:cNvPr>
            <p:cNvSpPr/>
            <p:nvPr/>
          </p:nvSpPr>
          <p:spPr>
            <a:xfrm>
              <a:off x="7883652" y="4834613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rgbClr val="D3D3D3">
                <a:lumMod val="9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A222D2C3-399A-4D4F-8F3B-448B44440E74}"/>
                </a:ext>
              </a:extLst>
            </p:cNvPr>
            <p:cNvSpPr/>
            <p:nvPr/>
          </p:nvSpPr>
          <p:spPr>
            <a:xfrm>
              <a:off x="6874493" y="1735053"/>
              <a:ext cx="1264336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19" y="2964"/>
                  </a:moveTo>
                  <a:lnTo>
                    <a:pt x="19088" y="2964"/>
                  </a:lnTo>
                  <a:cubicBezTo>
                    <a:pt x="19285" y="3776"/>
                    <a:pt x="19753" y="4304"/>
                    <a:pt x="20295" y="4304"/>
                  </a:cubicBezTo>
                  <a:cubicBezTo>
                    <a:pt x="21034" y="4304"/>
                    <a:pt x="21600" y="3329"/>
                    <a:pt x="21600" y="2152"/>
                  </a:cubicBezTo>
                  <a:cubicBezTo>
                    <a:pt x="21600" y="934"/>
                    <a:pt x="21009" y="0"/>
                    <a:pt x="20295" y="0"/>
                  </a:cubicBezTo>
                  <a:cubicBezTo>
                    <a:pt x="19753" y="0"/>
                    <a:pt x="19260" y="568"/>
                    <a:pt x="19063" y="1340"/>
                  </a:cubicBezTo>
                  <a:lnTo>
                    <a:pt x="11600" y="1340"/>
                  </a:lnTo>
                  <a:lnTo>
                    <a:pt x="0" y="20463"/>
                  </a:lnTo>
                  <a:lnTo>
                    <a:pt x="690" y="21600"/>
                  </a:lnTo>
                  <a:lnTo>
                    <a:pt x="12019" y="2964"/>
                  </a:ln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5F517E53-0DB8-EB46-887F-3F892E558CBB}"/>
                </a:ext>
              </a:extLst>
            </p:cNvPr>
            <p:cNvSpPr/>
            <p:nvPr/>
          </p:nvSpPr>
          <p:spPr>
            <a:xfrm>
              <a:off x="6874493" y="4344450"/>
              <a:ext cx="1263062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20296" y="17337"/>
                  </a:moveTo>
                  <a:cubicBezTo>
                    <a:pt x="19755" y="17337"/>
                    <a:pt x="19263" y="17905"/>
                    <a:pt x="19066" y="18677"/>
                  </a:cubicBezTo>
                  <a:lnTo>
                    <a:pt x="12005" y="18677"/>
                  </a:lnTo>
                  <a:lnTo>
                    <a:pt x="689" y="0"/>
                  </a:lnTo>
                  <a:lnTo>
                    <a:pt x="0" y="1137"/>
                  </a:lnTo>
                  <a:lnTo>
                    <a:pt x="11587" y="20260"/>
                  </a:lnTo>
                  <a:lnTo>
                    <a:pt x="19041" y="20260"/>
                  </a:lnTo>
                  <a:cubicBezTo>
                    <a:pt x="19238" y="21072"/>
                    <a:pt x="19706" y="21600"/>
                    <a:pt x="20247" y="21600"/>
                  </a:cubicBezTo>
                  <a:cubicBezTo>
                    <a:pt x="20985" y="21600"/>
                    <a:pt x="21551" y="20626"/>
                    <a:pt x="21551" y="19448"/>
                  </a:cubicBezTo>
                  <a:cubicBezTo>
                    <a:pt x="21600" y="18311"/>
                    <a:pt x="21010" y="17337"/>
                    <a:pt x="20296" y="17337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CB246127-49C5-0845-A80E-1C3BA2F9C9B8}"/>
                </a:ext>
              </a:extLst>
            </p:cNvPr>
            <p:cNvSpPr/>
            <p:nvPr/>
          </p:nvSpPr>
          <p:spPr>
            <a:xfrm>
              <a:off x="7335823" y="3349708"/>
              <a:ext cx="804491" cy="15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19552" y="0"/>
                  </a:moveTo>
                  <a:cubicBezTo>
                    <a:pt x="18702" y="0"/>
                    <a:pt x="17929" y="2853"/>
                    <a:pt x="17620" y="6725"/>
                  </a:cubicBezTo>
                  <a:lnTo>
                    <a:pt x="0" y="6725"/>
                  </a:lnTo>
                  <a:lnTo>
                    <a:pt x="0" y="14875"/>
                  </a:lnTo>
                  <a:lnTo>
                    <a:pt x="17620" y="14875"/>
                  </a:lnTo>
                  <a:cubicBezTo>
                    <a:pt x="17929" y="18951"/>
                    <a:pt x="18663" y="21600"/>
                    <a:pt x="19513" y="21600"/>
                  </a:cubicBezTo>
                  <a:cubicBezTo>
                    <a:pt x="20673" y="21600"/>
                    <a:pt x="21561" y="16710"/>
                    <a:pt x="21561" y="10800"/>
                  </a:cubicBezTo>
                  <a:cubicBezTo>
                    <a:pt x="21600" y="4890"/>
                    <a:pt x="20673" y="0"/>
                    <a:pt x="19552" y="0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Circle">
              <a:extLst>
                <a:ext uri="{FF2B5EF4-FFF2-40B4-BE49-F238E27FC236}">
                  <a16:creationId xmlns:a16="http://schemas.microsoft.com/office/drawing/2014/main" id="{547D44A6-247F-6540-BBD5-6CF642BF9B84}"/>
                </a:ext>
              </a:extLst>
            </p:cNvPr>
            <p:cNvSpPr/>
            <p:nvPr/>
          </p:nvSpPr>
          <p:spPr>
            <a:xfrm>
              <a:off x="1929614" y="4892281"/>
              <a:ext cx="317164" cy="317164"/>
            </a:xfrm>
            <a:prstGeom prst="ellipse">
              <a:avLst/>
            </a:pr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Circle">
              <a:extLst>
                <a:ext uri="{FF2B5EF4-FFF2-40B4-BE49-F238E27FC236}">
                  <a16:creationId xmlns:a16="http://schemas.microsoft.com/office/drawing/2014/main" id="{37D7C382-14AC-C34C-B3F7-61D3BD1DDAE3}"/>
                </a:ext>
              </a:extLst>
            </p:cNvPr>
            <p:cNvSpPr/>
            <p:nvPr/>
          </p:nvSpPr>
          <p:spPr>
            <a:xfrm>
              <a:off x="1929614" y="5324778"/>
              <a:ext cx="317164" cy="317164"/>
            </a:xfrm>
            <a:prstGeom prst="ellipse">
              <a:avLst/>
            </a:pr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Circle">
              <a:extLst>
                <a:ext uri="{FF2B5EF4-FFF2-40B4-BE49-F238E27FC236}">
                  <a16:creationId xmlns:a16="http://schemas.microsoft.com/office/drawing/2014/main" id="{9EF677CE-DF6D-D742-A507-D435595FBFB4}"/>
                </a:ext>
              </a:extLst>
            </p:cNvPr>
            <p:cNvSpPr/>
            <p:nvPr/>
          </p:nvSpPr>
          <p:spPr>
            <a:xfrm>
              <a:off x="1929614" y="4474201"/>
              <a:ext cx="317164" cy="317164"/>
            </a:xfrm>
            <a:prstGeom prst="ellipse">
              <a:avLst/>
            </a:pr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Circle">
              <a:extLst>
                <a:ext uri="{FF2B5EF4-FFF2-40B4-BE49-F238E27FC236}">
                  <a16:creationId xmlns:a16="http://schemas.microsoft.com/office/drawing/2014/main" id="{F347D888-8809-664C-981D-4398DE723E11}"/>
                </a:ext>
              </a:extLst>
            </p:cNvPr>
            <p:cNvSpPr/>
            <p:nvPr/>
          </p:nvSpPr>
          <p:spPr>
            <a:xfrm>
              <a:off x="1929614" y="3263210"/>
              <a:ext cx="317164" cy="317164"/>
            </a:xfrm>
            <a:prstGeom prst="ellipse">
              <a:avLst/>
            </a:pr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Circle">
              <a:extLst>
                <a:ext uri="{FF2B5EF4-FFF2-40B4-BE49-F238E27FC236}">
                  <a16:creationId xmlns:a16="http://schemas.microsoft.com/office/drawing/2014/main" id="{C60371D6-8662-4648-A3B7-65C0D3294683}"/>
                </a:ext>
              </a:extLst>
            </p:cNvPr>
            <p:cNvSpPr/>
            <p:nvPr/>
          </p:nvSpPr>
          <p:spPr>
            <a:xfrm>
              <a:off x="1929614" y="3695706"/>
              <a:ext cx="317164" cy="317164"/>
            </a:xfrm>
            <a:prstGeom prst="ellipse">
              <a:avLst/>
            </a:pr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Circle">
              <a:extLst>
                <a:ext uri="{FF2B5EF4-FFF2-40B4-BE49-F238E27FC236}">
                  <a16:creationId xmlns:a16="http://schemas.microsoft.com/office/drawing/2014/main" id="{573AA17F-BB3B-E64E-99D7-69ED3C31DF12}"/>
                </a:ext>
              </a:extLst>
            </p:cNvPr>
            <p:cNvSpPr/>
            <p:nvPr/>
          </p:nvSpPr>
          <p:spPr>
            <a:xfrm>
              <a:off x="1929614" y="2845129"/>
              <a:ext cx="317164" cy="317164"/>
            </a:xfrm>
            <a:prstGeom prst="ellipse">
              <a:avLst/>
            </a:pr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Circle">
              <a:extLst>
                <a:ext uri="{FF2B5EF4-FFF2-40B4-BE49-F238E27FC236}">
                  <a16:creationId xmlns:a16="http://schemas.microsoft.com/office/drawing/2014/main" id="{2A60D647-6CA8-144C-9081-22776DE1F415}"/>
                </a:ext>
              </a:extLst>
            </p:cNvPr>
            <p:cNvSpPr/>
            <p:nvPr/>
          </p:nvSpPr>
          <p:spPr>
            <a:xfrm>
              <a:off x="1929614" y="1648555"/>
              <a:ext cx="317164" cy="317164"/>
            </a:xfrm>
            <a:prstGeom prst="ellipse">
              <a:avLst/>
            </a:pr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Circle">
              <a:extLst>
                <a:ext uri="{FF2B5EF4-FFF2-40B4-BE49-F238E27FC236}">
                  <a16:creationId xmlns:a16="http://schemas.microsoft.com/office/drawing/2014/main" id="{F370F56A-A6E2-BC48-8946-FBBD3C151F8D}"/>
                </a:ext>
              </a:extLst>
            </p:cNvPr>
            <p:cNvSpPr/>
            <p:nvPr/>
          </p:nvSpPr>
          <p:spPr>
            <a:xfrm>
              <a:off x="1929614" y="2066635"/>
              <a:ext cx="317164" cy="317164"/>
            </a:xfrm>
            <a:prstGeom prst="ellipse">
              <a:avLst/>
            </a:pr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Circle">
              <a:extLst>
                <a:ext uri="{FF2B5EF4-FFF2-40B4-BE49-F238E27FC236}">
                  <a16:creationId xmlns:a16="http://schemas.microsoft.com/office/drawing/2014/main" id="{FF43C0F9-41DD-FA46-B27E-ACD0C2CD1365}"/>
                </a:ext>
              </a:extLst>
            </p:cNvPr>
            <p:cNvSpPr/>
            <p:nvPr/>
          </p:nvSpPr>
          <p:spPr>
            <a:xfrm>
              <a:off x="1929614" y="1216058"/>
              <a:ext cx="317164" cy="317164"/>
            </a:xfrm>
            <a:prstGeom prst="ellipse">
              <a:avLst/>
            </a:pr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464225B1-8275-3547-9C1C-D0919D47DFC3}"/>
                </a:ext>
              </a:extLst>
            </p:cNvPr>
            <p:cNvSpPr/>
            <p:nvPr/>
          </p:nvSpPr>
          <p:spPr>
            <a:xfrm>
              <a:off x="2030529" y="4589533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85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E47119C2-3D7E-CB4E-AD12-478BC1035518}"/>
                </a:ext>
              </a:extLst>
            </p:cNvPr>
            <p:cNvSpPr/>
            <p:nvPr/>
          </p:nvSpPr>
          <p:spPr>
            <a:xfrm>
              <a:off x="2030529" y="2954845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53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C59D4BE0-C7AF-3B48-8841-5A54FEFF4EAC}"/>
                </a:ext>
              </a:extLst>
            </p:cNvPr>
            <p:cNvSpPr/>
            <p:nvPr/>
          </p:nvSpPr>
          <p:spPr>
            <a:xfrm>
              <a:off x="2030529" y="1328209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53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Shape">
              <a:extLst>
                <a:ext uri="{FF2B5EF4-FFF2-40B4-BE49-F238E27FC236}">
                  <a16:creationId xmlns:a16="http://schemas.microsoft.com/office/drawing/2014/main" id="{6D06109A-ECF6-1040-B36D-FDCED55DD93D}"/>
                </a:ext>
              </a:extLst>
            </p:cNvPr>
            <p:cNvSpPr/>
            <p:nvPr/>
          </p:nvSpPr>
          <p:spPr>
            <a:xfrm>
              <a:off x="2621608" y="4834613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F06F38D1-CC9B-684A-82D9-E9DAD406D5C7}"/>
                </a:ext>
              </a:extLst>
            </p:cNvPr>
            <p:cNvSpPr/>
            <p:nvPr/>
          </p:nvSpPr>
          <p:spPr>
            <a:xfrm>
              <a:off x="2621608" y="3205542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55" name="Shape">
              <a:extLst>
                <a:ext uri="{FF2B5EF4-FFF2-40B4-BE49-F238E27FC236}">
                  <a16:creationId xmlns:a16="http://schemas.microsoft.com/office/drawing/2014/main" id="{A807B340-4D19-E54B-9E7C-0D7656E1D855}"/>
                </a:ext>
              </a:extLst>
            </p:cNvPr>
            <p:cNvSpPr/>
            <p:nvPr/>
          </p:nvSpPr>
          <p:spPr>
            <a:xfrm>
              <a:off x="2621608" y="1576471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  <a:endParaRPr kumimoji="0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Shape">
              <a:extLst>
                <a:ext uri="{FF2B5EF4-FFF2-40B4-BE49-F238E27FC236}">
                  <a16:creationId xmlns:a16="http://schemas.microsoft.com/office/drawing/2014/main" id="{A6573E99-A932-3547-BB67-024D1758D5E2}"/>
                </a:ext>
              </a:extLst>
            </p:cNvPr>
            <p:cNvSpPr/>
            <p:nvPr/>
          </p:nvSpPr>
          <p:spPr>
            <a:xfrm>
              <a:off x="4048847" y="4344450"/>
              <a:ext cx="1264336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1" y="18636"/>
                  </a:moveTo>
                  <a:lnTo>
                    <a:pt x="2512" y="18636"/>
                  </a:lnTo>
                  <a:cubicBezTo>
                    <a:pt x="2315" y="17824"/>
                    <a:pt x="1847" y="17296"/>
                    <a:pt x="1305" y="17296"/>
                  </a:cubicBezTo>
                  <a:cubicBezTo>
                    <a:pt x="566" y="17296"/>
                    <a:pt x="0" y="18271"/>
                    <a:pt x="0" y="19448"/>
                  </a:cubicBezTo>
                  <a:cubicBezTo>
                    <a:pt x="0" y="20666"/>
                    <a:pt x="591" y="21600"/>
                    <a:pt x="1305" y="21600"/>
                  </a:cubicBezTo>
                  <a:cubicBezTo>
                    <a:pt x="1847" y="21600"/>
                    <a:pt x="2340" y="21032"/>
                    <a:pt x="2537" y="20260"/>
                  </a:cubicBezTo>
                  <a:lnTo>
                    <a:pt x="10000" y="20260"/>
                  </a:lnTo>
                  <a:lnTo>
                    <a:pt x="21600" y="1137"/>
                  </a:lnTo>
                  <a:lnTo>
                    <a:pt x="20910" y="0"/>
                  </a:lnTo>
                  <a:lnTo>
                    <a:pt x="9581" y="18636"/>
                  </a:ln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Shape">
              <a:extLst>
                <a:ext uri="{FF2B5EF4-FFF2-40B4-BE49-F238E27FC236}">
                  <a16:creationId xmlns:a16="http://schemas.microsoft.com/office/drawing/2014/main" id="{92EA9797-2E59-2544-BA0D-25251E17FCD0}"/>
                </a:ext>
              </a:extLst>
            </p:cNvPr>
            <p:cNvSpPr/>
            <p:nvPr/>
          </p:nvSpPr>
          <p:spPr>
            <a:xfrm>
              <a:off x="4048847" y="1735053"/>
              <a:ext cx="1263062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1258" y="4263"/>
                  </a:moveTo>
                  <a:cubicBezTo>
                    <a:pt x="1799" y="4263"/>
                    <a:pt x="2291" y="3695"/>
                    <a:pt x="2488" y="2923"/>
                  </a:cubicBezTo>
                  <a:lnTo>
                    <a:pt x="9549" y="2923"/>
                  </a:lnTo>
                  <a:lnTo>
                    <a:pt x="20865" y="21600"/>
                  </a:lnTo>
                  <a:lnTo>
                    <a:pt x="21554" y="20463"/>
                  </a:lnTo>
                  <a:lnTo>
                    <a:pt x="9967" y="1340"/>
                  </a:lnTo>
                  <a:lnTo>
                    <a:pt x="2513" y="1340"/>
                  </a:lnTo>
                  <a:cubicBezTo>
                    <a:pt x="2316" y="528"/>
                    <a:pt x="1848" y="0"/>
                    <a:pt x="1307" y="0"/>
                  </a:cubicBezTo>
                  <a:cubicBezTo>
                    <a:pt x="569" y="0"/>
                    <a:pt x="3" y="974"/>
                    <a:pt x="3" y="2152"/>
                  </a:cubicBezTo>
                  <a:cubicBezTo>
                    <a:pt x="-46" y="3289"/>
                    <a:pt x="544" y="4263"/>
                    <a:pt x="1258" y="4263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Shape">
              <a:extLst>
                <a:ext uri="{FF2B5EF4-FFF2-40B4-BE49-F238E27FC236}">
                  <a16:creationId xmlns:a16="http://schemas.microsoft.com/office/drawing/2014/main" id="{D5CE67A0-A680-E748-B4DB-DA2E2B1971E5}"/>
                </a:ext>
              </a:extLst>
            </p:cNvPr>
            <p:cNvSpPr/>
            <p:nvPr/>
          </p:nvSpPr>
          <p:spPr>
            <a:xfrm>
              <a:off x="4048848" y="3349708"/>
              <a:ext cx="804489" cy="15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2011" y="21600"/>
                  </a:moveTo>
                  <a:cubicBezTo>
                    <a:pt x="2861" y="21600"/>
                    <a:pt x="3634" y="18747"/>
                    <a:pt x="3943" y="14875"/>
                  </a:cubicBezTo>
                  <a:lnTo>
                    <a:pt x="21563" y="14875"/>
                  </a:lnTo>
                  <a:lnTo>
                    <a:pt x="21563" y="6725"/>
                  </a:lnTo>
                  <a:lnTo>
                    <a:pt x="3943" y="6725"/>
                  </a:lnTo>
                  <a:cubicBezTo>
                    <a:pt x="3634" y="2649"/>
                    <a:pt x="2900" y="0"/>
                    <a:pt x="2050" y="0"/>
                  </a:cubicBezTo>
                  <a:cubicBezTo>
                    <a:pt x="890" y="0"/>
                    <a:pt x="2" y="4890"/>
                    <a:pt x="2" y="10800"/>
                  </a:cubicBezTo>
                  <a:cubicBezTo>
                    <a:pt x="-37" y="16709"/>
                    <a:pt x="890" y="21600"/>
                    <a:pt x="2011" y="21600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Shape">
              <a:extLst>
                <a:ext uri="{FF2B5EF4-FFF2-40B4-BE49-F238E27FC236}">
                  <a16:creationId xmlns:a16="http://schemas.microsoft.com/office/drawing/2014/main" id="{3E790A31-091C-A942-9A9E-85DC86EE0187}"/>
                </a:ext>
              </a:extLst>
            </p:cNvPr>
            <p:cNvSpPr/>
            <p:nvPr/>
          </p:nvSpPr>
          <p:spPr>
            <a:xfrm>
              <a:off x="4798508" y="2109884"/>
              <a:ext cx="2623816" cy="262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2" y="21600"/>
                    <a:pt x="0" y="16758"/>
                    <a:pt x="0" y="10800"/>
                  </a:cubicBezTo>
                  <a:cubicBezTo>
                    <a:pt x="0" y="4842"/>
                    <a:pt x="4842" y="0"/>
                    <a:pt x="10800" y="0"/>
                  </a:cubicBezTo>
                  <a:cubicBezTo>
                    <a:pt x="16758" y="0"/>
                    <a:pt x="21600" y="4842"/>
                    <a:pt x="21600" y="10800"/>
                  </a:cubicBezTo>
                  <a:cubicBezTo>
                    <a:pt x="21600" y="16758"/>
                    <a:pt x="16758" y="21600"/>
                    <a:pt x="10800" y="21600"/>
                  </a:cubicBezTo>
                  <a:close/>
                  <a:moveTo>
                    <a:pt x="10800" y="1412"/>
                  </a:moveTo>
                  <a:cubicBezTo>
                    <a:pt x="5625" y="1412"/>
                    <a:pt x="1424" y="5614"/>
                    <a:pt x="1424" y="10788"/>
                  </a:cubicBezTo>
                  <a:cubicBezTo>
                    <a:pt x="1424" y="15963"/>
                    <a:pt x="5625" y="20164"/>
                    <a:pt x="10800" y="20164"/>
                  </a:cubicBezTo>
                  <a:cubicBezTo>
                    <a:pt x="15975" y="20164"/>
                    <a:pt x="20176" y="15963"/>
                    <a:pt x="20176" y="10788"/>
                  </a:cubicBezTo>
                  <a:cubicBezTo>
                    <a:pt x="20176" y="5614"/>
                    <a:pt x="15975" y="1412"/>
                    <a:pt x="10800" y="1412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Circle">
              <a:extLst>
                <a:ext uri="{FF2B5EF4-FFF2-40B4-BE49-F238E27FC236}">
                  <a16:creationId xmlns:a16="http://schemas.microsoft.com/office/drawing/2014/main" id="{DDC8DF1D-5C40-264A-8734-CFF555E63E50}"/>
                </a:ext>
              </a:extLst>
            </p:cNvPr>
            <p:cNvSpPr/>
            <p:nvPr/>
          </p:nvSpPr>
          <p:spPr>
            <a:xfrm>
              <a:off x="5086841" y="2398216"/>
              <a:ext cx="2064795" cy="2064799"/>
            </a:xfrm>
            <a:prstGeom prst="ellipse">
              <a:avLst/>
            </a:prstGeom>
            <a:solidFill>
              <a:srgbClr val="F1F1F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1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TextBox 61">
              <a:extLst>
                <a:ext uri="{FF2B5EF4-FFF2-40B4-BE49-F238E27FC236}">
                  <a16:creationId xmlns:a16="http://schemas.microsoft.com/office/drawing/2014/main" id="{92E2D954-744A-9942-ACA4-97ABAD415A0D}"/>
                </a:ext>
              </a:extLst>
            </p:cNvPr>
            <p:cNvSpPr txBox="1"/>
            <p:nvPr/>
          </p:nvSpPr>
          <p:spPr>
            <a:xfrm>
              <a:off x="5430611" y="3269749"/>
              <a:ext cx="1330778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平台建设中心</a:t>
              </a:r>
              <a:endPara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aphic 60" descr="Business Growth">
            <a:extLst>
              <a:ext uri="{FF2B5EF4-FFF2-40B4-BE49-F238E27FC236}">
                <a16:creationId xmlns:a16="http://schemas.microsoft.com/office/drawing/2014/main" id="{C4F6D2BD-B82A-B148-A1E6-2BA0CAF3E3C1}"/>
              </a:ext>
            </a:extLst>
          </p:cNvPr>
          <p:cNvGrpSpPr/>
          <p:nvPr/>
        </p:nvGrpSpPr>
        <p:grpSpPr>
          <a:xfrm>
            <a:off x="5687953" y="3197228"/>
            <a:ext cx="799958" cy="665320"/>
            <a:chOff x="5736872" y="2631720"/>
            <a:chExt cx="799958" cy="665320"/>
          </a:xfrm>
        </p:grpSpPr>
        <p:sp>
          <p:nvSpPr>
            <p:cNvPr id="118" name="Freeform: Shape 59">
              <a:extLst>
                <a:ext uri="{FF2B5EF4-FFF2-40B4-BE49-F238E27FC236}">
                  <a16:creationId xmlns:a16="http://schemas.microsoft.com/office/drawing/2014/main" id="{2E3BE361-6879-4EF8-BD3A-667205D34D69}"/>
                </a:ext>
              </a:extLst>
            </p:cNvPr>
            <p:cNvSpPr/>
            <p:nvPr/>
          </p:nvSpPr>
          <p:spPr>
            <a:xfrm>
              <a:off x="5745303" y="2791263"/>
              <a:ext cx="791527" cy="505777"/>
            </a:xfrm>
            <a:custGeom>
              <a:avLst/>
              <a:gdLst>
                <a:gd name="connsiteX0" fmla="*/ 639128 w 791527"/>
                <a:gd name="connsiteY0" fmla="*/ 192405 h 505777"/>
                <a:gd name="connsiteX1" fmla="*/ 735330 w 791527"/>
                <a:gd name="connsiteY1" fmla="*/ 96202 h 505777"/>
                <a:gd name="connsiteX2" fmla="*/ 791528 w 791527"/>
                <a:gd name="connsiteY2" fmla="*/ 152400 h 505777"/>
                <a:gd name="connsiteX3" fmla="*/ 791528 w 791527"/>
                <a:gd name="connsiteY3" fmla="*/ 0 h 505777"/>
                <a:gd name="connsiteX4" fmla="*/ 639128 w 791527"/>
                <a:gd name="connsiteY4" fmla="*/ 0 h 505777"/>
                <a:gd name="connsiteX5" fmla="*/ 695325 w 791527"/>
                <a:gd name="connsiteY5" fmla="*/ 56198 h 505777"/>
                <a:gd name="connsiteX6" fmla="*/ 601028 w 791527"/>
                <a:gd name="connsiteY6" fmla="*/ 150495 h 505777"/>
                <a:gd name="connsiteX7" fmla="*/ 439103 w 791527"/>
                <a:gd name="connsiteY7" fmla="*/ 312420 h 505777"/>
                <a:gd name="connsiteX8" fmla="*/ 296228 w 791527"/>
                <a:gd name="connsiteY8" fmla="*/ 169545 h 505777"/>
                <a:gd name="connsiteX9" fmla="*/ 0 w 791527"/>
                <a:gd name="connsiteY9" fmla="*/ 465773 h 505777"/>
                <a:gd name="connsiteX10" fmla="*/ 40005 w 791527"/>
                <a:gd name="connsiteY10" fmla="*/ 505778 h 505777"/>
                <a:gd name="connsiteX11" fmla="*/ 296228 w 791527"/>
                <a:gd name="connsiteY11" fmla="*/ 249555 h 505777"/>
                <a:gd name="connsiteX12" fmla="*/ 439103 w 791527"/>
                <a:gd name="connsiteY12" fmla="*/ 392430 h 505777"/>
                <a:gd name="connsiteX13" fmla="*/ 639128 w 791527"/>
                <a:gd name="connsiteY13" fmla="*/ 192405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527" h="505777">
                  <a:moveTo>
                    <a:pt x="639128" y="192405"/>
                  </a:moveTo>
                  <a:lnTo>
                    <a:pt x="735330" y="96202"/>
                  </a:lnTo>
                  <a:lnTo>
                    <a:pt x="791528" y="152400"/>
                  </a:lnTo>
                  <a:lnTo>
                    <a:pt x="791528" y="0"/>
                  </a:lnTo>
                  <a:lnTo>
                    <a:pt x="639128" y="0"/>
                  </a:lnTo>
                  <a:lnTo>
                    <a:pt x="695325" y="56198"/>
                  </a:lnTo>
                  <a:lnTo>
                    <a:pt x="601028" y="150495"/>
                  </a:lnTo>
                  <a:lnTo>
                    <a:pt x="439103" y="312420"/>
                  </a:lnTo>
                  <a:lnTo>
                    <a:pt x="296228" y="169545"/>
                  </a:lnTo>
                  <a:lnTo>
                    <a:pt x="0" y="465773"/>
                  </a:lnTo>
                  <a:lnTo>
                    <a:pt x="40005" y="505778"/>
                  </a:lnTo>
                  <a:lnTo>
                    <a:pt x="296228" y="249555"/>
                  </a:lnTo>
                  <a:lnTo>
                    <a:pt x="439103" y="392430"/>
                  </a:lnTo>
                  <a:lnTo>
                    <a:pt x="639128" y="19240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62">
              <a:extLst>
                <a:ext uri="{FF2B5EF4-FFF2-40B4-BE49-F238E27FC236}">
                  <a16:creationId xmlns:a16="http://schemas.microsoft.com/office/drawing/2014/main" id="{CEF81FDA-D81B-41C6-B62B-075F6AE2E76E}"/>
                </a:ext>
              </a:extLst>
            </p:cNvPr>
            <p:cNvSpPr/>
            <p:nvPr/>
          </p:nvSpPr>
          <p:spPr>
            <a:xfrm>
              <a:off x="5803406" y="263172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63">
              <a:extLst>
                <a:ext uri="{FF2B5EF4-FFF2-40B4-BE49-F238E27FC236}">
                  <a16:creationId xmlns:a16="http://schemas.microsoft.com/office/drawing/2014/main" id="{0613F426-1224-45B6-ABE9-528C797979CA}"/>
                </a:ext>
              </a:extLst>
            </p:cNvPr>
            <p:cNvSpPr/>
            <p:nvPr/>
          </p:nvSpPr>
          <p:spPr>
            <a:xfrm>
              <a:off x="5736872" y="2736497"/>
              <a:ext cx="604315" cy="408524"/>
            </a:xfrm>
            <a:custGeom>
              <a:avLst/>
              <a:gdLst>
                <a:gd name="connsiteX0" fmla="*/ 572978 w 604315"/>
                <a:gd name="connsiteY0" fmla="*/ 187735 h 408524"/>
                <a:gd name="connsiteX1" fmla="*/ 582503 w 604315"/>
                <a:gd name="connsiteY1" fmla="*/ 178210 h 408524"/>
                <a:gd name="connsiteX2" fmla="*/ 604315 w 604315"/>
                <a:gd name="connsiteY2" fmla="*/ 156398 h 408524"/>
                <a:gd name="connsiteX3" fmla="*/ 577836 w 604315"/>
                <a:gd name="connsiteY3" fmla="*/ 37336 h 408524"/>
                <a:gd name="connsiteX4" fmla="*/ 571359 w 604315"/>
                <a:gd name="connsiteY4" fmla="*/ 26668 h 408524"/>
                <a:gd name="connsiteX5" fmla="*/ 533259 w 604315"/>
                <a:gd name="connsiteY5" fmla="*/ 6379 h 408524"/>
                <a:gd name="connsiteX6" fmla="*/ 456487 w 604315"/>
                <a:gd name="connsiteY6" fmla="*/ 6379 h 408524"/>
                <a:gd name="connsiteX7" fmla="*/ 418387 w 604315"/>
                <a:gd name="connsiteY7" fmla="*/ 26668 h 408524"/>
                <a:gd name="connsiteX8" fmla="*/ 411910 w 604315"/>
                <a:gd name="connsiteY8" fmla="*/ 37336 h 408524"/>
                <a:gd name="connsiteX9" fmla="*/ 399909 w 604315"/>
                <a:gd name="connsiteY9" fmla="*/ 93152 h 408524"/>
                <a:gd name="connsiteX10" fmla="*/ 399909 w 604315"/>
                <a:gd name="connsiteY10" fmla="*/ 93152 h 408524"/>
                <a:gd name="connsiteX11" fmla="*/ 387431 w 604315"/>
                <a:gd name="connsiteY11" fmla="*/ 37336 h 408524"/>
                <a:gd name="connsiteX12" fmla="*/ 380859 w 604315"/>
                <a:gd name="connsiteY12" fmla="*/ 26668 h 408524"/>
                <a:gd name="connsiteX13" fmla="*/ 342759 w 604315"/>
                <a:gd name="connsiteY13" fmla="*/ 6379 h 408524"/>
                <a:gd name="connsiteX14" fmla="*/ 228459 w 604315"/>
                <a:gd name="connsiteY14" fmla="*/ 26668 h 408524"/>
                <a:gd name="connsiteX15" fmla="*/ 221982 w 604315"/>
                <a:gd name="connsiteY15" fmla="*/ 37336 h 408524"/>
                <a:gd name="connsiteX16" fmla="*/ 209409 w 604315"/>
                <a:gd name="connsiteY16" fmla="*/ 91342 h 408524"/>
                <a:gd name="connsiteX17" fmla="*/ 209409 w 604315"/>
                <a:gd name="connsiteY17" fmla="*/ 91342 h 408524"/>
                <a:gd name="connsiteX18" fmla="*/ 197026 w 604315"/>
                <a:gd name="connsiteY18" fmla="*/ 37336 h 408524"/>
                <a:gd name="connsiteX19" fmla="*/ 190359 w 604315"/>
                <a:gd name="connsiteY19" fmla="*/ 26668 h 408524"/>
                <a:gd name="connsiteX20" fmla="*/ 152259 w 604315"/>
                <a:gd name="connsiteY20" fmla="*/ 6379 h 408524"/>
                <a:gd name="connsiteX21" fmla="*/ 75487 w 604315"/>
                <a:gd name="connsiteY21" fmla="*/ 6379 h 408524"/>
                <a:gd name="connsiteX22" fmla="*/ 37387 w 604315"/>
                <a:gd name="connsiteY22" fmla="*/ 26668 h 408524"/>
                <a:gd name="connsiteX23" fmla="*/ 30910 w 604315"/>
                <a:gd name="connsiteY23" fmla="*/ 37336 h 408524"/>
                <a:gd name="connsiteX24" fmla="*/ 621 w 604315"/>
                <a:gd name="connsiteY24" fmla="*/ 175639 h 408524"/>
                <a:gd name="connsiteX25" fmla="*/ 14999 w 604315"/>
                <a:gd name="connsiteY25" fmla="*/ 199844 h 408524"/>
                <a:gd name="connsiteX26" fmla="*/ 15765 w 604315"/>
                <a:gd name="connsiteY26" fmla="*/ 200023 h 408524"/>
                <a:gd name="connsiteX27" fmla="*/ 18909 w 604315"/>
                <a:gd name="connsiteY27" fmla="*/ 200023 h 408524"/>
                <a:gd name="connsiteX28" fmla="*/ 37959 w 604315"/>
                <a:gd name="connsiteY28" fmla="*/ 185068 h 408524"/>
                <a:gd name="connsiteX29" fmla="*/ 66534 w 604315"/>
                <a:gd name="connsiteY29" fmla="*/ 57148 h 408524"/>
                <a:gd name="connsiteX30" fmla="*/ 66534 w 604315"/>
                <a:gd name="connsiteY30" fmla="*/ 57148 h 408524"/>
                <a:gd name="connsiteX31" fmla="*/ 66534 w 604315"/>
                <a:gd name="connsiteY31" fmla="*/ 124775 h 408524"/>
                <a:gd name="connsiteX32" fmla="*/ 37959 w 604315"/>
                <a:gd name="connsiteY32" fmla="*/ 266698 h 408524"/>
                <a:gd name="connsiteX33" fmla="*/ 66534 w 604315"/>
                <a:gd name="connsiteY33" fmla="*/ 266698 h 408524"/>
                <a:gd name="connsiteX34" fmla="*/ 66534 w 604315"/>
                <a:gd name="connsiteY34" fmla="*/ 408525 h 408524"/>
                <a:gd name="connsiteX35" fmla="*/ 104634 w 604315"/>
                <a:gd name="connsiteY35" fmla="*/ 370425 h 408524"/>
                <a:gd name="connsiteX36" fmla="*/ 104634 w 604315"/>
                <a:gd name="connsiteY36" fmla="*/ 266698 h 408524"/>
                <a:gd name="connsiteX37" fmla="*/ 123684 w 604315"/>
                <a:gd name="connsiteY37" fmla="*/ 266698 h 408524"/>
                <a:gd name="connsiteX38" fmla="*/ 123684 w 604315"/>
                <a:gd name="connsiteY38" fmla="*/ 351375 h 408524"/>
                <a:gd name="connsiteX39" fmla="*/ 161784 w 604315"/>
                <a:gd name="connsiteY39" fmla="*/ 313275 h 408524"/>
                <a:gd name="connsiteX40" fmla="*/ 161784 w 604315"/>
                <a:gd name="connsiteY40" fmla="*/ 266698 h 408524"/>
                <a:gd name="connsiteX41" fmla="*/ 190359 w 604315"/>
                <a:gd name="connsiteY41" fmla="*/ 266698 h 408524"/>
                <a:gd name="connsiteX42" fmla="*/ 161784 w 604315"/>
                <a:gd name="connsiteY42" fmla="*/ 124870 h 408524"/>
                <a:gd name="connsiteX43" fmla="*/ 161784 w 604315"/>
                <a:gd name="connsiteY43" fmla="*/ 58195 h 408524"/>
                <a:gd name="connsiteX44" fmla="*/ 161784 w 604315"/>
                <a:gd name="connsiteY44" fmla="*/ 58195 h 408524"/>
                <a:gd name="connsiteX45" fmla="*/ 190359 w 604315"/>
                <a:gd name="connsiteY45" fmla="*/ 182592 h 408524"/>
                <a:gd name="connsiteX46" fmla="*/ 209409 w 604315"/>
                <a:gd name="connsiteY46" fmla="*/ 200023 h 408524"/>
                <a:gd name="connsiteX47" fmla="*/ 209409 w 604315"/>
                <a:gd name="connsiteY47" fmla="*/ 200023 h 408524"/>
                <a:gd name="connsiteX48" fmla="*/ 227887 w 604315"/>
                <a:gd name="connsiteY48" fmla="*/ 185068 h 408524"/>
                <a:gd name="connsiteX49" fmla="*/ 228459 w 604315"/>
                <a:gd name="connsiteY49" fmla="*/ 180973 h 408524"/>
                <a:gd name="connsiteX50" fmla="*/ 256272 w 604315"/>
                <a:gd name="connsiteY50" fmla="*/ 58767 h 408524"/>
                <a:gd name="connsiteX51" fmla="*/ 256272 w 604315"/>
                <a:gd name="connsiteY51" fmla="*/ 58767 h 408524"/>
                <a:gd name="connsiteX52" fmla="*/ 256272 w 604315"/>
                <a:gd name="connsiteY52" fmla="*/ 218501 h 408524"/>
                <a:gd name="connsiteX53" fmla="*/ 277322 w 604315"/>
                <a:gd name="connsiteY53" fmla="*/ 197356 h 408524"/>
                <a:gd name="connsiteX54" fmla="*/ 331204 w 604315"/>
                <a:gd name="connsiteY54" fmla="*/ 197326 h 408524"/>
                <a:gd name="connsiteX55" fmla="*/ 331233 w 604315"/>
                <a:gd name="connsiteY55" fmla="*/ 197356 h 408524"/>
                <a:gd name="connsiteX56" fmla="*/ 352284 w 604315"/>
                <a:gd name="connsiteY56" fmla="*/ 217644 h 408524"/>
                <a:gd name="connsiteX57" fmla="*/ 352284 w 604315"/>
                <a:gd name="connsiteY57" fmla="*/ 58862 h 408524"/>
                <a:gd name="connsiteX58" fmla="*/ 352284 w 604315"/>
                <a:gd name="connsiteY58" fmla="*/ 58862 h 408524"/>
                <a:gd name="connsiteX59" fmla="*/ 380859 w 604315"/>
                <a:gd name="connsiteY59" fmla="*/ 185164 h 408524"/>
                <a:gd name="connsiteX60" fmla="*/ 399909 w 604315"/>
                <a:gd name="connsiteY60" fmla="*/ 200023 h 408524"/>
                <a:gd name="connsiteX61" fmla="*/ 399909 w 604315"/>
                <a:gd name="connsiteY61" fmla="*/ 200023 h 408524"/>
                <a:gd name="connsiteX62" fmla="*/ 418482 w 604315"/>
                <a:gd name="connsiteY62" fmla="*/ 185068 h 408524"/>
                <a:gd name="connsiteX63" fmla="*/ 447057 w 604315"/>
                <a:gd name="connsiteY63" fmla="*/ 58767 h 408524"/>
                <a:gd name="connsiteX64" fmla="*/ 447057 w 604315"/>
                <a:gd name="connsiteY64" fmla="*/ 58767 h 408524"/>
                <a:gd name="connsiteX65" fmla="*/ 447057 w 604315"/>
                <a:gd name="connsiteY65" fmla="*/ 313084 h 408524"/>
                <a:gd name="connsiteX66" fmla="*/ 447057 w 604315"/>
                <a:gd name="connsiteY66" fmla="*/ 313084 h 408524"/>
                <a:gd name="connsiteX67" fmla="*/ 485157 w 604315"/>
                <a:gd name="connsiteY67" fmla="*/ 274984 h 408524"/>
                <a:gd name="connsiteX68" fmla="*/ 485157 w 604315"/>
                <a:gd name="connsiteY68" fmla="*/ 209548 h 408524"/>
                <a:gd name="connsiteX69" fmla="*/ 504207 w 604315"/>
                <a:gd name="connsiteY69" fmla="*/ 209548 h 408524"/>
                <a:gd name="connsiteX70" fmla="*/ 504207 w 604315"/>
                <a:gd name="connsiteY70" fmla="*/ 256315 h 408524"/>
                <a:gd name="connsiteX71" fmla="*/ 542307 w 604315"/>
                <a:gd name="connsiteY71" fmla="*/ 218215 h 408524"/>
                <a:gd name="connsiteX72" fmla="*/ 542307 w 604315"/>
                <a:gd name="connsiteY72" fmla="*/ 58862 h 408524"/>
                <a:gd name="connsiteX73" fmla="*/ 542307 w 604315"/>
                <a:gd name="connsiteY73" fmla="*/ 58862 h 408524"/>
                <a:gd name="connsiteX74" fmla="*/ 572311 w 604315"/>
                <a:gd name="connsiteY74" fmla="*/ 187831 h 40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4315" h="408524">
                  <a:moveTo>
                    <a:pt x="572978" y="187735"/>
                  </a:moveTo>
                  <a:lnTo>
                    <a:pt x="582503" y="178210"/>
                  </a:lnTo>
                  <a:lnTo>
                    <a:pt x="604315" y="156398"/>
                  </a:lnTo>
                  <a:lnTo>
                    <a:pt x="577836" y="37336"/>
                  </a:lnTo>
                  <a:cubicBezTo>
                    <a:pt x="577026" y="33118"/>
                    <a:pt x="574727" y="29332"/>
                    <a:pt x="571359" y="26668"/>
                  </a:cubicBezTo>
                  <a:cubicBezTo>
                    <a:pt x="559951" y="17716"/>
                    <a:pt x="547053" y="10848"/>
                    <a:pt x="533259" y="6379"/>
                  </a:cubicBezTo>
                  <a:cubicBezTo>
                    <a:pt x="508375" y="-2126"/>
                    <a:pt x="481371" y="-2126"/>
                    <a:pt x="456487" y="6379"/>
                  </a:cubicBezTo>
                  <a:cubicBezTo>
                    <a:pt x="442697" y="10859"/>
                    <a:pt x="429801" y="17726"/>
                    <a:pt x="418387" y="26668"/>
                  </a:cubicBezTo>
                  <a:cubicBezTo>
                    <a:pt x="415092" y="29396"/>
                    <a:pt x="412810" y="33153"/>
                    <a:pt x="411910" y="37336"/>
                  </a:cubicBezTo>
                  <a:lnTo>
                    <a:pt x="399909" y="93152"/>
                  </a:lnTo>
                  <a:lnTo>
                    <a:pt x="399909" y="93152"/>
                  </a:lnTo>
                  <a:lnTo>
                    <a:pt x="387431" y="37336"/>
                  </a:lnTo>
                  <a:cubicBezTo>
                    <a:pt x="386557" y="33120"/>
                    <a:pt x="384231" y="29344"/>
                    <a:pt x="380859" y="26668"/>
                  </a:cubicBezTo>
                  <a:cubicBezTo>
                    <a:pt x="369451" y="17716"/>
                    <a:pt x="356553" y="10848"/>
                    <a:pt x="342759" y="6379"/>
                  </a:cubicBezTo>
                  <a:cubicBezTo>
                    <a:pt x="303653" y="-6242"/>
                    <a:pt x="260832" y="1358"/>
                    <a:pt x="228459" y="26668"/>
                  </a:cubicBezTo>
                  <a:cubicBezTo>
                    <a:pt x="225163" y="29396"/>
                    <a:pt x="222882" y="33153"/>
                    <a:pt x="221982" y="37336"/>
                  </a:cubicBezTo>
                  <a:lnTo>
                    <a:pt x="209409" y="91342"/>
                  </a:lnTo>
                  <a:cubicBezTo>
                    <a:pt x="209409" y="91342"/>
                    <a:pt x="209409" y="91342"/>
                    <a:pt x="209409" y="91342"/>
                  </a:cubicBezTo>
                  <a:lnTo>
                    <a:pt x="197026" y="37336"/>
                  </a:lnTo>
                  <a:cubicBezTo>
                    <a:pt x="196076" y="33127"/>
                    <a:pt x="193725" y="29366"/>
                    <a:pt x="190359" y="26668"/>
                  </a:cubicBezTo>
                  <a:cubicBezTo>
                    <a:pt x="178945" y="17726"/>
                    <a:pt x="166049" y="10859"/>
                    <a:pt x="152259" y="6379"/>
                  </a:cubicBezTo>
                  <a:cubicBezTo>
                    <a:pt x="127375" y="-2126"/>
                    <a:pt x="100371" y="-2126"/>
                    <a:pt x="75487" y="6379"/>
                  </a:cubicBezTo>
                  <a:cubicBezTo>
                    <a:pt x="61705" y="10879"/>
                    <a:pt x="48813" y="17745"/>
                    <a:pt x="37387" y="26668"/>
                  </a:cubicBezTo>
                  <a:cubicBezTo>
                    <a:pt x="34091" y="29396"/>
                    <a:pt x="31810" y="33153"/>
                    <a:pt x="30910" y="37336"/>
                  </a:cubicBezTo>
                  <a:lnTo>
                    <a:pt x="621" y="175639"/>
                  </a:lnTo>
                  <a:cubicBezTo>
                    <a:pt x="-2093" y="186293"/>
                    <a:pt x="4344" y="197130"/>
                    <a:pt x="14999" y="199844"/>
                  </a:cubicBezTo>
                  <a:cubicBezTo>
                    <a:pt x="15253" y="199908"/>
                    <a:pt x="15509" y="199968"/>
                    <a:pt x="15765" y="200023"/>
                  </a:cubicBezTo>
                  <a:cubicBezTo>
                    <a:pt x="16811" y="200117"/>
                    <a:pt x="17863" y="200117"/>
                    <a:pt x="18909" y="200023"/>
                  </a:cubicBezTo>
                  <a:cubicBezTo>
                    <a:pt x="28018" y="200235"/>
                    <a:pt x="36002" y="193968"/>
                    <a:pt x="37959" y="185068"/>
                  </a:cubicBezTo>
                  <a:lnTo>
                    <a:pt x="66534" y="57148"/>
                  </a:lnTo>
                  <a:lnTo>
                    <a:pt x="66534" y="57148"/>
                  </a:lnTo>
                  <a:lnTo>
                    <a:pt x="66534" y="124775"/>
                  </a:lnTo>
                  <a:lnTo>
                    <a:pt x="37959" y="266698"/>
                  </a:lnTo>
                  <a:lnTo>
                    <a:pt x="66534" y="266698"/>
                  </a:lnTo>
                  <a:lnTo>
                    <a:pt x="66534" y="408525"/>
                  </a:lnTo>
                  <a:lnTo>
                    <a:pt x="104634" y="370425"/>
                  </a:lnTo>
                  <a:lnTo>
                    <a:pt x="104634" y="266698"/>
                  </a:lnTo>
                  <a:lnTo>
                    <a:pt x="123684" y="266698"/>
                  </a:lnTo>
                  <a:lnTo>
                    <a:pt x="123684" y="351375"/>
                  </a:lnTo>
                  <a:lnTo>
                    <a:pt x="161784" y="313275"/>
                  </a:lnTo>
                  <a:lnTo>
                    <a:pt x="161784" y="266698"/>
                  </a:lnTo>
                  <a:lnTo>
                    <a:pt x="190359" y="266698"/>
                  </a:lnTo>
                  <a:lnTo>
                    <a:pt x="161784" y="124870"/>
                  </a:lnTo>
                  <a:lnTo>
                    <a:pt x="161784" y="58195"/>
                  </a:lnTo>
                  <a:lnTo>
                    <a:pt x="161784" y="58195"/>
                  </a:lnTo>
                  <a:lnTo>
                    <a:pt x="190359" y="182592"/>
                  </a:lnTo>
                  <a:cubicBezTo>
                    <a:pt x="191202" y="192476"/>
                    <a:pt x="199489" y="200059"/>
                    <a:pt x="209409" y="200023"/>
                  </a:cubicBezTo>
                  <a:lnTo>
                    <a:pt x="209409" y="200023"/>
                  </a:lnTo>
                  <a:cubicBezTo>
                    <a:pt x="218304" y="199964"/>
                    <a:pt x="225975" y="193756"/>
                    <a:pt x="227887" y="185068"/>
                  </a:cubicBezTo>
                  <a:lnTo>
                    <a:pt x="228459" y="180973"/>
                  </a:lnTo>
                  <a:lnTo>
                    <a:pt x="256272" y="58767"/>
                  </a:lnTo>
                  <a:cubicBezTo>
                    <a:pt x="256272" y="58767"/>
                    <a:pt x="256272" y="58767"/>
                    <a:pt x="256272" y="58767"/>
                  </a:cubicBezTo>
                  <a:lnTo>
                    <a:pt x="256272" y="218501"/>
                  </a:lnTo>
                  <a:lnTo>
                    <a:pt x="277322" y="197356"/>
                  </a:lnTo>
                  <a:cubicBezTo>
                    <a:pt x="292192" y="182468"/>
                    <a:pt x="316316" y="182455"/>
                    <a:pt x="331204" y="197326"/>
                  </a:cubicBezTo>
                  <a:cubicBezTo>
                    <a:pt x="331213" y="197336"/>
                    <a:pt x="331224" y="197346"/>
                    <a:pt x="331233" y="197356"/>
                  </a:cubicBezTo>
                  <a:lnTo>
                    <a:pt x="352284" y="217644"/>
                  </a:lnTo>
                  <a:lnTo>
                    <a:pt x="352284" y="58862"/>
                  </a:lnTo>
                  <a:cubicBezTo>
                    <a:pt x="352284" y="58862"/>
                    <a:pt x="352284" y="58862"/>
                    <a:pt x="352284" y="58862"/>
                  </a:cubicBezTo>
                  <a:lnTo>
                    <a:pt x="380859" y="185164"/>
                  </a:lnTo>
                  <a:cubicBezTo>
                    <a:pt x="382854" y="194025"/>
                    <a:pt x="390828" y="200245"/>
                    <a:pt x="399909" y="200023"/>
                  </a:cubicBezTo>
                  <a:lnTo>
                    <a:pt x="399909" y="200023"/>
                  </a:lnTo>
                  <a:cubicBezTo>
                    <a:pt x="408840" y="200008"/>
                    <a:pt x="416562" y="193790"/>
                    <a:pt x="418482" y="185068"/>
                  </a:cubicBezTo>
                  <a:lnTo>
                    <a:pt x="447057" y="58767"/>
                  </a:lnTo>
                  <a:cubicBezTo>
                    <a:pt x="447057" y="58767"/>
                    <a:pt x="447057" y="58767"/>
                    <a:pt x="447057" y="58767"/>
                  </a:cubicBezTo>
                  <a:lnTo>
                    <a:pt x="447057" y="313084"/>
                  </a:lnTo>
                  <a:lnTo>
                    <a:pt x="447057" y="313084"/>
                  </a:lnTo>
                  <a:lnTo>
                    <a:pt x="485157" y="274984"/>
                  </a:lnTo>
                  <a:lnTo>
                    <a:pt x="485157" y="209548"/>
                  </a:lnTo>
                  <a:lnTo>
                    <a:pt x="504207" y="209548"/>
                  </a:lnTo>
                  <a:lnTo>
                    <a:pt x="504207" y="256315"/>
                  </a:lnTo>
                  <a:lnTo>
                    <a:pt x="542307" y="218215"/>
                  </a:lnTo>
                  <a:lnTo>
                    <a:pt x="542307" y="58862"/>
                  </a:lnTo>
                  <a:cubicBezTo>
                    <a:pt x="542307" y="58862"/>
                    <a:pt x="542307" y="58862"/>
                    <a:pt x="542307" y="58862"/>
                  </a:cubicBezTo>
                  <a:lnTo>
                    <a:pt x="572311" y="1878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64">
              <a:extLst>
                <a:ext uri="{FF2B5EF4-FFF2-40B4-BE49-F238E27FC236}">
                  <a16:creationId xmlns:a16="http://schemas.microsoft.com/office/drawing/2014/main" id="{9F398D58-037E-44D4-9E62-6BE57ED7046E}"/>
                </a:ext>
              </a:extLst>
            </p:cNvPr>
            <p:cNvSpPr/>
            <p:nvPr/>
          </p:nvSpPr>
          <p:spPr>
            <a:xfrm>
              <a:off x="6184310" y="263172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65">
              <a:extLst>
                <a:ext uri="{FF2B5EF4-FFF2-40B4-BE49-F238E27FC236}">
                  <a16:creationId xmlns:a16="http://schemas.microsoft.com/office/drawing/2014/main" id="{7F5A07D8-8C92-47D0-BD03-1499D6C72991}"/>
                </a:ext>
              </a:extLst>
            </p:cNvPr>
            <p:cNvSpPr/>
            <p:nvPr/>
          </p:nvSpPr>
          <p:spPr>
            <a:xfrm>
              <a:off x="5993525" y="263172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ym typeface="+mn-ea"/>
              </a:rPr>
              <a:t>八、</a:t>
            </a:r>
            <a:r>
              <a:rPr lang="zh-CN" altLang="en-US" sz="3200">
                <a:sym typeface="+mn-ea"/>
              </a:rPr>
              <a:t>个人成长亮点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99160" y="1408960"/>
            <a:ext cx="10991849" cy="5086155"/>
            <a:chOff x="600075" y="1444183"/>
            <a:chExt cx="10991849" cy="5086155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DD7C9D5-3340-47FB-A2B0-7FDB2AD789D7}"/>
                </a:ext>
              </a:extLst>
            </p:cNvPr>
            <p:cNvSpPr/>
            <p:nvPr/>
          </p:nvSpPr>
          <p:spPr>
            <a:xfrm>
              <a:off x="2567038" y="2889783"/>
              <a:ext cx="3244602" cy="220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0498" extrusionOk="0">
                  <a:moveTo>
                    <a:pt x="21137" y="9071"/>
                  </a:moveTo>
                  <a:lnTo>
                    <a:pt x="15025" y="486"/>
                  </a:lnTo>
                  <a:cubicBezTo>
                    <a:pt x="14288" y="-550"/>
                    <a:pt x="13016" y="177"/>
                    <a:pt x="13016" y="1654"/>
                  </a:cubicBezTo>
                  <a:lnTo>
                    <a:pt x="13016" y="4123"/>
                  </a:lnTo>
                  <a:cubicBezTo>
                    <a:pt x="13016" y="5037"/>
                    <a:pt x="12491" y="5776"/>
                    <a:pt x="11840" y="5776"/>
                  </a:cubicBezTo>
                  <a:lnTo>
                    <a:pt x="1177" y="5776"/>
                  </a:lnTo>
                  <a:cubicBezTo>
                    <a:pt x="526" y="5776"/>
                    <a:pt x="0" y="6514"/>
                    <a:pt x="0" y="7429"/>
                  </a:cubicBezTo>
                  <a:lnTo>
                    <a:pt x="0" y="13071"/>
                  </a:lnTo>
                  <a:cubicBezTo>
                    <a:pt x="0" y="13986"/>
                    <a:pt x="526" y="14724"/>
                    <a:pt x="1177" y="14724"/>
                  </a:cubicBezTo>
                  <a:lnTo>
                    <a:pt x="11840" y="14724"/>
                  </a:lnTo>
                  <a:cubicBezTo>
                    <a:pt x="12491" y="14724"/>
                    <a:pt x="13016" y="15463"/>
                    <a:pt x="13016" y="16377"/>
                  </a:cubicBezTo>
                  <a:lnTo>
                    <a:pt x="13016" y="18846"/>
                  </a:lnTo>
                  <a:cubicBezTo>
                    <a:pt x="13016" y="20312"/>
                    <a:pt x="14280" y="21050"/>
                    <a:pt x="15025" y="20014"/>
                  </a:cubicBezTo>
                  <a:lnTo>
                    <a:pt x="21137" y="11429"/>
                  </a:lnTo>
                  <a:cubicBezTo>
                    <a:pt x="21600" y="10757"/>
                    <a:pt x="21600" y="9710"/>
                    <a:pt x="21137" y="9071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86FF570E-13DF-46E8-A446-5196EEA5D765}"/>
                </a:ext>
              </a:extLst>
            </p:cNvPr>
            <p:cNvSpPr/>
            <p:nvPr/>
          </p:nvSpPr>
          <p:spPr>
            <a:xfrm>
              <a:off x="600075" y="1444183"/>
              <a:ext cx="4085599" cy="508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37" extrusionOk="0">
                  <a:moveTo>
                    <a:pt x="2792" y="9521"/>
                  </a:moveTo>
                  <a:cubicBezTo>
                    <a:pt x="2861" y="9521"/>
                    <a:pt x="2918" y="9476"/>
                    <a:pt x="2918" y="9421"/>
                  </a:cubicBezTo>
                  <a:lnTo>
                    <a:pt x="2918" y="9275"/>
                  </a:lnTo>
                  <a:cubicBezTo>
                    <a:pt x="2918" y="9185"/>
                    <a:pt x="3049" y="9145"/>
                    <a:pt x="3130" y="9205"/>
                  </a:cubicBezTo>
                  <a:lnTo>
                    <a:pt x="3769" y="9717"/>
                  </a:lnTo>
                  <a:cubicBezTo>
                    <a:pt x="3819" y="9757"/>
                    <a:pt x="3819" y="9817"/>
                    <a:pt x="3769" y="9857"/>
                  </a:cubicBezTo>
                  <a:lnTo>
                    <a:pt x="3130" y="10369"/>
                  </a:lnTo>
                  <a:cubicBezTo>
                    <a:pt x="3055" y="10429"/>
                    <a:pt x="2918" y="10389"/>
                    <a:pt x="2918" y="10299"/>
                  </a:cubicBezTo>
                  <a:lnTo>
                    <a:pt x="2918" y="10153"/>
                  </a:lnTo>
                  <a:cubicBezTo>
                    <a:pt x="2918" y="10098"/>
                    <a:pt x="2861" y="10053"/>
                    <a:pt x="2792" y="10053"/>
                  </a:cubicBezTo>
                  <a:lnTo>
                    <a:pt x="1672" y="10053"/>
                  </a:lnTo>
                  <a:cubicBezTo>
                    <a:pt x="1603" y="10053"/>
                    <a:pt x="1546" y="10008"/>
                    <a:pt x="1546" y="9953"/>
                  </a:cubicBezTo>
                  <a:lnTo>
                    <a:pt x="1546" y="9617"/>
                  </a:lnTo>
                  <a:cubicBezTo>
                    <a:pt x="1546" y="9561"/>
                    <a:pt x="1603" y="9516"/>
                    <a:pt x="1672" y="9516"/>
                  </a:cubicBezTo>
                  <a:lnTo>
                    <a:pt x="2792" y="9516"/>
                  </a:lnTo>
                  <a:close/>
                  <a:moveTo>
                    <a:pt x="6906" y="8156"/>
                  </a:moveTo>
                  <a:cubicBezTo>
                    <a:pt x="6831" y="8096"/>
                    <a:pt x="6693" y="8136"/>
                    <a:pt x="6693" y="8227"/>
                  </a:cubicBezTo>
                  <a:lnTo>
                    <a:pt x="6693" y="8372"/>
                  </a:lnTo>
                  <a:cubicBezTo>
                    <a:pt x="6693" y="8427"/>
                    <a:pt x="6637" y="8473"/>
                    <a:pt x="6568" y="8473"/>
                  </a:cubicBezTo>
                  <a:lnTo>
                    <a:pt x="5447" y="8473"/>
                  </a:lnTo>
                  <a:cubicBezTo>
                    <a:pt x="5378" y="8473"/>
                    <a:pt x="5322" y="8518"/>
                    <a:pt x="5322" y="8573"/>
                  </a:cubicBezTo>
                  <a:lnTo>
                    <a:pt x="5322" y="8909"/>
                  </a:lnTo>
                  <a:cubicBezTo>
                    <a:pt x="5322" y="8964"/>
                    <a:pt x="5378" y="9009"/>
                    <a:pt x="5447" y="9009"/>
                  </a:cubicBezTo>
                  <a:lnTo>
                    <a:pt x="6568" y="9009"/>
                  </a:lnTo>
                  <a:cubicBezTo>
                    <a:pt x="6637" y="9009"/>
                    <a:pt x="6693" y="9055"/>
                    <a:pt x="6693" y="9110"/>
                  </a:cubicBezTo>
                  <a:lnTo>
                    <a:pt x="6693" y="9255"/>
                  </a:lnTo>
                  <a:cubicBezTo>
                    <a:pt x="6693" y="9346"/>
                    <a:pt x="6824" y="9386"/>
                    <a:pt x="6906" y="9325"/>
                  </a:cubicBezTo>
                  <a:lnTo>
                    <a:pt x="7544" y="8814"/>
                  </a:lnTo>
                  <a:cubicBezTo>
                    <a:pt x="7594" y="8774"/>
                    <a:pt x="7594" y="8713"/>
                    <a:pt x="7544" y="8673"/>
                  </a:cubicBezTo>
                  <a:lnTo>
                    <a:pt x="6906" y="8156"/>
                  </a:lnTo>
                  <a:close/>
                  <a:moveTo>
                    <a:pt x="4408" y="8187"/>
                  </a:moveTo>
                  <a:cubicBezTo>
                    <a:pt x="4333" y="8126"/>
                    <a:pt x="4195" y="8166"/>
                    <a:pt x="4195" y="8257"/>
                  </a:cubicBezTo>
                  <a:lnTo>
                    <a:pt x="4195" y="8402"/>
                  </a:lnTo>
                  <a:cubicBezTo>
                    <a:pt x="4195" y="8457"/>
                    <a:pt x="4138" y="8503"/>
                    <a:pt x="4070" y="8503"/>
                  </a:cubicBezTo>
                  <a:lnTo>
                    <a:pt x="2949" y="8503"/>
                  </a:lnTo>
                  <a:cubicBezTo>
                    <a:pt x="2880" y="8503"/>
                    <a:pt x="2824" y="8548"/>
                    <a:pt x="2824" y="8603"/>
                  </a:cubicBezTo>
                  <a:lnTo>
                    <a:pt x="2824" y="8939"/>
                  </a:lnTo>
                  <a:cubicBezTo>
                    <a:pt x="2824" y="8994"/>
                    <a:pt x="2880" y="9040"/>
                    <a:pt x="2949" y="9040"/>
                  </a:cubicBezTo>
                  <a:lnTo>
                    <a:pt x="4070" y="9040"/>
                  </a:lnTo>
                  <a:cubicBezTo>
                    <a:pt x="4138" y="9040"/>
                    <a:pt x="4195" y="9085"/>
                    <a:pt x="4195" y="9140"/>
                  </a:cubicBezTo>
                  <a:lnTo>
                    <a:pt x="4195" y="9285"/>
                  </a:lnTo>
                  <a:cubicBezTo>
                    <a:pt x="4195" y="9376"/>
                    <a:pt x="4326" y="9416"/>
                    <a:pt x="4408" y="9356"/>
                  </a:cubicBezTo>
                  <a:lnTo>
                    <a:pt x="5046" y="8844"/>
                  </a:lnTo>
                  <a:cubicBezTo>
                    <a:pt x="5096" y="8804"/>
                    <a:pt x="5096" y="8743"/>
                    <a:pt x="5046" y="8703"/>
                  </a:cubicBezTo>
                  <a:lnTo>
                    <a:pt x="4408" y="8187"/>
                  </a:lnTo>
                  <a:close/>
                  <a:moveTo>
                    <a:pt x="4195" y="9491"/>
                  </a:moveTo>
                  <a:cubicBezTo>
                    <a:pt x="4126" y="9491"/>
                    <a:pt x="4070" y="9536"/>
                    <a:pt x="4070" y="9591"/>
                  </a:cubicBezTo>
                  <a:lnTo>
                    <a:pt x="4070" y="9928"/>
                  </a:lnTo>
                  <a:cubicBezTo>
                    <a:pt x="4070" y="9983"/>
                    <a:pt x="4126" y="10028"/>
                    <a:pt x="4195" y="10028"/>
                  </a:cubicBezTo>
                  <a:lnTo>
                    <a:pt x="5315" y="10028"/>
                  </a:lnTo>
                  <a:cubicBezTo>
                    <a:pt x="5384" y="10028"/>
                    <a:pt x="5441" y="10073"/>
                    <a:pt x="5441" y="10128"/>
                  </a:cubicBezTo>
                  <a:lnTo>
                    <a:pt x="5441" y="10274"/>
                  </a:lnTo>
                  <a:cubicBezTo>
                    <a:pt x="5441" y="10364"/>
                    <a:pt x="5572" y="10404"/>
                    <a:pt x="5654" y="10344"/>
                  </a:cubicBezTo>
                  <a:lnTo>
                    <a:pt x="6292" y="9832"/>
                  </a:lnTo>
                  <a:cubicBezTo>
                    <a:pt x="6342" y="9792"/>
                    <a:pt x="6342" y="9732"/>
                    <a:pt x="6292" y="9692"/>
                  </a:cubicBezTo>
                  <a:lnTo>
                    <a:pt x="5654" y="9180"/>
                  </a:lnTo>
                  <a:cubicBezTo>
                    <a:pt x="5578" y="9120"/>
                    <a:pt x="5441" y="9160"/>
                    <a:pt x="5441" y="9250"/>
                  </a:cubicBezTo>
                  <a:lnTo>
                    <a:pt x="5441" y="9396"/>
                  </a:lnTo>
                  <a:cubicBezTo>
                    <a:pt x="5441" y="9451"/>
                    <a:pt x="5384" y="9496"/>
                    <a:pt x="5315" y="9496"/>
                  </a:cubicBezTo>
                  <a:lnTo>
                    <a:pt x="4195" y="9496"/>
                  </a:lnTo>
                  <a:close/>
                  <a:moveTo>
                    <a:pt x="426" y="10540"/>
                  </a:moveTo>
                  <a:cubicBezTo>
                    <a:pt x="357" y="10540"/>
                    <a:pt x="301" y="10585"/>
                    <a:pt x="301" y="10640"/>
                  </a:cubicBezTo>
                  <a:lnTo>
                    <a:pt x="301" y="10976"/>
                  </a:lnTo>
                  <a:cubicBezTo>
                    <a:pt x="301" y="11031"/>
                    <a:pt x="357" y="11077"/>
                    <a:pt x="426" y="11077"/>
                  </a:cubicBezTo>
                  <a:lnTo>
                    <a:pt x="1546" y="11077"/>
                  </a:lnTo>
                  <a:cubicBezTo>
                    <a:pt x="1615" y="11077"/>
                    <a:pt x="1672" y="11122"/>
                    <a:pt x="1672" y="11177"/>
                  </a:cubicBezTo>
                  <a:lnTo>
                    <a:pt x="1672" y="11322"/>
                  </a:lnTo>
                  <a:cubicBezTo>
                    <a:pt x="1672" y="11413"/>
                    <a:pt x="1803" y="11453"/>
                    <a:pt x="1885" y="11393"/>
                  </a:cubicBezTo>
                  <a:lnTo>
                    <a:pt x="2523" y="10881"/>
                  </a:lnTo>
                  <a:cubicBezTo>
                    <a:pt x="2573" y="10841"/>
                    <a:pt x="2573" y="10781"/>
                    <a:pt x="2523" y="10740"/>
                  </a:cubicBezTo>
                  <a:lnTo>
                    <a:pt x="1885" y="10229"/>
                  </a:lnTo>
                  <a:cubicBezTo>
                    <a:pt x="1809" y="10168"/>
                    <a:pt x="1672" y="10209"/>
                    <a:pt x="1672" y="10299"/>
                  </a:cubicBezTo>
                  <a:lnTo>
                    <a:pt x="1672" y="10444"/>
                  </a:lnTo>
                  <a:cubicBezTo>
                    <a:pt x="1672" y="10500"/>
                    <a:pt x="1615" y="10545"/>
                    <a:pt x="1546" y="10545"/>
                  </a:cubicBezTo>
                  <a:lnTo>
                    <a:pt x="426" y="10545"/>
                  </a:lnTo>
                  <a:close/>
                  <a:moveTo>
                    <a:pt x="7983" y="12170"/>
                  </a:moveTo>
                  <a:lnTo>
                    <a:pt x="7983" y="12316"/>
                  </a:lnTo>
                  <a:cubicBezTo>
                    <a:pt x="7983" y="12406"/>
                    <a:pt x="8114" y="12446"/>
                    <a:pt x="8195" y="12386"/>
                  </a:cubicBezTo>
                  <a:lnTo>
                    <a:pt x="8834" y="11874"/>
                  </a:lnTo>
                  <a:cubicBezTo>
                    <a:pt x="8884" y="11834"/>
                    <a:pt x="8884" y="11774"/>
                    <a:pt x="8834" y="11734"/>
                  </a:cubicBezTo>
                  <a:lnTo>
                    <a:pt x="8195" y="11222"/>
                  </a:lnTo>
                  <a:cubicBezTo>
                    <a:pt x="8120" y="11162"/>
                    <a:pt x="7983" y="11202"/>
                    <a:pt x="7983" y="11292"/>
                  </a:cubicBezTo>
                  <a:lnTo>
                    <a:pt x="7983" y="11438"/>
                  </a:lnTo>
                  <a:cubicBezTo>
                    <a:pt x="7983" y="11493"/>
                    <a:pt x="7926" y="11538"/>
                    <a:pt x="7857" y="11538"/>
                  </a:cubicBezTo>
                  <a:lnTo>
                    <a:pt x="6737" y="11538"/>
                  </a:lnTo>
                  <a:cubicBezTo>
                    <a:pt x="6668" y="11538"/>
                    <a:pt x="6611" y="11583"/>
                    <a:pt x="6611" y="11639"/>
                  </a:cubicBezTo>
                  <a:lnTo>
                    <a:pt x="6611" y="11975"/>
                  </a:lnTo>
                  <a:cubicBezTo>
                    <a:pt x="6611" y="12030"/>
                    <a:pt x="6668" y="12075"/>
                    <a:pt x="6737" y="12075"/>
                  </a:cubicBezTo>
                  <a:lnTo>
                    <a:pt x="7857" y="12075"/>
                  </a:lnTo>
                  <a:cubicBezTo>
                    <a:pt x="7926" y="12070"/>
                    <a:pt x="7983" y="12115"/>
                    <a:pt x="7983" y="12170"/>
                  </a:cubicBezTo>
                  <a:close/>
                  <a:moveTo>
                    <a:pt x="376" y="13084"/>
                  </a:moveTo>
                  <a:lnTo>
                    <a:pt x="1496" y="13084"/>
                  </a:lnTo>
                  <a:cubicBezTo>
                    <a:pt x="1565" y="13084"/>
                    <a:pt x="1622" y="13129"/>
                    <a:pt x="1622" y="13184"/>
                  </a:cubicBezTo>
                  <a:lnTo>
                    <a:pt x="1622" y="13329"/>
                  </a:lnTo>
                  <a:cubicBezTo>
                    <a:pt x="1622" y="13420"/>
                    <a:pt x="1753" y="13460"/>
                    <a:pt x="1834" y="13400"/>
                  </a:cubicBezTo>
                  <a:lnTo>
                    <a:pt x="2473" y="12888"/>
                  </a:lnTo>
                  <a:cubicBezTo>
                    <a:pt x="2523" y="12848"/>
                    <a:pt x="2523" y="12788"/>
                    <a:pt x="2473" y="12747"/>
                  </a:cubicBezTo>
                  <a:lnTo>
                    <a:pt x="1834" y="12236"/>
                  </a:lnTo>
                  <a:cubicBezTo>
                    <a:pt x="1759" y="12175"/>
                    <a:pt x="1622" y="12216"/>
                    <a:pt x="1622" y="12306"/>
                  </a:cubicBezTo>
                  <a:lnTo>
                    <a:pt x="1622" y="12451"/>
                  </a:lnTo>
                  <a:cubicBezTo>
                    <a:pt x="1622" y="12507"/>
                    <a:pt x="1565" y="12552"/>
                    <a:pt x="1496" y="12552"/>
                  </a:cubicBezTo>
                  <a:lnTo>
                    <a:pt x="376" y="12552"/>
                  </a:lnTo>
                  <a:cubicBezTo>
                    <a:pt x="307" y="12552"/>
                    <a:pt x="250" y="12597"/>
                    <a:pt x="250" y="12652"/>
                  </a:cubicBezTo>
                  <a:lnTo>
                    <a:pt x="250" y="12988"/>
                  </a:lnTo>
                  <a:cubicBezTo>
                    <a:pt x="250" y="13038"/>
                    <a:pt x="307" y="13084"/>
                    <a:pt x="376" y="13084"/>
                  </a:cubicBezTo>
                  <a:close/>
                  <a:moveTo>
                    <a:pt x="4163" y="13179"/>
                  </a:moveTo>
                  <a:lnTo>
                    <a:pt x="4163" y="13324"/>
                  </a:lnTo>
                  <a:cubicBezTo>
                    <a:pt x="4163" y="13415"/>
                    <a:pt x="4295" y="13455"/>
                    <a:pt x="4376" y="13395"/>
                  </a:cubicBezTo>
                  <a:lnTo>
                    <a:pt x="5015" y="12883"/>
                  </a:lnTo>
                  <a:cubicBezTo>
                    <a:pt x="5065" y="12843"/>
                    <a:pt x="5065" y="12783"/>
                    <a:pt x="5015" y="12742"/>
                  </a:cubicBezTo>
                  <a:lnTo>
                    <a:pt x="4376" y="12231"/>
                  </a:lnTo>
                  <a:cubicBezTo>
                    <a:pt x="4301" y="12170"/>
                    <a:pt x="4163" y="12211"/>
                    <a:pt x="4163" y="12301"/>
                  </a:cubicBezTo>
                  <a:lnTo>
                    <a:pt x="4163" y="12446"/>
                  </a:lnTo>
                  <a:cubicBezTo>
                    <a:pt x="4163" y="12502"/>
                    <a:pt x="4107" y="12547"/>
                    <a:pt x="4038" y="12547"/>
                  </a:cubicBezTo>
                  <a:lnTo>
                    <a:pt x="2918" y="12547"/>
                  </a:lnTo>
                  <a:cubicBezTo>
                    <a:pt x="2849" y="12547"/>
                    <a:pt x="2792" y="12592"/>
                    <a:pt x="2792" y="12647"/>
                  </a:cubicBezTo>
                  <a:lnTo>
                    <a:pt x="2792" y="12983"/>
                  </a:lnTo>
                  <a:cubicBezTo>
                    <a:pt x="2792" y="13038"/>
                    <a:pt x="2849" y="13084"/>
                    <a:pt x="2918" y="13084"/>
                  </a:cubicBezTo>
                  <a:lnTo>
                    <a:pt x="4038" y="13084"/>
                  </a:lnTo>
                  <a:cubicBezTo>
                    <a:pt x="4107" y="13079"/>
                    <a:pt x="4163" y="13124"/>
                    <a:pt x="4163" y="13179"/>
                  </a:cubicBezTo>
                  <a:close/>
                  <a:moveTo>
                    <a:pt x="5660" y="14423"/>
                  </a:moveTo>
                  <a:lnTo>
                    <a:pt x="6298" y="13911"/>
                  </a:lnTo>
                  <a:cubicBezTo>
                    <a:pt x="6349" y="13871"/>
                    <a:pt x="6349" y="13811"/>
                    <a:pt x="6298" y="13771"/>
                  </a:cubicBezTo>
                  <a:lnTo>
                    <a:pt x="5660" y="13259"/>
                  </a:lnTo>
                  <a:cubicBezTo>
                    <a:pt x="5585" y="13199"/>
                    <a:pt x="5447" y="13239"/>
                    <a:pt x="5447" y="13329"/>
                  </a:cubicBezTo>
                  <a:lnTo>
                    <a:pt x="5447" y="13475"/>
                  </a:lnTo>
                  <a:cubicBezTo>
                    <a:pt x="5447" y="13530"/>
                    <a:pt x="5391" y="13575"/>
                    <a:pt x="5322" y="13575"/>
                  </a:cubicBezTo>
                  <a:lnTo>
                    <a:pt x="4207" y="13575"/>
                  </a:lnTo>
                  <a:cubicBezTo>
                    <a:pt x="4138" y="13575"/>
                    <a:pt x="4082" y="13620"/>
                    <a:pt x="4082" y="13676"/>
                  </a:cubicBezTo>
                  <a:lnTo>
                    <a:pt x="4082" y="14012"/>
                  </a:lnTo>
                  <a:cubicBezTo>
                    <a:pt x="4082" y="14067"/>
                    <a:pt x="4138" y="14112"/>
                    <a:pt x="4207" y="14112"/>
                  </a:cubicBezTo>
                  <a:lnTo>
                    <a:pt x="5328" y="14112"/>
                  </a:lnTo>
                  <a:cubicBezTo>
                    <a:pt x="5397" y="14112"/>
                    <a:pt x="5453" y="14157"/>
                    <a:pt x="5453" y="14212"/>
                  </a:cubicBezTo>
                  <a:lnTo>
                    <a:pt x="5453" y="14358"/>
                  </a:lnTo>
                  <a:cubicBezTo>
                    <a:pt x="5447" y="14443"/>
                    <a:pt x="5578" y="14483"/>
                    <a:pt x="5660" y="14423"/>
                  </a:cubicBezTo>
                  <a:close/>
                  <a:moveTo>
                    <a:pt x="10105" y="8658"/>
                  </a:moveTo>
                  <a:lnTo>
                    <a:pt x="9466" y="8146"/>
                  </a:lnTo>
                  <a:cubicBezTo>
                    <a:pt x="9391" y="8086"/>
                    <a:pt x="9254" y="8126"/>
                    <a:pt x="9254" y="8217"/>
                  </a:cubicBezTo>
                  <a:lnTo>
                    <a:pt x="9254" y="8362"/>
                  </a:lnTo>
                  <a:cubicBezTo>
                    <a:pt x="9254" y="8417"/>
                    <a:pt x="9197" y="8462"/>
                    <a:pt x="9128" y="8462"/>
                  </a:cubicBezTo>
                  <a:lnTo>
                    <a:pt x="8008" y="8462"/>
                  </a:lnTo>
                  <a:cubicBezTo>
                    <a:pt x="7939" y="8462"/>
                    <a:pt x="7882" y="8508"/>
                    <a:pt x="7882" y="8563"/>
                  </a:cubicBezTo>
                  <a:lnTo>
                    <a:pt x="7882" y="8899"/>
                  </a:lnTo>
                  <a:cubicBezTo>
                    <a:pt x="7882" y="8954"/>
                    <a:pt x="7939" y="8999"/>
                    <a:pt x="8008" y="8999"/>
                  </a:cubicBezTo>
                  <a:lnTo>
                    <a:pt x="9128" y="8999"/>
                  </a:lnTo>
                  <a:cubicBezTo>
                    <a:pt x="9197" y="8999"/>
                    <a:pt x="9254" y="9045"/>
                    <a:pt x="9254" y="9100"/>
                  </a:cubicBezTo>
                  <a:lnTo>
                    <a:pt x="9254" y="9245"/>
                  </a:lnTo>
                  <a:cubicBezTo>
                    <a:pt x="9254" y="9336"/>
                    <a:pt x="9385" y="9376"/>
                    <a:pt x="9466" y="9315"/>
                  </a:cubicBezTo>
                  <a:lnTo>
                    <a:pt x="10105" y="8804"/>
                  </a:lnTo>
                  <a:cubicBezTo>
                    <a:pt x="10149" y="8759"/>
                    <a:pt x="10149" y="8698"/>
                    <a:pt x="10105" y="8658"/>
                  </a:cubicBezTo>
                  <a:close/>
                  <a:moveTo>
                    <a:pt x="6718" y="9486"/>
                  </a:moveTo>
                  <a:cubicBezTo>
                    <a:pt x="6649" y="9486"/>
                    <a:pt x="6593" y="9531"/>
                    <a:pt x="6593" y="9586"/>
                  </a:cubicBezTo>
                  <a:lnTo>
                    <a:pt x="6593" y="9923"/>
                  </a:lnTo>
                  <a:cubicBezTo>
                    <a:pt x="6593" y="9978"/>
                    <a:pt x="6649" y="10023"/>
                    <a:pt x="6718" y="10023"/>
                  </a:cubicBezTo>
                  <a:lnTo>
                    <a:pt x="7839" y="10023"/>
                  </a:lnTo>
                  <a:cubicBezTo>
                    <a:pt x="7907" y="10023"/>
                    <a:pt x="7964" y="10068"/>
                    <a:pt x="7964" y="10123"/>
                  </a:cubicBezTo>
                  <a:lnTo>
                    <a:pt x="7964" y="10269"/>
                  </a:lnTo>
                  <a:cubicBezTo>
                    <a:pt x="7964" y="10359"/>
                    <a:pt x="8095" y="10399"/>
                    <a:pt x="8177" y="10339"/>
                  </a:cubicBezTo>
                  <a:lnTo>
                    <a:pt x="8815" y="9827"/>
                  </a:lnTo>
                  <a:cubicBezTo>
                    <a:pt x="8865" y="9787"/>
                    <a:pt x="8865" y="9727"/>
                    <a:pt x="8815" y="9687"/>
                  </a:cubicBezTo>
                  <a:lnTo>
                    <a:pt x="8177" y="9175"/>
                  </a:lnTo>
                  <a:cubicBezTo>
                    <a:pt x="8102" y="9115"/>
                    <a:pt x="7964" y="9155"/>
                    <a:pt x="7964" y="9245"/>
                  </a:cubicBezTo>
                  <a:lnTo>
                    <a:pt x="7964" y="9391"/>
                  </a:lnTo>
                  <a:cubicBezTo>
                    <a:pt x="7964" y="9446"/>
                    <a:pt x="7907" y="9491"/>
                    <a:pt x="7839" y="9491"/>
                  </a:cubicBezTo>
                  <a:lnTo>
                    <a:pt x="6718" y="9491"/>
                  </a:lnTo>
                  <a:close/>
                  <a:moveTo>
                    <a:pt x="382" y="12195"/>
                  </a:moveTo>
                  <a:lnTo>
                    <a:pt x="382" y="12341"/>
                  </a:lnTo>
                  <a:cubicBezTo>
                    <a:pt x="382" y="12431"/>
                    <a:pt x="513" y="12471"/>
                    <a:pt x="595" y="12411"/>
                  </a:cubicBezTo>
                  <a:lnTo>
                    <a:pt x="1233" y="11899"/>
                  </a:lnTo>
                  <a:cubicBezTo>
                    <a:pt x="1283" y="11859"/>
                    <a:pt x="1283" y="11799"/>
                    <a:pt x="1233" y="11759"/>
                  </a:cubicBezTo>
                  <a:lnTo>
                    <a:pt x="595" y="11247"/>
                  </a:lnTo>
                  <a:cubicBezTo>
                    <a:pt x="520" y="11187"/>
                    <a:pt x="382" y="11227"/>
                    <a:pt x="382" y="11317"/>
                  </a:cubicBezTo>
                  <a:lnTo>
                    <a:pt x="382" y="11463"/>
                  </a:lnTo>
                  <a:cubicBezTo>
                    <a:pt x="382" y="11518"/>
                    <a:pt x="326" y="11563"/>
                    <a:pt x="257" y="11563"/>
                  </a:cubicBezTo>
                  <a:lnTo>
                    <a:pt x="0" y="11563"/>
                  </a:lnTo>
                  <a:lnTo>
                    <a:pt x="0" y="12100"/>
                  </a:lnTo>
                  <a:lnTo>
                    <a:pt x="257" y="12100"/>
                  </a:lnTo>
                  <a:cubicBezTo>
                    <a:pt x="326" y="12095"/>
                    <a:pt x="382" y="12140"/>
                    <a:pt x="382" y="12195"/>
                  </a:cubicBezTo>
                  <a:close/>
                  <a:moveTo>
                    <a:pt x="4151" y="11147"/>
                  </a:moveTo>
                  <a:lnTo>
                    <a:pt x="4151" y="11292"/>
                  </a:lnTo>
                  <a:cubicBezTo>
                    <a:pt x="4151" y="11383"/>
                    <a:pt x="4282" y="11423"/>
                    <a:pt x="4364" y="11363"/>
                  </a:cubicBezTo>
                  <a:lnTo>
                    <a:pt x="5002" y="10851"/>
                  </a:lnTo>
                  <a:cubicBezTo>
                    <a:pt x="5053" y="10811"/>
                    <a:pt x="5053" y="10750"/>
                    <a:pt x="5002" y="10710"/>
                  </a:cubicBezTo>
                  <a:lnTo>
                    <a:pt x="4364" y="10199"/>
                  </a:lnTo>
                  <a:cubicBezTo>
                    <a:pt x="4289" y="10138"/>
                    <a:pt x="4151" y="10178"/>
                    <a:pt x="4151" y="10269"/>
                  </a:cubicBezTo>
                  <a:lnTo>
                    <a:pt x="4151" y="10414"/>
                  </a:lnTo>
                  <a:cubicBezTo>
                    <a:pt x="4151" y="10469"/>
                    <a:pt x="4095" y="10515"/>
                    <a:pt x="4026" y="10515"/>
                  </a:cubicBezTo>
                  <a:lnTo>
                    <a:pt x="2905" y="10515"/>
                  </a:lnTo>
                  <a:cubicBezTo>
                    <a:pt x="2836" y="10515"/>
                    <a:pt x="2780" y="10560"/>
                    <a:pt x="2780" y="10615"/>
                  </a:cubicBezTo>
                  <a:lnTo>
                    <a:pt x="2780" y="10951"/>
                  </a:lnTo>
                  <a:cubicBezTo>
                    <a:pt x="2780" y="11006"/>
                    <a:pt x="2836" y="11051"/>
                    <a:pt x="2905" y="11051"/>
                  </a:cubicBezTo>
                  <a:lnTo>
                    <a:pt x="4026" y="11051"/>
                  </a:lnTo>
                  <a:cubicBezTo>
                    <a:pt x="4095" y="11046"/>
                    <a:pt x="4151" y="11092"/>
                    <a:pt x="4151" y="11147"/>
                  </a:cubicBezTo>
                  <a:close/>
                  <a:moveTo>
                    <a:pt x="3093" y="14413"/>
                  </a:moveTo>
                  <a:lnTo>
                    <a:pt x="3731" y="13901"/>
                  </a:lnTo>
                  <a:cubicBezTo>
                    <a:pt x="3782" y="13861"/>
                    <a:pt x="3782" y="13801"/>
                    <a:pt x="3731" y="13761"/>
                  </a:cubicBezTo>
                  <a:lnTo>
                    <a:pt x="3093" y="13249"/>
                  </a:lnTo>
                  <a:cubicBezTo>
                    <a:pt x="3018" y="13189"/>
                    <a:pt x="2880" y="13229"/>
                    <a:pt x="2880" y="13319"/>
                  </a:cubicBezTo>
                  <a:lnTo>
                    <a:pt x="2880" y="13465"/>
                  </a:lnTo>
                  <a:cubicBezTo>
                    <a:pt x="2880" y="13520"/>
                    <a:pt x="2824" y="13565"/>
                    <a:pt x="2755" y="13565"/>
                  </a:cubicBezTo>
                  <a:lnTo>
                    <a:pt x="1640" y="13565"/>
                  </a:lnTo>
                  <a:cubicBezTo>
                    <a:pt x="1571" y="13565"/>
                    <a:pt x="1515" y="13610"/>
                    <a:pt x="1515" y="13666"/>
                  </a:cubicBezTo>
                  <a:lnTo>
                    <a:pt x="1515" y="14002"/>
                  </a:lnTo>
                  <a:cubicBezTo>
                    <a:pt x="1515" y="14057"/>
                    <a:pt x="1571" y="14102"/>
                    <a:pt x="1640" y="14102"/>
                  </a:cubicBezTo>
                  <a:lnTo>
                    <a:pt x="2761" y="14102"/>
                  </a:lnTo>
                  <a:cubicBezTo>
                    <a:pt x="2830" y="14102"/>
                    <a:pt x="2886" y="14147"/>
                    <a:pt x="2886" y="14202"/>
                  </a:cubicBezTo>
                  <a:lnTo>
                    <a:pt x="2886" y="14348"/>
                  </a:lnTo>
                  <a:cubicBezTo>
                    <a:pt x="2880" y="14433"/>
                    <a:pt x="3018" y="14478"/>
                    <a:pt x="3093" y="14413"/>
                  </a:cubicBezTo>
                  <a:close/>
                  <a:moveTo>
                    <a:pt x="6912" y="11358"/>
                  </a:moveTo>
                  <a:lnTo>
                    <a:pt x="7551" y="10846"/>
                  </a:lnTo>
                  <a:cubicBezTo>
                    <a:pt x="7601" y="10806"/>
                    <a:pt x="7601" y="10745"/>
                    <a:pt x="7551" y="10705"/>
                  </a:cubicBezTo>
                  <a:lnTo>
                    <a:pt x="6912" y="10194"/>
                  </a:lnTo>
                  <a:cubicBezTo>
                    <a:pt x="6837" y="10133"/>
                    <a:pt x="6699" y="10173"/>
                    <a:pt x="6699" y="10264"/>
                  </a:cubicBezTo>
                  <a:lnTo>
                    <a:pt x="6699" y="10409"/>
                  </a:lnTo>
                  <a:cubicBezTo>
                    <a:pt x="6699" y="10464"/>
                    <a:pt x="6643" y="10510"/>
                    <a:pt x="6574" y="10510"/>
                  </a:cubicBezTo>
                  <a:lnTo>
                    <a:pt x="5459" y="10510"/>
                  </a:lnTo>
                  <a:cubicBezTo>
                    <a:pt x="5391" y="10510"/>
                    <a:pt x="5334" y="10555"/>
                    <a:pt x="5334" y="10610"/>
                  </a:cubicBezTo>
                  <a:lnTo>
                    <a:pt x="5334" y="10946"/>
                  </a:lnTo>
                  <a:cubicBezTo>
                    <a:pt x="5334" y="11001"/>
                    <a:pt x="5391" y="11046"/>
                    <a:pt x="5459" y="11046"/>
                  </a:cubicBezTo>
                  <a:lnTo>
                    <a:pt x="6580" y="11046"/>
                  </a:lnTo>
                  <a:cubicBezTo>
                    <a:pt x="6649" y="11046"/>
                    <a:pt x="6705" y="11092"/>
                    <a:pt x="6705" y="11147"/>
                  </a:cubicBezTo>
                  <a:lnTo>
                    <a:pt x="6705" y="11292"/>
                  </a:lnTo>
                  <a:cubicBezTo>
                    <a:pt x="6699" y="11378"/>
                    <a:pt x="6831" y="11418"/>
                    <a:pt x="6912" y="11358"/>
                  </a:cubicBezTo>
                  <a:close/>
                  <a:moveTo>
                    <a:pt x="3112" y="12381"/>
                  </a:moveTo>
                  <a:lnTo>
                    <a:pt x="3750" y="11869"/>
                  </a:lnTo>
                  <a:cubicBezTo>
                    <a:pt x="3800" y="11829"/>
                    <a:pt x="3800" y="11769"/>
                    <a:pt x="3750" y="11729"/>
                  </a:cubicBezTo>
                  <a:lnTo>
                    <a:pt x="3112" y="11217"/>
                  </a:lnTo>
                  <a:cubicBezTo>
                    <a:pt x="3037" y="11157"/>
                    <a:pt x="2899" y="11197"/>
                    <a:pt x="2899" y="11287"/>
                  </a:cubicBezTo>
                  <a:lnTo>
                    <a:pt x="2899" y="11433"/>
                  </a:lnTo>
                  <a:cubicBezTo>
                    <a:pt x="2899" y="11488"/>
                    <a:pt x="2842" y="11533"/>
                    <a:pt x="2774" y="11533"/>
                  </a:cubicBezTo>
                  <a:lnTo>
                    <a:pt x="1653" y="11533"/>
                  </a:lnTo>
                  <a:cubicBezTo>
                    <a:pt x="1584" y="11533"/>
                    <a:pt x="1528" y="11578"/>
                    <a:pt x="1528" y="11634"/>
                  </a:cubicBezTo>
                  <a:lnTo>
                    <a:pt x="1528" y="11970"/>
                  </a:lnTo>
                  <a:cubicBezTo>
                    <a:pt x="1528" y="12025"/>
                    <a:pt x="1584" y="12070"/>
                    <a:pt x="1653" y="12070"/>
                  </a:cubicBezTo>
                  <a:lnTo>
                    <a:pt x="2774" y="12070"/>
                  </a:lnTo>
                  <a:cubicBezTo>
                    <a:pt x="2842" y="12070"/>
                    <a:pt x="2899" y="12115"/>
                    <a:pt x="2899" y="12170"/>
                  </a:cubicBezTo>
                  <a:lnTo>
                    <a:pt x="2899" y="12316"/>
                  </a:lnTo>
                  <a:cubicBezTo>
                    <a:pt x="2899" y="12401"/>
                    <a:pt x="3030" y="12441"/>
                    <a:pt x="3112" y="12381"/>
                  </a:cubicBezTo>
                  <a:close/>
                  <a:moveTo>
                    <a:pt x="5629" y="12376"/>
                  </a:moveTo>
                  <a:lnTo>
                    <a:pt x="6267" y="11864"/>
                  </a:lnTo>
                  <a:cubicBezTo>
                    <a:pt x="6317" y="11824"/>
                    <a:pt x="6317" y="11764"/>
                    <a:pt x="6267" y="11724"/>
                  </a:cubicBezTo>
                  <a:lnTo>
                    <a:pt x="5629" y="11212"/>
                  </a:lnTo>
                  <a:cubicBezTo>
                    <a:pt x="5553" y="11152"/>
                    <a:pt x="5416" y="11192"/>
                    <a:pt x="5416" y="11282"/>
                  </a:cubicBezTo>
                  <a:lnTo>
                    <a:pt x="5416" y="11428"/>
                  </a:lnTo>
                  <a:cubicBezTo>
                    <a:pt x="5416" y="11483"/>
                    <a:pt x="5359" y="11528"/>
                    <a:pt x="5290" y="11528"/>
                  </a:cubicBezTo>
                  <a:lnTo>
                    <a:pt x="4170" y="11528"/>
                  </a:lnTo>
                  <a:cubicBezTo>
                    <a:pt x="4101" y="11528"/>
                    <a:pt x="4045" y="11573"/>
                    <a:pt x="4045" y="11628"/>
                  </a:cubicBezTo>
                  <a:lnTo>
                    <a:pt x="4045" y="11965"/>
                  </a:lnTo>
                  <a:cubicBezTo>
                    <a:pt x="4045" y="12020"/>
                    <a:pt x="4101" y="12065"/>
                    <a:pt x="4170" y="12065"/>
                  </a:cubicBezTo>
                  <a:lnTo>
                    <a:pt x="5290" y="12065"/>
                  </a:lnTo>
                  <a:cubicBezTo>
                    <a:pt x="5359" y="12065"/>
                    <a:pt x="5416" y="12110"/>
                    <a:pt x="5416" y="12165"/>
                  </a:cubicBezTo>
                  <a:lnTo>
                    <a:pt x="5416" y="12311"/>
                  </a:lnTo>
                  <a:cubicBezTo>
                    <a:pt x="5416" y="12396"/>
                    <a:pt x="5553" y="12436"/>
                    <a:pt x="5629" y="12376"/>
                  </a:cubicBezTo>
                  <a:close/>
                  <a:moveTo>
                    <a:pt x="9454" y="11368"/>
                  </a:moveTo>
                  <a:lnTo>
                    <a:pt x="10093" y="10856"/>
                  </a:lnTo>
                  <a:cubicBezTo>
                    <a:pt x="10143" y="10816"/>
                    <a:pt x="10143" y="10755"/>
                    <a:pt x="10093" y="10715"/>
                  </a:cubicBezTo>
                  <a:lnTo>
                    <a:pt x="9454" y="10204"/>
                  </a:lnTo>
                  <a:cubicBezTo>
                    <a:pt x="9379" y="10143"/>
                    <a:pt x="9241" y="10183"/>
                    <a:pt x="9241" y="10274"/>
                  </a:cubicBezTo>
                  <a:lnTo>
                    <a:pt x="9241" y="10419"/>
                  </a:lnTo>
                  <a:cubicBezTo>
                    <a:pt x="9241" y="10474"/>
                    <a:pt x="9185" y="10520"/>
                    <a:pt x="9116" y="10520"/>
                  </a:cubicBezTo>
                  <a:lnTo>
                    <a:pt x="7995" y="10520"/>
                  </a:lnTo>
                  <a:cubicBezTo>
                    <a:pt x="7926" y="10520"/>
                    <a:pt x="7870" y="10565"/>
                    <a:pt x="7870" y="10620"/>
                  </a:cubicBezTo>
                  <a:lnTo>
                    <a:pt x="7870" y="10956"/>
                  </a:lnTo>
                  <a:cubicBezTo>
                    <a:pt x="7870" y="11011"/>
                    <a:pt x="7926" y="11057"/>
                    <a:pt x="7995" y="11057"/>
                  </a:cubicBezTo>
                  <a:lnTo>
                    <a:pt x="9116" y="11057"/>
                  </a:lnTo>
                  <a:cubicBezTo>
                    <a:pt x="9185" y="11057"/>
                    <a:pt x="9241" y="11102"/>
                    <a:pt x="9241" y="11157"/>
                  </a:cubicBezTo>
                  <a:lnTo>
                    <a:pt x="9241" y="11302"/>
                  </a:lnTo>
                  <a:cubicBezTo>
                    <a:pt x="9241" y="11383"/>
                    <a:pt x="9373" y="11428"/>
                    <a:pt x="9454" y="11368"/>
                  </a:cubicBezTo>
                  <a:close/>
                  <a:moveTo>
                    <a:pt x="4163" y="15226"/>
                  </a:moveTo>
                  <a:lnTo>
                    <a:pt x="4163" y="15371"/>
                  </a:lnTo>
                  <a:cubicBezTo>
                    <a:pt x="4163" y="15462"/>
                    <a:pt x="4295" y="15502"/>
                    <a:pt x="4376" y="15442"/>
                  </a:cubicBezTo>
                  <a:lnTo>
                    <a:pt x="5015" y="14930"/>
                  </a:lnTo>
                  <a:cubicBezTo>
                    <a:pt x="5065" y="14890"/>
                    <a:pt x="5065" y="14830"/>
                    <a:pt x="5015" y="14789"/>
                  </a:cubicBezTo>
                  <a:lnTo>
                    <a:pt x="4376" y="14278"/>
                  </a:lnTo>
                  <a:cubicBezTo>
                    <a:pt x="4301" y="14217"/>
                    <a:pt x="4163" y="14258"/>
                    <a:pt x="4163" y="14348"/>
                  </a:cubicBezTo>
                  <a:lnTo>
                    <a:pt x="4163" y="14493"/>
                  </a:lnTo>
                  <a:cubicBezTo>
                    <a:pt x="4163" y="14549"/>
                    <a:pt x="4107" y="14594"/>
                    <a:pt x="4038" y="14594"/>
                  </a:cubicBezTo>
                  <a:lnTo>
                    <a:pt x="2918" y="14594"/>
                  </a:lnTo>
                  <a:cubicBezTo>
                    <a:pt x="2849" y="14594"/>
                    <a:pt x="2792" y="14639"/>
                    <a:pt x="2792" y="14694"/>
                  </a:cubicBezTo>
                  <a:lnTo>
                    <a:pt x="2792" y="15030"/>
                  </a:lnTo>
                  <a:cubicBezTo>
                    <a:pt x="2792" y="15085"/>
                    <a:pt x="2849" y="15131"/>
                    <a:pt x="2918" y="15131"/>
                  </a:cubicBezTo>
                  <a:lnTo>
                    <a:pt x="4038" y="15131"/>
                  </a:lnTo>
                  <a:cubicBezTo>
                    <a:pt x="4113" y="15126"/>
                    <a:pt x="4163" y="15171"/>
                    <a:pt x="4163" y="15226"/>
                  </a:cubicBezTo>
                  <a:close/>
                  <a:moveTo>
                    <a:pt x="9535" y="6114"/>
                  </a:moveTo>
                  <a:cubicBezTo>
                    <a:pt x="9460" y="6054"/>
                    <a:pt x="9322" y="6094"/>
                    <a:pt x="9322" y="6185"/>
                  </a:cubicBezTo>
                  <a:lnTo>
                    <a:pt x="9322" y="6330"/>
                  </a:lnTo>
                  <a:cubicBezTo>
                    <a:pt x="9322" y="6385"/>
                    <a:pt x="9266" y="6430"/>
                    <a:pt x="9197" y="6430"/>
                  </a:cubicBezTo>
                  <a:lnTo>
                    <a:pt x="8077" y="6430"/>
                  </a:lnTo>
                  <a:cubicBezTo>
                    <a:pt x="8008" y="6430"/>
                    <a:pt x="7951" y="6476"/>
                    <a:pt x="7951" y="6531"/>
                  </a:cubicBezTo>
                  <a:lnTo>
                    <a:pt x="7951" y="6867"/>
                  </a:lnTo>
                  <a:cubicBezTo>
                    <a:pt x="7951" y="6922"/>
                    <a:pt x="8008" y="6967"/>
                    <a:pt x="8077" y="6967"/>
                  </a:cubicBezTo>
                  <a:lnTo>
                    <a:pt x="9197" y="6967"/>
                  </a:lnTo>
                  <a:cubicBezTo>
                    <a:pt x="9266" y="6967"/>
                    <a:pt x="9322" y="7012"/>
                    <a:pt x="9322" y="7068"/>
                  </a:cubicBezTo>
                  <a:lnTo>
                    <a:pt x="9322" y="7213"/>
                  </a:lnTo>
                  <a:cubicBezTo>
                    <a:pt x="9322" y="7303"/>
                    <a:pt x="9454" y="7344"/>
                    <a:pt x="9535" y="7283"/>
                  </a:cubicBezTo>
                  <a:lnTo>
                    <a:pt x="10174" y="6772"/>
                  </a:lnTo>
                  <a:cubicBezTo>
                    <a:pt x="10224" y="6731"/>
                    <a:pt x="10224" y="6671"/>
                    <a:pt x="10174" y="6631"/>
                  </a:cubicBezTo>
                  <a:lnTo>
                    <a:pt x="9535" y="6114"/>
                  </a:lnTo>
                  <a:close/>
                  <a:moveTo>
                    <a:pt x="10531" y="14207"/>
                  </a:moveTo>
                  <a:lnTo>
                    <a:pt x="10531" y="14353"/>
                  </a:lnTo>
                  <a:cubicBezTo>
                    <a:pt x="10531" y="14443"/>
                    <a:pt x="10662" y="14483"/>
                    <a:pt x="10744" y="14423"/>
                  </a:cubicBezTo>
                  <a:lnTo>
                    <a:pt x="11382" y="13911"/>
                  </a:lnTo>
                  <a:cubicBezTo>
                    <a:pt x="11432" y="13871"/>
                    <a:pt x="11432" y="13811"/>
                    <a:pt x="11382" y="13771"/>
                  </a:cubicBezTo>
                  <a:lnTo>
                    <a:pt x="10744" y="13259"/>
                  </a:lnTo>
                  <a:cubicBezTo>
                    <a:pt x="10669" y="13199"/>
                    <a:pt x="10531" y="13239"/>
                    <a:pt x="10531" y="13329"/>
                  </a:cubicBezTo>
                  <a:lnTo>
                    <a:pt x="10531" y="13475"/>
                  </a:lnTo>
                  <a:cubicBezTo>
                    <a:pt x="10531" y="13530"/>
                    <a:pt x="10474" y="13575"/>
                    <a:pt x="10406" y="13575"/>
                  </a:cubicBezTo>
                  <a:lnTo>
                    <a:pt x="9285" y="13575"/>
                  </a:lnTo>
                  <a:cubicBezTo>
                    <a:pt x="9216" y="13575"/>
                    <a:pt x="9160" y="13620"/>
                    <a:pt x="9160" y="13676"/>
                  </a:cubicBezTo>
                  <a:lnTo>
                    <a:pt x="9160" y="14012"/>
                  </a:lnTo>
                  <a:cubicBezTo>
                    <a:pt x="9160" y="14067"/>
                    <a:pt x="9216" y="14112"/>
                    <a:pt x="9285" y="14112"/>
                  </a:cubicBezTo>
                  <a:lnTo>
                    <a:pt x="10406" y="14112"/>
                  </a:lnTo>
                  <a:cubicBezTo>
                    <a:pt x="10474" y="14112"/>
                    <a:pt x="10531" y="14157"/>
                    <a:pt x="10531" y="14207"/>
                  </a:cubicBezTo>
                  <a:close/>
                  <a:moveTo>
                    <a:pt x="382" y="15116"/>
                  </a:moveTo>
                  <a:lnTo>
                    <a:pt x="1503" y="15116"/>
                  </a:lnTo>
                  <a:cubicBezTo>
                    <a:pt x="1571" y="15116"/>
                    <a:pt x="1628" y="15161"/>
                    <a:pt x="1628" y="15216"/>
                  </a:cubicBezTo>
                  <a:lnTo>
                    <a:pt x="1628" y="15361"/>
                  </a:lnTo>
                  <a:cubicBezTo>
                    <a:pt x="1628" y="15452"/>
                    <a:pt x="1759" y="15492"/>
                    <a:pt x="1841" y="15432"/>
                  </a:cubicBezTo>
                  <a:lnTo>
                    <a:pt x="2479" y="14920"/>
                  </a:lnTo>
                  <a:cubicBezTo>
                    <a:pt x="2529" y="14880"/>
                    <a:pt x="2529" y="14820"/>
                    <a:pt x="2479" y="14779"/>
                  </a:cubicBezTo>
                  <a:lnTo>
                    <a:pt x="1841" y="14268"/>
                  </a:lnTo>
                  <a:cubicBezTo>
                    <a:pt x="1766" y="14207"/>
                    <a:pt x="1628" y="14248"/>
                    <a:pt x="1628" y="14338"/>
                  </a:cubicBezTo>
                  <a:lnTo>
                    <a:pt x="1628" y="14483"/>
                  </a:lnTo>
                  <a:cubicBezTo>
                    <a:pt x="1628" y="14539"/>
                    <a:pt x="1571" y="14584"/>
                    <a:pt x="1503" y="14584"/>
                  </a:cubicBezTo>
                  <a:lnTo>
                    <a:pt x="382" y="14584"/>
                  </a:lnTo>
                  <a:cubicBezTo>
                    <a:pt x="313" y="14584"/>
                    <a:pt x="257" y="14629"/>
                    <a:pt x="257" y="14684"/>
                  </a:cubicBezTo>
                  <a:lnTo>
                    <a:pt x="257" y="15020"/>
                  </a:lnTo>
                  <a:cubicBezTo>
                    <a:pt x="257" y="15070"/>
                    <a:pt x="313" y="15116"/>
                    <a:pt x="382" y="15116"/>
                  </a:cubicBezTo>
                  <a:close/>
                  <a:moveTo>
                    <a:pt x="15821" y="5096"/>
                  </a:moveTo>
                  <a:cubicBezTo>
                    <a:pt x="15746" y="5036"/>
                    <a:pt x="15608" y="5076"/>
                    <a:pt x="15608" y="5166"/>
                  </a:cubicBezTo>
                  <a:lnTo>
                    <a:pt x="15608" y="5312"/>
                  </a:lnTo>
                  <a:cubicBezTo>
                    <a:pt x="15608" y="5367"/>
                    <a:pt x="15552" y="5412"/>
                    <a:pt x="15483" y="5412"/>
                  </a:cubicBezTo>
                  <a:lnTo>
                    <a:pt x="14362" y="5412"/>
                  </a:lnTo>
                  <a:cubicBezTo>
                    <a:pt x="14294" y="5412"/>
                    <a:pt x="14237" y="5457"/>
                    <a:pt x="14237" y="5512"/>
                  </a:cubicBezTo>
                  <a:lnTo>
                    <a:pt x="14237" y="5848"/>
                  </a:lnTo>
                  <a:cubicBezTo>
                    <a:pt x="14237" y="5904"/>
                    <a:pt x="14294" y="5949"/>
                    <a:pt x="14362" y="5949"/>
                  </a:cubicBezTo>
                  <a:lnTo>
                    <a:pt x="15483" y="5949"/>
                  </a:lnTo>
                  <a:cubicBezTo>
                    <a:pt x="15552" y="5949"/>
                    <a:pt x="15608" y="5994"/>
                    <a:pt x="15608" y="6049"/>
                  </a:cubicBezTo>
                  <a:lnTo>
                    <a:pt x="15608" y="6195"/>
                  </a:lnTo>
                  <a:cubicBezTo>
                    <a:pt x="15608" y="6285"/>
                    <a:pt x="15740" y="6325"/>
                    <a:pt x="15821" y="6265"/>
                  </a:cubicBezTo>
                  <a:lnTo>
                    <a:pt x="16460" y="5753"/>
                  </a:lnTo>
                  <a:cubicBezTo>
                    <a:pt x="16510" y="5713"/>
                    <a:pt x="16510" y="5653"/>
                    <a:pt x="16460" y="5613"/>
                  </a:cubicBezTo>
                  <a:lnTo>
                    <a:pt x="15821" y="5096"/>
                  </a:lnTo>
                  <a:close/>
                  <a:moveTo>
                    <a:pt x="357" y="14202"/>
                  </a:moveTo>
                  <a:lnTo>
                    <a:pt x="357" y="14348"/>
                  </a:lnTo>
                  <a:cubicBezTo>
                    <a:pt x="357" y="14438"/>
                    <a:pt x="488" y="14478"/>
                    <a:pt x="570" y="14418"/>
                  </a:cubicBezTo>
                  <a:lnTo>
                    <a:pt x="1208" y="13906"/>
                  </a:lnTo>
                  <a:cubicBezTo>
                    <a:pt x="1258" y="13866"/>
                    <a:pt x="1258" y="13806"/>
                    <a:pt x="1208" y="13766"/>
                  </a:cubicBezTo>
                  <a:lnTo>
                    <a:pt x="570" y="13254"/>
                  </a:lnTo>
                  <a:cubicBezTo>
                    <a:pt x="495" y="13194"/>
                    <a:pt x="357" y="13234"/>
                    <a:pt x="357" y="13324"/>
                  </a:cubicBezTo>
                  <a:lnTo>
                    <a:pt x="357" y="13470"/>
                  </a:lnTo>
                  <a:cubicBezTo>
                    <a:pt x="357" y="13525"/>
                    <a:pt x="301" y="13570"/>
                    <a:pt x="232" y="13570"/>
                  </a:cubicBezTo>
                  <a:lnTo>
                    <a:pt x="0" y="13570"/>
                  </a:lnTo>
                  <a:lnTo>
                    <a:pt x="0" y="14107"/>
                  </a:lnTo>
                  <a:lnTo>
                    <a:pt x="232" y="14107"/>
                  </a:lnTo>
                  <a:cubicBezTo>
                    <a:pt x="301" y="14102"/>
                    <a:pt x="357" y="14147"/>
                    <a:pt x="357" y="14202"/>
                  </a:cubicBezTo>
                  <a:close/>
                  <a:moveTo>
                    <a:pt x="13060" y="14207"/>
                  </a:moveTo>
                  <a:lnTo>
                    <a:pt x="13060" y="14353"/>
                  </a:lnTo>
                  <a:cubicBezTo>
                    <a:pt x="13060" y="14443"/>
                    <a:pt x="13192" y="14483"/>
                    <a:pt x="13273" y="14423"/>
                  </a:cubicBezTo>
                  <a:lnTo>
                    <a:pt x="13912" y="13911"/>
                  </a:lnTo>
                  <a:cubicBezTo>
                    <a:pt x="13962" y="13871"/>
                    <a:pt x="13962" y="13811"/>
                    <a:pt x="13912" y="13771"/>
                  </a:cubicBezTo>
                  <a:lnTo>
                    <a:pt x="13273" y="13259"/>
                  </a:lnTo>
                  <a:cubicBezTo>
                    <a:pt x="13198" y="13199"/>
                    <a:pt x="13060" y="13239"/>
                    <a:pt x="13060" y="13329"/>
                  </a:cubicBezTo>
                  <a:lnTo>
                    <a:pt x="13060" y="13475"/>
                  </a:lnTo>
                  <a:cubicBezTo>
                    <a:pt x="13060" y="13530"/>
                    <a:pt x="13004" y="13575"/>
                    <a:pt x="12935" y="13575"/>
                  </a:cubicBezTo>
                  <a:lnTo>
                    <a:pt x="11814" y="13575"/>
                  </a:lnTo>
                  <a:cubicBezTo>
                    <a:pt x="11745" y="13575"/>
                    <a:pt x="11689" y="13620"/>
                    <a:pt x="11689" y="13676"/>
                  </a:cubicBezTo>
                  <a:lnTo>
                    <a:pt x="11689" y="14012"/>
                  </a:lnTo>
                  <a:cubicBezTo>
                    <a:pt x="11689" y="14067"/>
                    <a:pt x="11745" y="14112"/>
                    <a:pt x="11814" y="14112"/>
                  </a:cubicBezTo>
                  <a:lnTo>
                    <a:pt x="12935" y="14112"/>
                  </a:lnTo>
                  <a:cubicBezTo>
                    <a:pt x="13004" y="14112"/>
                    <a:pt x="13060" y="14152"/>
                    <a:pt x="13060" y="14207"/>
                  </a:cubicBezTo>
                  <a:close/>
                  <a:moveTo>
                    <a:pt x="16479" y="7650"/>
                  </a:moveTo>
                  <a:lnTo>
                    <a:pt x="15840" y="7138"/>
                  </a:lnTo>
                  <a:cubicBezTo>
                    <a:pt x="15765" y="7078"/>
                    <a:pt x="15627" y="7118"/>
                    <a:pt x="15627" y="7208"/>
                  </a:cubicBezTo>
                  <a:lnTo>
                    <a:pt x="15627" y="7354"/>
                  </a:lnTo>
                  <a:cubicBezTo>
                    <a:pt x="15627" y="7409"/>
                    <a:pt x="15571" y="7454"/>
                    <a:pt x="15502" y="7454"/>
                  </a:cubicBezTo>
                  <a:lnTo>
                    <a:pt x="14381" y="7454"/>
                  </a:lnTo>
                  <a:cubicBezTo>
                    <a:pt x="14312" y="7454"/>
                    <a:pt x="14256" y="7499"/>
                    <a:pt x="14256" y="7554"/>
                  </a:cubicBezTo>
                  <a:lnTo>
                    <a:pt x="14256" y="7891"/>
                  </a:lnTo>
                  <a:cubicBezTo>
                    <a:pt x="14256" y="7946"/>
                    <a:pt x="14312" y="7991"/>
                    <a:pt x="14381" y="7991"/>
                  </a:cubicBezTo>
                  <a:lnTo>
                    <a:pt x="15502" y="7991"/>
                  </a:lnTo>
                  <a:cubicBezTo>
                    <a:pt x="15571" y="7991"/>
                    <a:pt x="15627" y="8036"/>
                    <a:pt x="15627" y="8091"/>
                  </a:cubicBezTo>
                  <a:lnTo>
                    <a:pt x="15627" y="8237"/>
                  </a:lnTo>
                  <a:cubicBezTo>
                    <a:pt x="15627" y="8327"/>
                    <a:pt x="15759" y="8367"/>
                    <a:pt x="15840" y="8307"/>
                  </a:cubicBezTo>
                  <a:lnTo>
                    <a:pt x="16479" y="7795"/>
                  </a:lnTo>
                  <a:cubicBezTo>
                    <a:pt x="16529" y="7750"/>
                    <a:pt x="16529" y="7685"/>
                    <a:pt x="16479" y="7650"/>
                  </a:cubicBezTo>
                  <a:close/>
                  <a:moveTo>
                    <a:pt x="7970" y="14202"/>
                  </a:moveTo>
                  <a:lnTo>
                    <a:pt x="7970" y="14348"/>
                  </a:lnTo>
                  <a:cubicBezTo>
                    <a:pt x="7970" y="14438"/>
                    <a:pt x="8102" y="14478"/>
                    <a:pt x="8183" y="14418"/>
                  </a:cubicBezTo>
                  <a:lnTo>
                    <a:pt x="8822" y="13906"/>
                  </a:lnTo>
                  <a:cubicBezTo>
                    <a:pt x="8872" y="13866"/>
                    <a:pt x="8872" y="13806"/>
                    <a:pt x="8822" y="13766"/>
                  </a:cubicBezTo>
                  <a:lnTo>
                    <a:pt x="8183" y="13254"/>
                  </a:lnTo>
                  <a:cubicBezTo>
                    <a:pt x="8108" y="13194"/>
                    <a:pt x="7970" y="13234"/>
                    <a:pt x="7970" y="13324"/>
                  </a:cubicBezTo>
                  <a:lnTo>
                    <a:pt x="7970" y="13470"/>
                  </a:lnTo>
                  <a:cubicBezTo>
                    <a:pt x="7970" y="13525"/>
                    <a:pt x="7914" y="13570"/>
                    <a:pt x="7845" y="13570"/>
                  </a:cubicBezTo>
                  <a:lnTo>
                    <a:pt x="6724" y="13570"/>
                  </a:lnTo>
                  <a:cubicBezTo>
                    <a:pt x="6655" y="13570"/>
                    <a:pt x="6599" y="13615"/>
                    <a:pt x="6599" y="13671"/>
                  </a:cubicBezTo>
                  <a:lnTo>
                    <a:pt x="6599" y="14007"/>
                  </a:lnTo>
                  <a:cubicBezTo>
                    <a:pt x="6599" y="14062"/>
                    <a:pt x="6655" y="14107"/>
                    <a:pt x="6724" y="14107"/>
                  </a:cubicBezTo>
                  <a:lnTo>
                    <a:pt x="7845" y="14107"/>
                  </a:lnTo>
                  <a:cubicBezTo>
                    <a:pt x="7914" y="14107"/>
                    <a:pt x="7970" y="14152"/>
                    <a:pt x="7970" y="14202"/>
                  </a:cubicBezTo>
                  <a:close/>
                  <a:moveTo>
                    <a:pt x="4163" y="7449"/>
                  </a:moveTo>
                  <a:cubicBezTo>
                    <a:pt x="4095" y="7449"/>
                    <a:pt x="4038" y="7494"/>
                    <a:pt x="4038" y="7549"/>
                  </a:cubicBezTo>
                  <a:lnTo>
                    <a:pt x="4038" y="7885"/>
                  </a:lnTo>
                  <a:cubicBezTo>
                    <a:pt x="4038" y="7941"/>
                    <a:pt x="4095" y="7986"/>
                    <a:pt x="4163" y="7986"/>
                  </a:cubicBezTo>
                  <a:lnTo>
                    <a:pt x="5284" y="7986"/>
                  </a:lnTo>
                  <a:cubicBezTo>
                    <a:pt x="5353" y="7986"/>
                    <a:pt x="5409" y="8031"/>
                    <a:pt x="5409" y="8086"/>
                  </a:cubicBezTo>
                  <a:lnTo>
                    <a:pt x="5409" y="8232"/>
                  </a:lnTo>
                  <a:cubicBezTo>
                    <a:pt x="5409" y="8322"/>
                    <a:pt x="5541" y="8362"/>
                    <a:pt x="5622" y="8302"/>
                  </a:cubicBezTo>
                  <a:lnTo>
                    <a:pt x="6261" y="7790"/>
                  </a:lnTo>
                  <a:cubicBezTo>
                    <a:pt x="6311" y="7750"/>
                    <a:pt x="6311" y="7690"/>
                    <a:pt x="6261" y="7650"/>
                  </a:cubicBezTo>
                  <a:lnTo>
                    <a:pt x="5622" y="7138"/>
                  </a:lnTo>
                  <a:cubicBezTo>
                    <a:pt x="5547" y="7078"/>
                    <a:pt x="5409" y="7118"/>
                    <a:pt x="5409" y="7208"/>
                  </a:cubicBezTo>
                  <a:lnTo>
                    <a:pt x="5409" y="7354"/>
                  </a:lnTo>
                  <a:cubicBezTo>
                    <a:pt x="5409" y="7409"/>
                    <a:pt x="5353" y="7454"/>
                    <a:pt x="5284" y="7454"/>
                  </a:cubicBezTo>
                  <a:lnTo>
                    <a:pt x="4163" y="7454"/>
                  </a:lnTo>
                  <a:close/>
                  <a:moveTo>
                    <a:pt x="6899" y="6114"/>
                  </a:moveTo>
                  <a:cubicBezTo>
                    <a:pt x="6824" y="6054"/>
                    <a:pt x="6687" y="6094"/>
                    <a:pt x="6687" y="6185"/>
                  </a:cubicBezTo>
                  <a:lnTo>
                    <a:pt x="6687" y="6330"/>
                  </a:lnTo>
                  <a:cubicBezTo>
                    <a:pt x="6687" y="6385"/>
                    <a:pt x="6630" y="6430"/>
                    <a:pt x="6561" y="6430"/>
                  </a:cubicBezTo>
                  <a:lnTo>
                    <a:pt x="5441" y="6430"/>
                  </a:lnTo>
                  <a:cubicBezTo>
                    <a:pt x="5372" y="6430"/>
                    <a:pt x="5315" y="6476"/>
                    <a:pt x="5315" y="6531"/>
                  </a:cubicBezTo>
                  <a:lnTo>
                    <a:pt x="5315" y="6867"/>
                  </a:lnTo>
                  <a:cubicBezTo>
                    <a:pt x="5315" y="6922"/>
                    <a:pt x="5372" y="6967"/>
                    <a:pt x="5441" y="6967"/>
                  </a:cubicBezTo>
                  <a:lnTo>
                    <a:pt x="6561" y="6967"/>
                  </a:lnTo>
                  <a:cubicBezTo>
                    <a:pt x="6630" y="6967"/>
                    <a:pt x="6687" y="7012"/>
                    <a:pt x="6687" y="7068"/>
                  </a:cubicBezTo>
                  <a:lnTo>
                    <a:pt x="6687" y="7213"/>
                  </a:lnTo>
                  <a:cubicBezTo>
                    <a:pt x="6687" y="7303"/>
                    <a:pt x="6818" y="7344"/>
                    <a:pt x="6899" y="7283"/>
                  </a:cubicBezTo>
                  <a:lnTo>
                    <a:pt x="7538" y="6772"/>
                  </a:lnTo>
                  <a:cubicBezTo>
                    <a:pt x="7588" y="6731"/>
                    <a:pt x="7588" y="6671"/>
                    <a:pt x="7538" y="6631"/>
                  </a:cubicBezTo>
                  <a:lnTo>
                    <a:pt x="6899" y="6114"/>
                  </a:lnTo>
                  <a:close/>
                  <a:moveTo>
                    <a:pt x="4333" y="6114"/>
                  </a:moveTo>
                  <a:cubicBezTo>
                    <a:pt x="4257" y="6054"/>
                    <a:pt x="4120" y="6094"/>
                    <a:pt x="4120" y="6185"/>
                  </a:cubicBezTo>
                  <a:lnTo>
                    <a:pt x="4120" y="6330"/>
                  </a:lnTo>
                  <a:cubicBezTo>
                    <a:pt x="4120" y="6385"/>
                    <a:pt x="4063" y="6430"/>
                    <a:pt x="3994" y="6430"/>
                  </a:cubicBezTo>
                  <a:lnTo>
                    <a:pt x="2874" y="6430"/>
                  </a:lnTo>
                  <a:cubicBezTo>
                    <a:pt x="2805" y="6430"/>
                    <a:pt x="2749" y="6476"/>
                    <a:pt x="2749" y="6531"/>
                  </a:cubicBezTo>
                  <a:lnTo>
                    <a:pt x="2749" y="6867"/>
                  </a:lnTo>
                  <a:cubicBezTo>
                    <a:pt x="2749" y="6922"/>
                    <a:pt x="2805" y="6967"/>
                    <a:pt x="2874" y="6967"/>
                  </a:cubicBezTo>
                  <a:lnTo>
                    <a:pt x="3994" y="6967"/>
                  </a:lnTo>
                  <a:cubicBezTo>
                    <a:pt x="4063" y="6967"/>
                    <a:pt x="4120" y="7012"/>
                    <a:pt x="4120" y="7068"/>
                  </a:cubicBezTo>
                  <a:lnTo>
                    <a:pt x="4120" y="7213"/>
                  </a:lnTo>
                  <a:cubicBezTo>
                    <a:pt x="4120" y="7303"/>
                    <a:pt x="4251" y="7344"/>
                    <a:pt x="4333" y="7283"/>
                  </a:cubicBezTo>
                  <a:lnTo>
                    <a:pt x="4971" y="6772"/>
                  </a:lnTo>
                  <a:cubicBezTo>
                    <a:pt x="5021" y="6731"/>
                    <a:pt x="5021" y="6671"/>
                    <a:pt x="4971" y="6631"/>
                  </a:cubicBezTo>
                  <a:lnTo>
                    <a:pt x="4333" y="6114"/>
                  </a:lnTo>
                  <a:close/>
                  <a:moveTo>
                    <a:pt x="6799" y="7449"/>
                  </a:moveTo>
                  <a:cubicBezTo>
                    <a:pt x="6730" y="7449"/>
                    <a:pt x="6674" y="7494"/>
                    <a:pt x="6674" y="7549"/>
                  </a:cubicBezTo>
                  <a:lnTo>
                    <a:pt x="6674" y="7885"/>
                  </a:lnTo>
                  <a:cubicBezTo>
                    <a:pt x="6674" y="7941"/>
                    <a:pt x="6730" y="7986"/>
                    <a:pt x="6799" y="7986"/>
                  </a:cubicBezTo>
                  <a:lnTo>
                    <a:pt x="7920" y="7986"/>
                  </a:lnTo>
                  <a:cubicBezTo>
                    <a:pt x="7989" y="7986"/>
                    <a:pt x="8045" y="8031"/>
                    <a:pt x="8045" y="8086"/>
                  </a:cubicBezTo>
                  <a:lnTo>
                    <a:pt x="8045" y="8232"/>
                  </a:lnTo>
                  <a:cubicBezTo>
                    <a:pt x="8045" y="8322"/>
                    <a:pt x="8177" y="8362"/>
                    <a:pt x="8258" y="8302"/>
                  </a:cubicBezTo>
                  <a:lnTo>
                    <a:pt x="8897" y="7790"/>
                  </a:lnTo>
                  <a:cubicBezTo>
                    <a:pt x="8947" y="7750"/>
                    <a:pt x="8947" y="7690"/>
                    <a:pt x="8897" y="7650"/>
                  </a:cubicBezTo>
                  <a:lnTo>
                    <a:pt x="8258" y="7138"/>
                  </a:lnTo>
                  <a:cubicBezTo>
                    <a:pt x="8183" y="7078"/>
                    <a:pt x="8045" y="7118"/>
                    <a:pt x="8045" y="7208"/>
                  </a:cubicBezTo>
                  <a:lnTo>
                    <a:pt x="8045" y="7354"/>
                  </a:lnTo>
                  <a:cubicBezTo>
                    <a:pt x="8045" y="7409"/>
                    <a:pt x="7989" y="7454"/>
                    <a:pt x="7920" y="7454"/>
                  </a:cubicBezTo>
                  <a:lnTo>
                    <a:pt x="6799" y="7454"/>
                  </a:lnTo>
                  <a:close/>
                  <a:moveTo>
                    <a:pt x="1603" y="7449"/>
                  </a:moveTo>
                  <a:cubicBezTo>
                    <a:pt x="1534" y="7449"/>
                    <a:pt x="1478" y="7494"/>
                    <a:pt x="1478" y="7549"/>
                  </a:cubicBezTo>
                  <a:lnTo>
                    <a:pt x="1478" y="7885"/>
                  </a:lnTo>
                  <a:cubicBezTo>
                    <a:pt x="1478" y="7941"/>
                    <a:pt x="1534" y="7986"/>
                    <a:pt x="1603" y="7986"/>
                  </a:cubicBezTo>
                  <a:lnTo>
                    <a:pt x="2723" y="7986"/>
                  </a:lnTo>
                  <a:cubicBezTo>
                    <a:pt x="2792" y="7986"/>
                    <a:pt x="2849" y="8031"/>
                    <a:pt x="2849" y="8086"/>
                  </a:cubicBezTo>
                  <a:lnTo>
                    <a:pt x="2849" y="8232"/>
                  </a:lnTo>
                  <a:cubicBezTo>
                    <a:pt x="2849" y="8322"/>
                    <a:pt x="2980" y="8362"/>
                    <a:pt x="3062" y="8302"/>
                  </a:cubicBezTo>
                  <a:lnTo>
                    <a:pt x="3700" y="7790"/>
                  </a:lnTo>
                  <a:cubicBezTo>
                    <a:pt x="3750" y="7750"/>
                    <a:pt x="3750" y="7690"/>
                    <a:pt x="3700" y="7650"/>
                  </a:cubicBezTo>
                  <a:lnTo>
                    <a:pt x="3062" y="7138"/>
                  </a:lnTo>
                  <a:cubicBezTo>
                    <a:pt x="2986" y="7078"/>
                    <a:pt x="2849" y="7118"/>
                    <a:pt x="2849" y="7208"/>
                  </a:cubicBezTo>
                  <a:lnTo>
                    <a:pt x="2849" y="7354"/>
                  </a:lnTo>
                  <a:cubicBezTo>
                    <a:pt x="2849" y="7409"/>
                    <a:pt x="2792" y="7454"/>
                    <a:pt x="2723" y="7454"/>
                  </a:cubicBezTo>
                  <a:lnTo>
                    <a:pt x="1603" y="7454"/>
                  </a:lnTo>
                  <a:close/>
                  <a:moveTo>
                    <a:pt x="301" y="8568"/>
                  </a:moveTo>
                  <a:lnTo>
                    <a:pt x="301" y="8904"/>
                  </a:lnTo>
                  <a:cubicBezTo>
                    <a:pt x="301" y="8959"/>
                    <a:pt x="357" y="9004"/>
                    <a:pt x="426" y="9004"/>
                  </a:cubicBezTo>
                  <a:lnTo>
                    <a:pt x="1546" y="9004"/>
                  </a:lnTo>
                  <a:cubicBezTo>
                    <a:pt x="1615" y="9004"/>
                    <a:pt x="1672" y="9050"/>
                    <a:pt x="1672" y="9105"/>
                  </a:cubicBezTo>
                  <a:lnTo>
                    <a:pt x="1672" y="9250"/>
                  </a:lnTo>
                  <a:cubicBezTo>
                    <a:pt x="1672" y="9341"/>
                    <a:pt x="1803" y="9381"/>
                    <a:pt x="1885" y="9320"/>
                  </a:cubicBezTo>
                  <a:lnTo>
                    <a:pt x="2523" y="8809"/>
                  </a:lnTo>
                  <a:cubicBezTo>
                    <a:pt x="2573" y="8769"/>
                    <a:pt x="2573" y="8708"/>
                    <a:pt x="2523" y="8668"/>
                  </a:cubicBezTo>
                  <a:lnTo>
                    <a:pt x="1885" y="8156"/>
                  </a:lnTo>
                  <a:cubicBezTo>
                    <a:pt x="1809" y="8096"/>
                    <a:pt x="1672" y="8136"/>
                    <a:pt x="1672" y="8227"/>
                  </a:cubicBezTo>
                  <a:lnTo>
                    <a:pt x="1672" y="8372"/>
                  </a:lnTo>
                  <a:cubicBezTo>
                    <a:pt x="1672" y="8427"/>
                    <a:pt x="1615" y="8473"/>
                    <a:pt x="1546" y="8473"/>
                  </a:cubicBezTo>
                  <a:lnTo>
                    <a:pt x="426" y="8473"/>
                  </a:lnTo>
                  <a:cubicBezTo>
                    <a:pt x="357" y="8473"/>
                    <a:pt x="301" y="8518"/>
                    <a:pt x="301" y="8568"/>
                  </a:cubicBezTo>
                  <a:close/>
                  <a:moveTo>
                    <a:pt x="0" y="9491"/>
                  </a:moveTo>
                  <a:lnTo>
                    <a:pt x="0" y="10028"/>
                  </a:lnTo>
                  <a:lnTo>
                    <a:pt x="257" y="10028"/>
                  </a:lnTo>
                  <a:cubicBezTo>
                    <a:pt x="326" y="10028"/>
                    <a:pt x="382" y="10073"/>
                    <a:pt x="382" y="10128"/>
                  </a:cubicBezTo>
                  <a:lnTo>
                    <a:pt x="382" y="10274"/>
                  </a:lnTo>
                  <a:cubicBezTo>
                    <a:pt x="382" y="10364"/>
                    <a:pt x="513" y="10404"/>
                    <a:pt x="595" y="10344"/>
                  </a:cubicBezTo>
                  <a:lnTo>
                    <a:pt x="1233" y="9832"/>
                  </a:lnTo>
                  <a:cubicBezTo>
                    <a:pt x="1283" y="9792"/>
                    <a:pt x="1283" y="9732"/>
                    <a:pt x="1233" y="9692"/>
                  </a:cubicBezTo>
                  <a:lnTo>
                    <a:pt x="595" y="9180"/>
                  </a:lnTo>
                  <a:cubicBezTo>
                    <a:pt x="520" y="9120"/>
                    <a:pt x="382" y="9160"/>
                    <a:pt x="382" y="9250"/>
                  </a:cubicBezTo>
                  <a:lnTo>
                    <a:pt x="382" y="9396"/>
                  </a:lnTo>
                  <a:cubicBezTo>
                    <a:pt x="382" y="9451"/>
                    <a:pt x="326" y="9496"/>
                    <a:pt x="257" y="9496"/>
                  </a:cubicBezTo>
                  <a:lnTo>
                    <a:pt x="0" y="9496"/>
                  </a:lnTo>
                  <a:close/>
                  <a:moveTo>
                    <a:pt x="1697" y="6114"/>
                  </a:moveTo>
                  <a:cubicBezTo>
                    <a:pt x="1622" y="6054"/>
                    <a:pt x="1484" y="6094"/>
                    <a:pt x="1484" y="6185"/>
                  </a:cubicBezTo>
                  <a:lnTo>
                    <a:pt x="1484" y="6330"/>
                  </a:lnTo>
                  <a:cubicBezTo>
                    <a:pt x="1484" y="6385"/>
                    <a:pt x="1427" y="6430"/>
                    <a:pt x="1359" y="6430"/>
                  </a:cubicBezTo>
                  <a:lnTo>
                    <a:pt x="238" y="6430"/>
                  </a:lnTo>
                  <a:cubicBezTo>
                    <a:pt x="169" y="6430"/>
                    <a:pt x="113" y="6476"/>
                    <a:pt x="113" y="6531"/>
                  </a:cubicBezTo>
                  <a:lnTo>
                    <a:pt x="113" y="6867"/>
                  </a:lnTo>
                  <a:cubicBezTo>
                    <a:pt x="113" y="6922"/>
                    <a:pt x="169" y="6967"/>
                    <a:pt x="238" y="6967"/>
                  </a:cubicBezTo>
                  <a:lnTo>
                    <a:pt x="1359" y="6967"/>
                  </a:lnTo>
                  <a:cubicBezTo>
                    <a:pt x="1427" y="6967"/>
                    <a:pt x="1484" y="7012"/>
                    <a:pt x="1484" y="7068"/>
                  </a:cubicBezTo>
                  <a:lnTo>
                    <a:pt x="1484" y="7213"/>
                  </a:lnTo>
                  <a:cubicBezTo>
                    <a:pt x="1484" y="7303"/>
                    <a:pt x="1615" y="7344"/>
                    <a:pt x="1697" y="7283"/>
                  </a:cubicBezTo>
                  <a:lnTo>
                    <a:pt x="2335" y="6772"/>
                  </a:lnTo>
                  <a:cubicBezTo>
                    <a:pt x="2385" y="6731"/>
                    <a:pt x="2385" y="6671"/>
                    <a:pt x="2335" y="6631"/>
                  </a:cubicBezTo>
                  <a:lnTo>
                    <a:pt x="1697" y="6114"/>
                  </a:lnTo>
                  <a:close/>
                  <a:moveTo>
                    <a:pt x="15765" y="14363"/>
                  </a:moveTo>
                  <a:lnTo>
                    <a:pt x="16403" y="13851"/>
                  </a:lnTo>
                  <a:cubicBezTo>
                    <a:pt x="16454" y="13811"/>
                    <a:pt x="16454" y="13751"/>
                    <a:pt x="16403" y="13711"/>
                  </a:cubicBezTo>
                  <a:lnTo>
                    <a:pt x="15765" y="13199"/>
                  </a:lnTo>
                  <a:cubicBezTo>
                    <a:pt x="15690" y="13139"/>
                    <a:pt x="15552" y="13179"/>
                    <a:pt x="15552" y="13269"/>
                  </a:cubicBezTo>
                  <a:lnTo>
                    <a:pt x="15552" y="13415"/>
                  </a:lnTo>
                  <a:cubicBezTo>
                    <a:pt x="15552" y="13470"/>
                    <a:pt x="15496" y="13515"/>
                    <a:pt x="15427" y="13515"/>
                  </a:cubicBezTo>
                  <a:lnTo>
                    <a:pt x="14306" y="13515"/>
                  </a:lnTo>
                  <a:cubicBezTo>
                    <a:pt x="14237" y="13515"/>
                    <a:pt x="14181" y="13560"/>
                    <a:pt x="14181" y="13615"/>
                  </a:cubicBezTo>
                  <a:lnTo>
                    <a:pt x="14181" y="13952"/>
                  </a:lnTo>
                  <a:cubicBezTo>
                    <a:pt x="14181" y="14007"/>
                    <a:pt x="14237" y="14052"/>
                    <a:pt x="14306" y="14052"/>
                  </a:cubicBezTo>
                  <a:lnTo>
                    <a:pt x="15427" y="14052"/>
                  </a:lnTo>
                  <a:cubicBezTo>
                    <a:pt x="15496" y="14052"/>
                    <a:pt x="15552" y="14097"/>
                    <a:pt x="15552" y="14152"/>
                  </a:cubicBezTo>
                  <a:lnTo>
                    <a:pt x="15552" y="14298"/>
                  </a:lnTo>
                  <a:cubicBezTo>
                    <a:pt x="15552" y="14378"/>
                    <a:pt x="15683" y="14423"/>
                    <a:pt x="15765" y="14363"/>
                  </a:cubicBezTo>
                  <a:close/>
                  <a:moveTo>
                    <a:pt x="18313" y="14358"/>
                  </a:moveTo>
                  <a:lnTo>
                    <a:pt x="18952" y="13846"/>
                  </a:lnTo>
                  <a:cubicBezTo>
                    <a:pt x="19002" y="13806"/>
                    <a:pt x="19002" y="13746"/>
                    <a:pt x="18952" y="13706"/>
                  </a:cubicBezTo>
                  <a:lnTo>
                    <a:pt x="18313" y="13194"/>
                  </a:lnTo>
                  <a:cubicBezTo>
                    <a:pt x="18238" y="13134"/>
                    <a:pt x="18100" y="13174"/>
                    <a:pt x="18100" y="13264"/>
                  </a:cubicBezTo>
                  <a:lnTo>
                    <a:pt x="18100" y="13410"/>
                  </a:lnTo>
                  <a:cubicBezTo>
                    <a:pt x="18100" y="13465"/>
                    <a:pt x="18044" y="13510"/>
                    <a:pt x="17975" y="13510"/>
                  </a:cubicBezTo>
                  <a:lnTo>
                    <a:pt x="16854" y="13510"/>
                  </a:lnTo>
                  <a:cubicBezTo>
                    <a:pt x="16785" y="13510"/>
                    <a:pt x="16729" y="13555"/>
                    <a:pt x="16729" y="13610"/>
                  </a:cubicBezTo>
                  <a:lnTo>
                    <a:pt x="16729" y="13947"/>
                  </a:lnTo>
                  <a:cubicBezTo>
                    <a:pt x="16729" y="14002"/>
                    <a:pt x="16785" y="14047"/>
                    <a:pt x="16854" y="14047"/>
                  </a:cubicBezTo>
                  <a:lnTo>
                    <a:pt x="17975" y="14047"/>
                  </a:lnTo>
                  <a:cubicBezTo>
                    <a:pt x="18044" y="14047"/>
                    <a:pt x="18100" y="14092"/>
                    <a:pt x="18100" y="14147"/>
                  </a:cubicBezTo>
                  <a:lnTo>
                    <a:pt x="18100" y="14293"/>
                  </a:lnTo>
                  <a:cubicBezTo>
                    <a:pt x="18106" y="14378"/>
                    <a:pt x="18238" y="14423"/>
                    <a:pt x="18313" y="14358"/>
                  </a:cubicBezTo>
                  <a:close/>
                  <a:moveTo>
                    <a:pt x="3130" y="20484"/>
                  </a:moveTo>
                  <a:lnTo>
                    <a:pt x="3769" y="19972"/>
                  </a:lnTo>
                  <a:cubicBezTo>
                    <a:pt x="3819" y="19932"/>
                    <a:pt x="3819" y="19872"/>
                    <a:pt x="3769" y="19832"/>
                  </a:cubicBezTo>
                  <a:lnTo>
                    <a:pt x="3130" y="19320"/>
                  </a:lnTo>
                  <a:cubicBezTo>
                    <a:pt x="3055" y="19260"/>
                    <a:pt x="2918" y="19300"/>
                    <a:pt x="2918" y="19390"/>
                  </a:cubicBezTo>
                  <a:lnTo>
                    <a:pt x="2918" y="19536"/>
                  </a:lnTo>
                  <a:cubicBezTo>
                    <a:pt x="2918" y="19591"/>
                    <a:pt x="2861" y="19636"/>
                    <a:pt x="2792" y="19636"/>
                  </a:cubicBezTo>
                  <a:lnTo>
                    <a:pt x="1672" y="19636"/>
                  </a:lnTo>
                  <a:cubicBezTo>
                    <a:pt x="1603" y="19636"/>
                    <a:pt x="1546" y="19681"/>
                    <a:pt x="1546" y="19737"/>
                  </a:cubicBezTo>
                  <a:lnTo>
                    <a:pt x="1546" y="20073"/>
                  </a:lnTo>
                  <a:cubicBezTo>
                    <a:pt x="1546" y="20128"/>
                    <a:pt x="1603" y="20173"/>
                    <a:pt x="1672" y="20173"/>
                  </a:cubicBezTo>
                  <a:lnTo>
                    <a:pt x="2792" y="20173"/>
                  </a:lnTo>
                  <a:cubicBezTo>
                    <a:pt x="2861" y="20173"/>
                    <a:pt x="2918" y="20218"/>
                    <a:pt x="2918" y="20274"/>
                  </a:cubicBezTo>
                  <a:lnTo>
                    <a:pt x="2918" y="20419"/>
                  </a:lnTo>
                  <a:cubicBezTo>
                    <a:pt x="2918" y="20499"/>
                    <a:pt x="3049" y="20544"/>
                    <a:pt x="3130" y="20484"/>
                  </a:cubicBezTo>
                  <a:close/>
                  <a:moveTo>
                    <a:pt x="6931" y="19521"/>
                  </a:moveTo>
                  <a:lnTo>
                    <a:pt x="7569" y="19009"/>
                  </a:lnTo>
                  <a:cubicBezTo>
                    <a:pt x="7619" y="18969"/>
                    <a:pt x="7619" y="18909"/>
                    <a:pt x="7569" y="18869"/>
                  </a:cubicBezTo>
                  <a:lnTo>
                    <a:pt x="6931" y="18357"/>
                  </a:lnTo>
                  <a:cubicBezTo>
                    <a:pt x="6856" y="18297"/>
                    <a:pt x="6718" y="18337"/>
                    <a:pt x="6718" y="18427"/>
                  </a:cubicBezTo>
                  <a:lnTo>
                    <a:pt x="6718" y="18573"/>
                  </a:lnTo>
                  <a:cubicBezTo>
                    <a:pt x="6718" y="18628"/>
                    <a:pt x="6662" y="18673"/>
                    <a:pt x="6593" y="18673"/>
                  </a:cubicBezTo>
                  <a:lnTo>
                    <a:pt x="5472" y="18673"/>
                  </a:lnTo>
                  <a:cubicBezTo>
                    <a:pt x="5403" y="18673"/>
                    <a:pt x="5347" y="18718"/>
                    <a:pt x="5347" y="18773"/>
                  </a:cubicBezTo>
                  <a:lnTo>
                    <a:pt x="5347" y="19109"/>
                  </a:lnTo>
                  <a:cubicBezTo>
                    <a:pt x="5347" y="19165"/>
                    <a:pt x="5403" y="19210"/>
                    <a:pt x="5472" y="19210"/>
                  </a:cubicBezTo>
                  <a:lnTo>
                    <a:pt x="6593" y="19210"/>
                  </a:lnTo>
                  <a:cubicBezTo>
                    <a:pt x="6662" y="19210"/>
                    <a:pt x="6718" y="19255"/>
                    <a:pt x="6718" y="19310"/>
                  </a:cubicBezTo>
                  <a:lnTo>
                    <a:pt x="6718" y="19456"/>
                  </a:lnTo>
                  <a:cubicBezTo>
                    <a:pt x="6724" y="19536"/>
                    <a:pt x="6856" y="19581"/>
                    <a:pt x="6931" y="19521"/>
                  </a:cubicBezTo>
                  <a:close/>
                  <a:moveTo>
                    <a:pt x="5654" y="20539"/>
                  </a:moveTo>
                  <a:lnTo>
                    <a:pt x="6292" y="20028"/>
                  </a:lnTo>
                  <a:cubicBezTo>
                    <a:pt x="6342" y="19988"/>
                    <a:pt x="6342" y="19927"/>
                    <a:pt x="6292" y="19887"/>
                  </a:cubicBezTo>
                  <a:lnTo>
                    <a:pt x="5654" y="19375"/>
                  </a:lnTo>
                  <a:cubicBezTo>
                    <a:pt x="5578" y="19315"/>
                    <a:pt x="5441" y="19355"/>
                    <a:pt x="5441" y="19446"/>
                  </a:cubicBezTo>
                  <a:lnTo>
                    <a:pt x="5441" y="19591"/>
                  </a:lnTo>
                  <a:cubicBezTo>
                    <a:pt x="5441" y="19646"/>
                    <a:pt x="5384" y="19691"/>
                    <a:pt x="5315" y="19691"/>
                  </a:cubicBezTo>
                  <a:lnTo>
                    <a:pt x="4195" y="19691"/>
                  </a:lnTo>
                  <a:cubicBezTo>
                    <a:pt x="4126" y="19691"/>
                    <a:pt x="4070" y="19737"/>
                    <a:pt x="4070" y="19792"/>
                  </a:cubicBezTo>
                  <a:lnTo>
                    <a:pt x="4070" y="20128"/>
                  </a:lnTo>
                  <a:cubicBezTo>
                    <a:pt x="4070" y="20183"/>
                    <a:pt x="4126" y="20228"/>
                    <a:pt x="4195" y="20228"/>
                  </a:cubicBezTo>
                  <a:lnTo>
                    <a:pt x="5315" y="20228"/>
                  </a:lnTo>
                  <a:cubicBezTo>
                    <a:pt x="5384" y="20228"/>
                    <a:pt x="5441" y="20274"/>
                    <a:pt x="5441" y="20329"/>
                  </a:cubicBezTo>
                  <a:lnTo>
                    <a:pt x="5441" y="20474"/>
                  </a:lnTo>
                  <a:cubicBezTo>
                    <a:pt x="5441" y="20560"/>
                    <a:pt x="5572" y="20600"/>
                    <a:pt x="5654" y="20539"/>
                  </a:cubicBezTo>
                  <a:close/>
                  <a:moveTo>
                    <a:pt x="18376" y="6265"/>
                  </a:moveTo>
                  <a:lnTo>
                    <a:pt x="19014" y="5753"/>
                  </a:lnTo>
                  <a:cubicBezTo>
                    <a:pt x="19064" y="5713"/>
                    <a:pt x="19064" y="5653"/>
                    <a:pt x="19014" y="5613"/>
                  </a:cubicBezTo>
                  <a:lnTo>
                    <a:pt x="18376" y="5101"/>
                  </a:lnTo>
                  <a:cubicBezTo>
                    <a:pt x="18301" y="5041"/>
                    <a:pt x="18163" y="5081"/>
                    <a:pt x="18163" y="5171"/>
                  </a:cubicBezTo>
                  <a:lnTo>
                    <a:pt x="18163" y="5317"/>
                  </a:lnTo>
                  <a:cubicBezTo>
                    <a:pt x="18163" y="5372"/>
                    <a:pt x="18106" y="5417"/>
                    <a:pt x="18038" y="5417"/>
                  </a:cubicBezTo>
                  <a:lnTo>
                    <a:pt x="16917" y="5417"/>
                  </a:lnTo>
                  <a:cubicBezTo>
                    <a:pt x="16848" y="5417"/>
                    <a:pt x="16792" y="5462"/>
                    <a:pt x="16792" y="5517"/>
                  </a:cubicBezTo>
                  <a:lnTo>
                    <a:pt x="16792" y="5853"/>
                  </a:lnTo>
                  <a:cubicBezTo>
                    <a:pt x="16792" y="5909"/>
                    <a:pt x="16848" y="5954"/>
                    <a:pt x="16917" y="5954"/>
                  </a:cubicBezTo>
                  <a:lnTo>
                    <a:pt x="18038" y="5954"/>
                  </a:lnTo>
                  <a:cubicBezTo>
                    <a:pt x="18106" y="5954"/>
                    <a:pt x="18163" y="5999"/>
                    <a:pt x="18163" y="6054"/>
                  </a:cubicBezTo>
                  <a:lnTo>
                    <a:pt x="18163" y="6200"/>
                  </a:lnTo>
                  <a:cubicBezTo>
                    <a:pt x="18163" y="6280"/>
                    <a:pt x="18294" y="6325"/>
                    <a:pt x="18376" y="6265"/>
                  </a:cubicBezTo>
                  <a:close/>
                  <a:moveTo>
                    <a:pt x="14481" y="17424"/>
                  </a:moveTo>
                  <a:lnTo>
                    <a:pt x="15120" y="16912"/>
                  </a:lnTo>
                  <a:cubicBezTo>
                    <a:pt x="15170" y="16872"/>
                    <a:pt x="15170" y="16811"/>
                    <a:pt x="15120" y="16771"/>
                  </a:cubicBezTo>
                  <a:lnTo>
                    <a:pt x="14481" y="16260"/>
                  </a:lnTo>
                  <a:cubicBezTo>
                    <a:pt x="14406" y="16199"/>
                    <a:pt x="14269" y="16240"/>
                    <a:pt x="14269" y="16330"/>
                  </a:cubicBezTo>
                  <a:lnTo>
                    <a:pt x="14269" y="16475"/>
                  </a:lnTo>
                  <a:cubicBezTo>
                    <a:pt x="14269" y="16531"/>
                    <a:pt x="14212" y="16576"/>
                    <a:pt x="14143" y="16576"/>
                  </a:cubicBezTo>
                  <a:lnTo>
                    <a:pt x="13023" y="16576"/>
                  </a:lnTo>
                  <a:cubicBezTo>
                    <a:pt x="12954" y="16576"/>
                    <a:pt x="12897" y="16621"/>
                    <a:pt x="12897" y="16676"/>
                  </a:cubicBezTo>
                  <a:lnTo>
                    <a:pt x="12897" y="17012"/>
                  </a:lnTo>
                  <a:cubicBezTo>
                    <a:pt x="12897" y="17067"/>
                    <a:pt x="12954" y="17113"/>
                    <a:pt x="13023" y="17113"/>
                  </a:cubicBezTo>
                  <a:lnTo>
                    <a:pt x="14143" y="17113"/>
                  </a:lnTo>
                  <a:cubicBezTo>
                    <a:pt x="14212" y="17113"/>
                    <a:pt x="14269" y="17158"/>
                    <a:pt x="14269" y="17213"/>
                  </a:cubicBezTo>
                  <a:lnTo>
                    <a:pt x="14269" y="17358"/>
                  </a:lnTo>
                  <a:cubicBezTo>
                    <a:pt x="14269" y="17444"/>
                    <a:pt x="14406" y="17484"/>
                    <a:pt x="14481" y="17424"/>
                  </a:cubicBezTo>
                  <a:close/>
                  <a:moveTo>
                    <a:pt x="11927" y="17424"/>
                  </a:moveTo>
                  <a:lnTo>
                    <a:pt x="12566" y="16912"/>
                  </a:lnTo>
                  <a:cubicBezTo>
                    <a:pt x="12616" y="16872"/>
                    <a:pt x="12616" y="16811"/>
                    <a:pt x="12566" y="16771"/>
                  </a:cubicBezTo>
                  <a:lnTo>
                    <a:pt x="11927" y="16260"/>
                  </a:lnTo>
                  <a:cubicBezTo>
                    <a:pt x="11852" y="16199"/>
                    <a:pt x="11714" y="16240"/>
                    <a:pt x="11714" y="16330"/>
                  </a:cubicBezTo>
                  <a:lnTo>
                    <a:pt x="11714" y="16475"/>
                  </a:lnTo>
                  <a:cubicBezTo>
                    <a:pt x="11714" y="16531"/>
                    <a:pt x="11658" y="16576"/>
                    <a:pt x="11589" y="16576"/>
                  </a:cubicBezTo>
                  <a:lnTo>
                    <a:pt x="10468" y="16576"/>
                  </a:lnTo>
                  <a:cubicBezTo>
                    <a:pt x="10399" y="16576"/>
                    <a:pt x="10343" y="16621"/>
                    <a:pt x="10343" y="16676"/>
                  </a:cubicBezTo>
                  <a:lnTo>
                    <a:pt x="10343" y="17012"/>
                  </a:lnTo>
                  <a:cubicBezTo>
                    <a:pt x="10343" y="17067"/>
                    <a:pt x="10399" y="17113"/>
                    <a:pt x="10468" y="17113"/>
                  </a:cubicBezTo>
                  <a:lnTo>
                    <a:pt x="11589" y="17113"/>
                  </a:lnTo>
                  <a:cubicBezTo>
                    <a:pt x="11658" y="17113"/>
                    <a:pt x="11714" y="17158"/>
                    <a:pt x="11714" y="17213"/>
                  </a:cubicBezTo>
                  <a:lnTo>
                    <a:pt x="11714" y="17358"/>
                  </a:lnTo>
                  <a:cubicBezTo>
                    <a:pt x="11720" y="17444"/>
                    <a:pt x="11852" y="17489"/>
                    <a:pt x="11927" y="17424"/>
                  </a:cubicBezTo>
                  <a:close/>
                  <a:moveTo>
                    <a:pt x="15740" y="16405"/>
                  </a:moveTo>
                  <a:lnTo>
                    <a:pt x="16378" y="15893"/>
                  </a:lnTo>
                  <a:cubicBezTo>
                    <a:pt x="16429" y="15853"/>
                    <a:pt x="16429" y="15793"/>
                    <a:pt x="16378" y="15753"/>
                  </a:cubicBezTo>
                  <a:lnTo>
                    <a:pt x="15740" y="15241"/>
                  </a:lnTo>
                  <a:cubicBezTo>
                    <a:pt x="15665" y="15181"/>
                    <a:pt x="15527" y="15221"/>
                    <a:pt x="15527" y="15311"/>
                  </a:cubicBezTo>
                  <a:lnTo>
                    <a:pt x="15527" y="15457"/>
                  </a:lnTo>
                  <a:cubicBezTo>
                    <a:pt x="15527" y="15512"/>
                    <a:pt x="15471" y="15557"/>
                    <a:pt x="15402" y="15557"/>
                  </a:cubicBezTo>
                  <a:lnTo>
                    <a:pt x="14287" y="15557"/>
                  </a:lnTo>
                  <a:cubicBezTo>
                    <a:pt x="14218" y="15557"/>
                    <a:pt x="14162" y="15602"/>
                    <a:pt x="14162" y="15657"/>
                  </a:cubicBezTo>
                  <a:lnTo>
                    <a:pt x="14162" y="15994"/>
                  </a:lnTo>
                  <a:cubicBezTo>
                    <a:pt x="14162" y="16049"/>
                    <a:pt x="14218" y="16094"/>
                    <a:pt x="14287" y="16094"/>
                  </a:cubicBezTo>
                  <a:lnTo>
                    <a:pt x="15408" y="16094"/>
                  </a:lnTo>
                  <a:cubicBezTo>
                    <a:pt x="15477" y="16094"/>
                    <a:pt x="15533" y="16139"/>
                    <a:pt x="15533" y="16194"/>
                  </a:cubicBezTo>
                  <a:lnTo>
                    <a:pt x="15533" y="16340"/>
                  </a:lnTo>
                  <a:cubicBezTo>
                    <a:pt x="15527" y="16425"/>
                    <a:pt x="15665" y="16465"/>
                    <a:pt x="15740" y="16405"/>
                  </a:cubicBezTo>
                  <a:close/>
                  <a:moveTo>
                    <a:pt x="17030" y="15377"/>
                  </a:moveTo>
                  <a:lnTo>
                    <a:pt x="17668" y="14865"/>
                  </a:lnTo>
                  <a:cubicBezTo>
                    <a:pt x="17718" y="14825"/>
                    <a:pt x="17718" y="14764"/>
                    <a:pt x="17668" y="14724"/>
                  </a:cubicBezTo>
                  <a:lnTo>
                    <a:pt x="17030" y="14212"/>
                  </a:lnTo>
                  <a:cubicBezTo>
                    <a:pt x="16954" y="14152"/>
                    <a:pt x="16817" y="14192"/>
                    <a:pt x="16817" y="14283"/>
                  </a:cubicBezTo>
                  <a:lnTo>
                    <a:pt x="16817" y="14428"/>
                  </a:lnTo>
                  <a:cubicBezTo>
                    <a:pt x="16817" y="14483"/>
                    <a:pt x="16760" y="14529"/>
                    <a:pt x="16691" y="14529"/>
                  </a:cubicBezTo>
                  <a:lnTo>
                    <a:pt x="15571" y="14529"/>
                  </a:lnTo>
                  <a:cubicBezTo>
                    <a:pt x="15502" y="14529"/>
                    <a:pt x="15446" y="14574"/>
                    <a:pt x="15446" y="14629"/>
                  </a:cubicBezTo>
                  <a:lnTo>
                    <a:pt x="15446" y="14965"/>
                  </a:lnTo>
                  <a:cubicBezTo>
                    <a:pt x="15446" y="15020"/>
                    <a:pt x="15502" y="15065"/>
                    <a:pt x="15571" y="15065"/>
                  </a:cubicBezTo>
                  <a:lnTo>
                    <a:pt x="16691" y="15065"/>
                  </a:lnTo>
                  <a:cubicBezTo>
                    <a:pt x="16760" y="15065"/>
                    <a:pt x="16817" y="15111"/>
                    <a:pt x="16817" y="15166"/>
                  </a:cubicBezTo>
                  <a:lnTo>
                    <a:pt x="16817" y="15311"/>
                  </a:lnTo>
                  <a:cubicBezTo>
                    <a:pt x="16823" y="15397"/>
                    <a:pt x="16954" y="15442"/>
                    <a:pt x="17030" y="15377"/>
                  </a:cubicBezTo>
                  <a:close/>
                  <a:moveTo>
                    <a:pt x="19590" y="15382"/>
                  </a:moveTo>
                  <a:lnTo>
                    <a:pt x="20229" y="14870"/>
                  </a:lnTo>
                  <a:cubicBezTo>
                    <a:pt x="20279" y="14830"/>
                    <a:pt x="20279" y="14769"/>
                    <a:pt x="20229" y="14729"/>
                  </a:cubicBezTo>
                  <a:lnTo>
                    <a:pt x="19590" y="14217"/>
                  </a:lnTo>
                  <a:cubicBezTo>
                    <a:pt x="19515" y="14157"/>
                    <a:pt x="19377" y="14197"/>
                    <a:pt x="19377" y="14288"/>
                  </a:cubicBezTo>
                  <a:lnTo>
                    <a:pt x="19377" y="14433"/>
                  </a:lnTo>
                  <a:cubicBezTo>
                    <a:pt x="19377" y="14488"/>
                    <a:pt x="19321" y="14534"/>
                    <a:pt x="19252" y="14534"/>
                  </a:cubicBezTo>
                  <a:lnTo>
                    <a:pt x="18131" y="14534"/>
                  </a:lnTo>
                  <a:cubicBezTo>
                    <a:pt x="18063" y="14534"/>
                    <a:pt x="18006" y="14579"/>
                    <a:pt x="18006" y="14634"/>
                  </a:cubicBezTo>
                  <a:lnTo>
                    <a:pt x="18006" y="14970"/>
                  </a:lnTo>
                  <a:cubicBezTo>
                    <a:pt x="18006" y="15025"/>
                    <a:pt x="18063" y="15070"/>
                    <a:pt x="18131" y="15070"/>
                  </a:cubicBezTo>
                  <a:lnTo>
                    <a:pt x="19252" y="15070"/>
                  </a:lnTo>
                  <a:cubicBezTo>
                    <a:pt x="19321" y="15070"/>
                    <a:pt x="19377" y="15116"/>
                    <a:pt x="19377" y="15171"/>
                  </a:cubicBezTo>
                  <a:lnTo>
                    <a:pt x="19377" y="15316"/>
                  </a:lnTo>
                  <a:cubicBezTo>
                    <a:pt x="19384" y="15402"/>
                    <a:pt x="19515" y="15447"/>
                    <a:pt x="19590" y="15382"/>
                  </a:cubicBezTo>
                  <a:close/>
                  <a:moveTo>
                    <a:pt x="17017" y="17429"/>
                  </a:moveTo>
                  <a:lnTo>
                    <a:pt x="17656" y="16917"/>
                  </a:lnTo>
                  <a:cubicBezTo>
                    <a:pt x="17706" y="16877"/>
                    <a:pt x="17706" y="16817"/>
                    <a:pt x="17656" y="16776"/>
                  </a:cubicBezTo>
                  <a:lnTo>
                    <a:pt x="17017" y="16265"/>
                  </a:lnTo>
                  <a:cubicBezTo>
                    <a:pt x="16942" y="16204"/>
                    <a:pt x="16804" y="16245"/>
                    <a:pt x="16804" y="16335"/>
                  </a:cubicBezTo>
                  <a:lnTo>
                    <a:pt x="16804" y="16480"/>
                  </a:lnTo>
                  <a:cubicBezTo>
                    <a:pt x="16804" y="16536"/>
                    <a:pt x="16748" y="16581"/>
                    <a:pt x="16679" y="16581"/>
                  </a:cubicBezTo>
                  <a:lnTo>
                    <a:pt x="15558" y="16581"/>
                  </a:lnTo>
                  <a:cubicBezTo>
                    <a:pt x="15489" y="16581"/>
                    <a:pt x="15433" y="16626"/>
                    <a:pt x="15433" y="16681"/>
                  </a:cubicBezTo>
                  <a:lnTo>
                    <a:pt x="15433" y="17017"/>
                  </a:lnTo>
                  <a:cubicBezTo>
                    <a:pt x="15433" y="17072"/>
                    <a:pt x="15489" y="17118"/>
                    <a:pt x="15558" y="17118"/>
                  </a:cubicBezTo>
                  <a:lnTo>
                    <a:pt x="16679" y="17118"/>
                  </a:lnTo>
                  <a:cubicBezTo>
                    <a:pt x="16748" y="17118"/>
                    <a:pt x="16804" y="17163"/>
                    <a:pt x="16804" y="17218"/>
                  </a:cubicBezTo>
                  <a:lnTo>
                    <a:pt x="16804" y="17363"/>
                  </a:lnTo>
                  <a:cubicBezTo>
                    <a:pt x="16810" y="17449"/>
                    <a:pt x="16942" y="17489"/>
                    <a:pt x="17017" y="17429"/>
                  </a:cubicBezTo>
                  <a:close/>
                  <a:moveTo>
                    <a:pt x="9391" y="19466"/>
                  </a:moveTo>
                  <a:lnTo>
                    <a:pt x="10030" y="18954"/>
                  </a:lnTo>
                  <a:cubicBezTo>
                    <a:pt x="10080" y="18914"/>
                    <a:pt x="10080" y="18854"/>
                    <a:pt x="10030" y="18813"/>
                  </a:cubicBezTo>
                  <a:lnTo>
                    <a:pt x="9391" y="18302"/>
                  </a:lnTo>
                  <a:cubicBezTo>
                    <a:pt x="9316" y="18241"/>
                    <a:pt x="9178" y="18282"/>
                    <a:pt x="9178" y="18372"/>
                  </a:cubicBezTo>
                  <a:lnTo>
                    <a:pt x="9178" y="18517"/>
                  </a:lnTo>
                  <a:cubicBezTo>
                    <a:pt x="9178" y="18573"/>
                    <a:pt x="9122" y="18618"/>
                    <a:pt x="9053" y="18618"/>
                  </a:cubicBezTo>
                  <a:lnTo>
                    <a:pt x="7933" y="18618"/>
                  </a:lnTo>
                  <a:cubicBezTo>
                    <a:pt x="7864" y="18618"/>
                    <a:pt x="7807" y="18663"/>
                    <a:pt x="7807" y="18718"/>
                  </a:cubicBezTo>
                  <a:lnTo>
                    <a:pt x="7807" y="19054"/>
                  </a:lnTo>
                  <a:cubicBezTo>
                    <a:pt x="7807" y="19109"/>
                    <a:pt x="7864" y="19155"/>
                    <a:pt x="7933" y="19155"/>
                  </a:cubicBezTo>
                  <a:lnTo>
                    <a:pt x="9053" y="19155"/>
                  </a:lnTo>
                  <a:cubicBezTo>
                    <a:pt x="9122" y="19155"/>
                    <a:pt x="9178" y="19200"/>
                    <a:pt x="9178" y="19255"/>
                  </a:cubicBezTo>
                  <a:lnTo>
                    <a:pt x="9178" y="19400"/>
                  </a:lnTo>
                  <a:cubicBezTo>
                    <a:pt x="9185" y="19481"/>
                    <a:pt x="9316" y="19526"/>
                    <a:pt x="9391" y="19466"/>
                  </a:cubicBezTo>
                  <a:close/>
                  <a:moveTo>
                    <a:pt x="18056" y="4494"/>
                  </a:moveTo>
                  <a:lnTo>
                    <a:pt x="18056" y="4830"/>
                  </a:lnTo>
                  <a:cubicBezTo>
                    <a:pt x="18056" y="4885"/>
                    <a:pt x="18113" y="4930"/>
                    <a:pt x="18182" y="4930"/>
                  </a:cubicBezTo>
                  <a:lnTo>
                    <a:pt x="19302" y="4930"/>
                  </a:lnTo>
                  <a:cubicBezTo>
                    <a:pt x="19371" y="4930"/>
                    <a:pt x="19427" y="4975"/>
                    <a:pt x="19427" y="5031"/>
                  </a:cubicBezTo>
                  <a:lnTo>
                    <a:pt x="19427" y="5176"/>
                  </a:lnTo>
                  <a:cubicBezTo>
                    <a:pt x="19427" y="5266"/>
                    <a:pt x="19559" y="5307"/>
                    <a:pt x="19640" y="5246"/>
                  </a:cubicBezTo>
                  <a:lnTo>
                    <a:pt x="20279" y="4735"/>
                  </a:lnTo>
                  <a:cubicBezTo>
                    <a:pt x="20329" y="4694"/>
                    <a:pt x="20329" y="4634"/>
                    <a:pt x="20279" y="4594"/>
                  </a:cubicBezTo>
                  <a:lnTo>
                    <a:pt x="19640" y="4082"/>
                  </a:lnTo>
                  <a:cubicBezTo>
                    <a:pt x="19565" y="4022"/>
                    <a:pt x="19427" y="4062"/>
                    <a:pt x="19427" y="4153"/>
                  </a:cubicBezTo>
                  <a:lnTo>
                    <a:pt x="19427" y="4298"/>
                  </a:lnTo>
                  <a:cubicBezTo>
                    <a:pt x="19427" y="4353"/>
                    <a:pt x="19371" y="4398"/>
                    <a:pt x="19302" y="4398"/>
                  </a:cubicBezTo>
                  <a:lnTo>
                    <a:pt x="18182" y="4398"/>
                  </a:lnTo>
                  <a:cubicBezTo>
                    <a:pt x="18113" y="4393"/>
                    <a:pt x="18056" y="4439"/>
                    <a:pt x="18056" y="4494"/>
                  </a:cubicBezTo>
                  <a:close/>
                  <a:moveTo>
                    <a:pt x="18307" y="16400"/>
                  </a:moveTo>
                  <a:lnTo>
                    <a:pt x="18945" y="15888"/>
                  </a:lnTo>
                  <a:cubicBezTo>
                    <a:pt x="18995" y="15848"/>
                    <a:pt x="18995" y="15788"/>
                    <a:pt x="18945" y="15748"/>
                  </a:cubicBezTo>
                  <a:lnTo>
                    <a:pt x="18307" y="15236"/>
                  </a:lnTo>
                  <a:cubicBezTo>
                    <a:pt x="18232" y="15176"/>
                    <a:pt x="18094" y="15216"/>
                    <a:pt x="18094" y="15306"/>
                  </a:cubicBezTo>
                  <a:lnTo>
                    <a:pt x="18094" y="15452"/>
                  </a:lnTo>
                  <a:cubicBezTo>
                    <a:pt x="18094" y="15507"/>
                    <a:pt x="18038" y="15552"/>
                    <a:pt x="17969" y="15552"/>
                  </a:cubicBezTo>
                  <a:lnTo>
                    <a:pt x="16848" y="15552"/>
                  </a:lnTo>
                  <a:cubicBezTo>
                    <a:pt x="16779" y="15552"/>
                    <a:pt x="16723" y="15597"/>
                    <a:pt x="16723" y="15652"/>
                  </a:cubicBezTo>
                  <a:lnTo>
                    <a:pt x="16723" y="15989"/>
                  </a:lnTo>
                  <a:cubicBezTo>
                    <a:pt x="16723" y="16044"/>
                    <a:pt x="16779" y="16089"/>
                    <a:pt x="16848" y="16089"/>
                  </a:cubicBezTo>
                  <a:lnTo>
                    <a:pt x="17969" y="16089"/>
                  </a:lnTo>
                  <a:cubicBezTo>
                    <a:pt x="18038" y="16089"/>
                    <a:pt x="18094" y="16134"/>
                    <a:pt x="18094" y="16189"/>
                  </a:cubicBezTo>
                  <a:lnTo>
                    <a:pt x="18094" y="16335"/>
                  </a:lnTo>
                  <a:cubicBezTo>
                    <a:pt x="18100" y="16420"/>
                    <a:pt x="18232" y="16465"/>
                    <a:pt x="18307" y="16400"/>
                  </a:cubicBezTo>
                  <a:close/>
                  <a:moveTo>
                    <a:pt x="6912" y="13405"/>
                  </a:moveTo>
                  <a:lnTo>
                    <a:pt x="7551" y="12893"/>
                  </a:lnTo>
                  <a:cubicBezTo>
                    <a:pt x="7601" y="12853"/>
                    <a:pt x="7601" y="12793"/>
                    <a:pt x="7551" y="12752"/>
                  </a:cubicBezTo>
                  <a:lnTo>
                    <a:pt x="6912" y="12241"/>
                  </a:lnTo>
                  <a:cubicBezTo>
                    <a:pt x="6837" y="12180"/>
                    <a:pt x="6699" y="12221"/>
                    <a:pt x="6699" y="12311"/>
                  </a:cubicBezTo>
                  <a:lnTo>
                    <a:pt x="6699" y="12456"/>
                  </a:lnTo>
                  <a:cubicBezTo>
                    <a:pt x="6699" y="12512"/>
                    <a:pt x="6643" y="12557"/>
                    <a:pt x="6574" y="12557"/>
                  </a:cubicBezTo>
                  <a:lnTo>
                    <a:pt x="5459" y="12557"/>
                  </a:lnTo>
                  <a:cubicBezTo>
                    <a:pt x="5391" y="12557"/>
                    <a:pt x="5334" y="12602"/>
                    <a:pt x="5334" y="12657"/>
                  </a:cubicBezTo>
                  <a:lnTo>
                    <a:pt x="5334" y="12993"/>
                  </a:lnTo>
                  <a:cubicBezTo>
                    <a:pt x="5334" y="13048"/>
                    <a:pt x="5391" y="13094"/>
                    <a:pt x="5459" y="13094"/>
                  </a:cubicBezTo>
                  <a:lnTo>
                    <a:pt x="6580" y="13094"/>
                  </a:lnTo>
                  <a:cubicBezTo>
                    <a:pt x="6649" y="13094"/>
                    <a:pt x="6705" y="13139"/>
                    <a:pt x="6705" y="13194"/>
                  </a:cubicBezTo>
                  <a:lnTo>
                    <a:pt x="6705" y="13339"/>
                  </a:lnTo>
                  <a:cubicBezTo>
                    <a:pt x="6699" y="13425"/>
                    <a:pt x="6837" y="13465"/>
                    <a:pt x="6912" y="13405"/>
                  </a:cubicBezTo>
                  <a:close/>
                  <a:moveTo>
                    <a:pt x="11946" y="19461"/>
                  </a:moveTo>
                  <a:lnTo>
                    <a:pt x="12584" y="18949"/>
                  </a:lnTo>
                  <a:cubicBezTo>
                    <a:pt x="12634" y="18909"/>
                    <a:pt x="12634" y="18849"/>
                    <a:pt x="12584" y="18808"/>
                  </a:cubicBezTo>
                  <a:lnTo>
                    <a:pt x="11946" y="18297"/>
                  </a:lnTo>
                  <a:cubicBezTo>
                    <a:pt x="11871" y="18236"/>
                    <a:pt x="11733" y="18277"/>
                    <a:pt x="11733" y="18367"/>
                  </a:cubicBezTo>
                  <a:lnTo>
                    <a:pt x="11733" y="18512"/>
                  </a:lnTo>
                  <a:cubicBezTo>
                    <a:pt x="11733" y="18568"/>
                    <a:pt x="11677" y="18613"/>
                    <a:pt x="11608" y="18613"/>
                  </a:cubicBezTo>
                  <a:lnTo>
                    <a:pt x="10487" y="18613"/>
                  </a:lnTo>
                  <a:cubicBezTo>
                    <a:pt x="10418" y="18613"/>
                    <a:pt x="10362" y="18658"/>
                    <a:pt x="10362" y="18713"/>
                  </a:cubicBezTo>
                  <a:lnTo>
                    <a:pt x="10362" y="19049"/>
                  </a:lnTo>
                  <a:cubicBezTo>
                    <a:pt x="10362" y="19104"/>
                    <a:pt x="10418" y="19150"/>
                    <a:pt x="10487" y="19150"/>
                  </a:cubicBezTo>
                  <a:lnTo>
                    <a:pt x="11608" y="19150"/>
                  </a:lnTo>
                  <a:cubicBezTo>
                    <a:pt x="11677" y="19150"/>
                    <a:pt x="11733" y="19195"/>
                    <a:pt x="11733" y="19250"/>
                  </a:cubicBezTo>
                  <a:lnTo>
                    <a:pt x="11733" y="19395"/>
                  </a:lnTo>
                  <a:cubicBezTo>
                    <a:pt x="11733" y="19481"/>
                    <a:pt x="11871" y="19526"/>
                    <a:pt x="11946" y="19461"/>
                  </a:cubicBezTo>
                  <a:close/>
                  <a:moveTo>
                    <a:pt x="14475" y="19466"/>
                  </a:moveTo>
                  <a:lnTo>
                    <a:pt x="15114" y="18954"/>
                  </a:lnTo>
                  <a:cubicBezTo>
                    <a:pt x="15164" y="18914"/>
                    <a:pt x="15164" y="18854"/>
                    <a:pt x="15114" y="18813"/>
                  </a:cubicBezTo>
                  <a:lnTo>
                    <a:pt x="14475" y="18302"/>
                  </a:lnTo>
                  <a:cubicBezTo>
                    <a:pt x="14400" y="18241"/>
                    <a:pt x="14262" y="18282"/>
                    <a:pt x="14262" y="18372"/>
                  </a:cubicBezTo>
                  <a:lnTo>
                    <a:pt x="14262" y="18517"/>
                  </a:lnTo>
                  <a:cubicBezTo>
                    <a:pt x="14262" y="18573"/>
                    <a:pt x="14206" y="18618"/>
                    <a:pt x="14137" y="18618"/>
                  </a:cubicBezTo>
                  <a:lnTo>
                    <a:pt x="13016" y="18618"/>
                  </a:lnTo>
                  <a:cubicBezTo>
                    <a:pt x="12947" y="18618"/>
                    <a:pt x="12891" y="18663"/>
                    <a:pt x="12891" y="18718"/>
                  </a:cubicBezTo>
                  <a:lnTo>
                    <a:pt x="12891" y="19054"/>
                  </a:lnTo>
                  <a:cubicBezTo>
                    <a:pt x="12891" y="19109"/>
                    <a:pt x="12947" y="19155"/>
                    <a:pt x="13016" y="19155"/>
                  </a:cubicBezTo>
                  <a:lnTo>
                    <a:pt x="14137" y="19155"/>
                  </a:lnTo>
                  <a:cubicBezTo>
                    <a:pt x="14206" y="19155"/>
                    <a:pt x="14262" y="19200"/>
                    <a:pt x="14262" y="19255"/>
                  </a:cubicBezTo>
                  <a:lnTo>
                    <a:pt x="14262" y="19400"/>
                  </a:lnTo>
                  <a:cubicBezTo>
                    <a:pt x="14269" y="19486"/>
                    <a:pt x="14400" y="19531"/>
                    <a:pt x="14475" y="19466"/>
                  </a:cubicBezTo>
                  <a:close/>
                  <a:moveTo>
                    <a:pt x="15759" y="18447"/>
                  </a:moveTo>
                  <a:lnTo>
                    <a:pt x="16397" y="17935"/>
                  </a:lnTo>
                  <a:cubicBezTo>
                    <a:pt x="16447" y="17895"/>
                    <a:pt x="16447" y="17835"/>
                    <a:pt x="16397" y="17795"/>
                  </a:cubicBezTo>
                  <a:lnTo>
                    <a:pt x="15759" y="17283"/>
                  </a:lnTo>
                  <a:cubicBezTo>
                    <a:pt x="15683" y="17223"/>
                    <a:pt x="15546" y="17263"/>
                    <a:pt x="15546" y="17353"/>
                  </a:cubicBezTo>
                  <a:lnTo>
                    <a:pt x="15546" y="17499"/>
                  </a:lnTo>
                  <a:cubicBezTo>
                    <a:pt x="15546" y="17554"/>
                    <a:pt x="15489" y="17599"/>
                    <a:pt x="15421" y="17599"/>
                  </a:cubicBezTo>
                  <a:lnTo>
                    <a:pt x="14300" y="17599"/>
                  </a:lnTo>
                  <a:cubicBezTo>
                    <a:pt x="14231" y="17599"/>
                    <a:pt x="14175" y="17644"/>
                    <a:pt x="14175" y="17700"/>
                  </a:cubicBezTo>
                  <a:lnTo>
                    <a:pt x="14175" y="18036"/>
                  </a:lnTo>
                  <a:cubicBezTo>
                    <a:pt x="14175" y="18091"/>
                    <a:pt x="14231" y="18136"/>
                    <a:pt x="14300" y="18136"/>
                  </a:cubicBezTo>
                  <a:lnTo>
                    <a:pt x="15421" y="18136"/>
                  </a:lnTo>
                  <a:cubicBezTo>
                    <a:pt x="15489" y="18136"/>
                    <a:pt x="15546" y="18181"/>
                    <a:pt x="15546" y="18236"/>
                  </a:cubicBezTo>
                  <a:lnTo>
                    <a:pt x="15546" y="18382"/>
                  </a:lnTo>
                  <a:cubicBezTo>
                    <a:pt x="15546" y="18467"/>
                    <a:pt x="15683" y="18512"/>
                    <a:pt x="15759" y="18447"/>
                  </a:cubicBezTo>
                  <a:close/>
                  <a:moveTo>
                    <a:pt x="6931" y="15442"/>
                  </a:moveTo>
                  <a:lnTo>
                    <a:pt x="7569" y="14930"/>
                  </a:lnTo>
                  <a:cubicBezTo>
                    <a:pt x="7619" y="14890"/>
                    <a:pt x="7619" y="14830"/>
                    <a:pt x="7569" y="14789"/>
                  </a:cubicBezTo>
                  <a:lnTo>
                    <a:pt x="6931" y="14278"/>
                  </a:lnTo>
                  <a:cubicBezTo>
                    <a:pt x="6856" y="14217"/>
                    <a:pt x="6718" y="14258"/>
                    <a:pt x="6718" y="14348"/>
                  </a:cubicBezTo>
                  <a:lnTo>
                    <a:pt x="6718" y="14493"/>
                  </a:lnTo>
                  <a:cubicBezTo>
                    <a:pt x="6718" y="14549"/>
                    <a:pt x="6662" y="14594"/>
                    <a:pt x="6593" y="14594"/>
                  </a:cubicBezTo>
                  <a:lnTo>
                    <a:pt x="5472" y="14594"/>
                  </a:lnTo>
                  <a:cubicBezTo>
                    <a:pt x="5403" y="14594"/>
                    <a:pt x="5347" y="14639"/>
                    <a:pt x="5347" y="14694"/>
                  </a:cubicBezTo>
                  <a:lnTo>
                    <a:pt x="5347" y="15030"/>
                  </a:lnTo>
                  <a:cubicBezTo>
                    <a:pt x="5347" y="15085"/>
                    <a:pt x="5403" y="15131"/>
                    <a:pt x="5472" y="15131"/>
                  </a:cubicBezTo>
                  <a:lnTo>
                    <a:pt x="6593" y="15131"/>
                  </a:lnTo>
                  <a:cubicBezTo>
                    <a:pt x="6662" y="15131"/>
                    <a:pt x="6718" y="15176"/>
                    <a:pt x="6718" y="15231"/>
                  </a:cubicBezTo>
                  <a:lnTo>
                    <a:pt x="6718" y="15376"/>
                  </a:lnTo>
                  <a:cubicBezTo>
                    <a:pt x="6718" y="15457"/>
                    <a:pt x="6849" y="15502"/>
                    <a:pt x="6931" y="15442"/>
                  </a:cubicBezTo>
                  <a:close/>
                  <a:moveTo>
                    <a:pt x="14569" y="7283"/>
                  </a:moveTo>
                  <a:lnTo>
                    <a:pt x="15208" y="6772"/>
                  </a:lnTo>
                  <a:cubicBezTo>
                    <a:pt x="15258" y="6731"/>
                    <a:pt x="15258" y="6671"/>
                    <a:pt x="15208" y="6631"/>
                  </a:cubicBezTo>
                  <a:lnTo>
                    <a:pt x="14569" y="6119"/>
                  </a:lnTo>
                  <a:cubicBezTo>
                    <a:pt x="14494" y="6059"/>
                    <a:pt x="14356" y="6099"/>
                    <a:pt x="14356" y="6190"/>
                  </a:cubicBezTo>
                  <a:lnTo>
                    <a:pt x="14356" y="6335"/>
                  </a:lnTo>
                  <a:cubicBezTo>
                    <a:pt x="14356" y="6390"/>
                    <a:pt x="14300" y="6435"/>
                    <a:pt x="14231" y="6435"/>
                  </a:cubicBezTo>
                  <a:lnTo>
                    <a:pt x="13110" y="6435"/>
                  </a:lnTo>
                  <a:cubicBezTo>
                    <a:pt x="13041" y="6435"/>
                    <a:pt x="12985" y="6481"/>
                    <a:pt x="12985" y="6536"/>
                  </a:cubicBezTo>
                  <a:lnTo>
                    <a:pt x="12985" y="6872"/>
                  </a:lnTo>
                  <a:cubicBezTo>
                    <a:pt x="12985" y="6927"/>
                    <a:pt x="13041" y="6972"/>
                    <a:pt x="13110" y="6972"/>
                  </a:cubicBezTo>
                  <a:lnTo>
                    <a:pt x="14231" y="6972"/>
                  </a:lnTo>
                  <a:cubicBezTo>
                    <a:pt x="14300" y="6972"/>
                    <a:pt x="14356" y="7017"/>
                    <a:pt x="14356" y="7073"/>
                  </a:cubicBezTo>
                  <a:lnTo>
                    <a:pt x="14356" y="7218"/>
                  </a:lnTo>
                  <a:cubicBezTo>
                    <a:pt x="14356" y="7303"/>
                    <a:pt x="14488" y="7344"/>
                    <a:pt x="14569" y="7283"/>
                  </a:cubicBezTo>
                  <a:close/>
                  <a:moveTo>
                    <a:pt x="3118" y="16460"/>
                  </a:moveTo>
                  <a:lnTo>
                    <a:pt x="3757" y="15948"/>
                  </a:lnTo>
                  <a:cubicBezTo>
                    <a:pt x="3807" y="15908"/>
                    <a:pt x="3807" y="15848"/>
                    <a:pt x="3757" y="15808"/>
                  </a:cubicBezTo>
                  <a:lnTo>
                    <a:pt x="3118" y="15296"/>
                  </a:lnTo>
                  <a:cubicBezTo>
                    <a:pt x="3043" y="15236"/>
                    <a:pt x="2905" y="15276"/>
                    <a:pt x="2905" y="15366"/>
                  </a:cubicBezTo>
                  <a:lnTo>
                    <a:pt x="2905" y="15512"/>
                  </a:lnTo>
                  <a:cubicBezTo>
                    <a:pt x="2905" y="15567"/>
                    <a:pt x="2849" y="15612"/>
                    <a:pt x="2780" y="15612"/>
                  </a:cubicBezTo>
                  <a:lnTo>
                    <a:pt x="1659" y="15612"/>
                  </a:lnTo>
                  <a:cubicBezTo>
                    <a:pt x="1590" y="15612"/>
                    <a:pt x="1534" y="15657"/>
                    <a:pt x="1534" y="15713"/>
                  </a:cubicBezTo>
                  <a:lnTo>
                    <a:pt x="1534" y="16049"/>
                  </a:lnTo>
                  <a:cubicBezTo>
                    <a:pt x="1534" y="16104"/>
                    <a:pt x="1590" y="16149"/>
                    <a:pt x="1659" y="16149"/>
                  </a:cubicBezTo>
                  <a:lnTo>
                    <a:pt x="2780" y="16149"/>
                  </a:lnTo>
                  <a:cubicBezTo>
                    <a:pt x="2849" y="16149"/>
                    <a:pt x="2905" y="16194"/>
                    <a:pt x="2905" y="16250"/>
                  </a:cubicBezTo>
                  <a:lnTo>
                    <a:pt x="2905" y="16395"/>
                  </a:lnTo>
                  <a:cubicBezTo>
                    <a:pt x="2905" y="16480"/>
                    <a:pt x="3037" y="16526"/>
                    <a:pt x="3118" y="16460"/>
                  </a:cubicBezTo>
                  <a:close/>
                  <a:moveTo>
                    <a:pt x="5647" y="16460"/>
                  </a:moveTo>
                  <a:lnTo>
                    <a:pt x="6286" y="15948"/>
                  </a:lnTo>
                  <a:cubicBezTo>
                    <a:pt x="6336" y="15908"/>
                    <a:pt x="6336" y="15848"/>
                    <a:pt x="6286" y="15808"/>
                  </a:cubicBezTo>
                  <a:lnTo>
                    <a:pt x="5647" y="15296"/>
                  </a:lnTo>
                  <a:cubicBezTo>
                    <a:pt x="5572" y="15236"/>
                    <a:pt x="5434" y="15276"/>
                    <a:pt x="5434" y="15366"/>
                  </a:cubicBezTo>
                  <a:lnTo>
                    <a:pt x="5434" y="15512"/>
                  </a:lnTo>
                  <a:cubicBezTo>
                    <a:pt x="5434" y="15567"/>
                    <a:pt x="5378" y="15612"/>
                    <a:pt x="5309" y="15612"/>
                  </a:cubicBezTo>
                  <a:lnTo>
                    <a:pt x="4189" y="15612"/>
                  </a:lnTo>
                  <a:cubicBezTo>
                    <a:pt x="4120" y="15612"/>
                    <a:pt x="4063" y="15657"/>
                    <a:pt x="4063" y="15713"/>
                  </a:cubicBezTo>
                  <a:lnTo>
                    <a:pt x="4063" y="16049"/>
                  </a:lnTo>
                  <a:cubicBezTo>
                    <a:pt x="4063" y="16104"/>
                    <a:pt x="4120" y="16149"/>
                    <a:pt x="4189" y="16149"/>
                  </a:cubicBezTo>
                  <a:lnTo>
                    <a:pt x="5309" y="16149"/>
                  </a:lnTo>
                  <a:cubicBezTo>
                    <a:pt x="5378" y="16149"/>
                    <a:pt x="5434" y="16194"/>
                    <a:pt x="5434" y="16250"/>
                  </a:cubicBezTo>
                  <a:lnTo>
                    <a:pt x="5434" y="16395"/>
                  </a:lnTo>
                  <a:cubicBezTo>
                    <a:pt x="5434" y="16480"/>
                    <a:pt x="5566" y="16520"/>
                    <a:pt x="5647" y="16460"/>
                  </a:cubicBezTo>
                  <a:close/>
                  <a:moveTo>
                    <a:pt x="11833" y="7449"/>
                  </a:moveTo>
                  <a:cubicBezTo>
                    <a:pt x="11764" y="7449"/>
                    <a:pt x="11708" y="7494"/>
                    <a:pt x="11708" y="7549"/>
                  </a:cubicBezTo>
                  <a:lnTo>
                    <a:pt x="11708" y="7885"/>
                  </a:lnTo>
                  <a:cubicBezTo>
                    <a:pt x="11708" y="7941"/>
                    <a:pt x="11764" y="7986"/>
                    <a:pt x="11833" y="7986"/>
                  </a:cubicBezTo>
                  <a:lnTo>
                    <a:pt x="12954" y="7986"/>
                  </a:lnTo>
                  <a:cubicBezTo>
                    <a:pt x="13023" y="7986"/>
                    <a:pt x="13079" y="8031"/>
                    <a:pt x="13079" y="8086"/>
                  </a:cubicBezTo>
                  <a:lnTo>
                    <a:pt x="13079" y="8232"/>
                  </a:lnTo>
                  <a:cubicBezTo>
                    <a:pt x="13079" y="8322"/>
                    <a:pt x="13210" y="8362"/>
                    <a:pt x="13292" y="8302"/>
                  </a:cubicBezTo>
                  <a:lnTo>
                    <a:pt x="13930" y="7790"/>
                  </a:lnTo>
                  <a:cubicBezTo>
                    <a:pt x="13981" y="7750"/>
                    <a:pt x="13981" y="7690"/>
                    <a:pt x="13930" y="7650"/>
                  </a:cubicBezTo>
                  <a:lnTo>
                    <a:pt x="13292" y="7138"/>
                  </a:lnTo>
                  <a:cubicBezTo>
                    <a:pt x="13217" y="7078"/>
                    <a:pt x="13079" y="7118"/>
                    <a:pt x="13079" y="7208"/>
                  </a:cubicBezTo>
                  <a:lnTo>
                    <a:pt x="13079" y="7354"/>
                  </a:lnTo>
                  <a:cubicBezTo>
                    <a:pt x="13079" y="7409"/>
                    <a:pt x="13023" y="7454"/>
                    <a:pt x="12954" y="7454"/>
                  </a:cubicBezTo>
                  <a:lnTo>
                    <a:pt x="11833" y="7454"/>
                  </a:lnTo>
                  <a:close/>
                  <a:moveTo>
                    <a:pt x="9460" y="13405"/>
                  </a:moveTo>
                  <a:lnTo>
                    <a:pt x="10099" y="12893"/>
                  </a:lnTo>
                  <a:cubicBezTo>
                    <a:pt x="10149" y="12853"/>
                    <a:pt x="10149" y="12793"/>
                    <a:pt x="10099" y="12752"/>
                  </a:cubicBezTo>
                  <a:lnTo>
                    <a:pt x="9460" y="12241"/>
                  </a:lnTo>
                  <a:cubicBezTo>
                    <a:pt x="9385" y="12180"/>
                    <a:pt x="9247" y="12221"/>
                    <a:pt x="9247" y="12311"/>
                  </a:cubicBezTo>
                  <a:lnTo>
                    <a:pt x="9247" y="12456"/>
                  </a:lnTo>
                  <a:cubicBezTo>
                    <a:pt x="9247" y="12512"/>
                    <a:pt x="9191" y="12557"/>
                    <a:pt x="9122" y="12557"/>
                  </a:cubicBezTo>
                  <a:lnTo>
                    <a:pt x="8001" y="12557"/>
                  </a:lnTo>
                  <a:cubicBezTo>
                    <a:pt x="7933" y="12557"/>
                    <a:pt x="7876" y="12602"/>
                    <a:pt x="7876" y="12657"/>
                  </a:cubicBezTo>
                  <a:lnTo>
                    <a:pt x="7876" y="12993"/>
                  </a:lnTo>
                  <a:cubicBezTo>
                    <a:pt x="7876" y="13048"/>
                    <a:pt x="7933" y="13094"/>
                    <a:pt x="8001" y="13094"/>
                  </a:cubicBezTo>
                  <a:lnTo>
                    <a:pt x="9122" y="13094"/>
                  </a:lnTo>
                  <a:cubicBezTo>
                    <a:pt x="9191" y="13094"/>
                    <a:pt x="9247" y="13139"/>
                    <a:pt x="9247" y="13194"/>
                  </a:cubicBezTo>
                  <a:lnTo>
                    <a:pt x="9247" y="13339"/>
                  </a:lnTo>
                  <a:cubicBezTo>
                    <a:pt x="9254" y="13420"/>
                    <a:pt x="9385" y="13465"/>
                    <a:pt x="9460" y="13405"/>
                  </a:cubicBezTo>
                  <a:close/>
                  <a:moveTo>
                    <a:pt x="12002" y="6104"/>
                  </a:moveTo>
                  <a:cubicBezTo>
                    <a:pt x="11927" y="6044"/>
                    <a:pt x="11789" y="6084"/>
                    <a:pt x="11789" y="6175"/>
                  </a:cubicBezTo>
                  <a:lnTo>
                    <a:pt x="11789" y="6320"/>
                  </a:lnTo>
                  <a:cubicBezTo>
                    <a:pt x="11789" y="6375"/>
                    <a:pt x="11733" y="6420"/>
                    <a:pt x="11664" y="6420"/>
                  </a:cubicBezTo>
                  <a:lnTo>
                    <a:pt x="10543" y="6420"/>
                  </a:lnTo>
                  <a:cubicBezTo>
                    <a:pt x="10474" y="6420"/>
                    <a:pt x="10418" y="6466"/>
                    <a:pt x="10418" y="6521"/>
                  </a:cubicBezTo>
                  <a:lnTo>
                    <a:pt x="10418" y="6857"/>
                  </a:lnTo>
                  <a:cubicBezTo>
                    <a:pt x="10418" y="6912"/>
                    <a:pt x="10474" y="6957"/>
                    <a:pt x="10543" y="6957"/>
                  </a:cubicBezTo>
                  <a:lnTo>
                    <a:pt x="11664" y="6957"/>
                  </a:lnTo>
                  <a:cubicBezTo>
                    <a:pt x="11733" y="6957"/>
                    <a:pt x="11789" y="7002"/>
                    <a:pt x="11789" y="7058"/>
                  </a:cubicBezTo>
                  <a:lnTo>
                    <a:pt x="11789" y="7203"/>
                  </a:lnTo>
                  <a:cubicBezTo>
                    <a:pt x="11789" y="7293"/>
                    <a:pt x="11921" y="7334"/>
                    <a:pt x="12002" y="7273"/>
                  </a:cubicBezTo>
                  <a:lnTo>
                    <a:pt x="12641" y="6762"/>
                  </a:lnTo>
                  <a:cubicBezTo>
                    <a:pt x="12691" y="6721"/>
                    <a:pt x="12691" y="6661"/>
                    <a:pt x="12641" y="6621"/>
                  </a:cubicBezTo>
                  <a:lnTo>
                    <a:pt x="12002" y="6104"/>
                  </a:lnTo>
                  <a:close/>
                  <a:moveTo>
                    <a:pt x="9291" y="7439"/>
                  </a:moveTo>
                  <a:cubicBezTo>
                    <a:pt x="9222" y="7439"/>
                    <a:pt x="9166" y="7484"/>
                    <a:pt x="9166" y="7539"/>
                  </a:cubicBezTo>
                  <a:lnTo>
                    <a:pt x="9166" y="7875"/>
                  </a:lnTo>
                  <a:cubicBezTo>
                    <a:pt x="9166" y="7931"/>
                    <a:pt x="9222" y="7976"/>
                    <a:pt x="9291" y="7976"/>
                  </a:cubicBezTo>
                  <a:lnTo>
                    <a:pt x="10412" y="7976"/>
                  </a:lnTo>
                  <a:cubicBezTo>
                    <a:pt x="10481" y="7976"/>
                    <a:pt x="10537" y="8021"/>
                    <a:pt x="10537" y="8076"/>
                  </a:cubicBezTo>
                  <a:lnTo>
                    <a:pt x="10537" y="8222"/>
                  </a:lnTo>
                  <a:cubicBezTo>
                    <a:pt x="10537" y="8312"/>
                    <a:pt x="10669" y="8352"/>
                    <a:pt x="10750" y="8292"/>
                  </a:cubicBezTo>
                  <a:lnTo>
                    <a:pt x="11389" y="7780"/>
                  </a:lnTo>
                  <a:cubicBezTo>
                    <a:pt x="11439" y="7740"/>
                    <a:pt x="11439" y="7680"/>
                    <a:pt x="11389" y="7640"/>
                  </a:cubicBezTo>
                  <a:lnTo>
                    <a:pt x="10750" y="7128"/>
                  </a:lnTo>
                  <a:cubicBezTo>
                    <a:pt x="10675" y="7068"/>
                    <a:pt x="10537" y="7108"/>
                    <a:pt x="10537" y="7198"/>
                  </a:cubicBezTo>
                  <a:lnTo>
                    <a:pt x="10537" y="7344"/>
                  </a:lnTo>
                  <a:cubicBezTo>
                    <a:pt x="10537" y="7399"/>
                    <a:pt x="10481" y="7444"/>
                    <a:pt x="10412" y="7444"/>
                  </a:cubicBezTo>
                  <a:lnTo>
                    <a:pt x="9291" y="7444"/>
                  </a:lnTo>
                  <a:close/>
                  <a:moveTo>
                    <a:pt x="3105" y="18497"/>
                  </a:moveTo>
                  <a:lnTo>
                    <a:pt x="3744" y="17986"/>
                  </a:lnTo>
                  <a:cubicBezTo>
                    <a:pt x="3794" y="17945"/>
                    <a:pt x="3794" y="17885"/>
                    <a:pt x="3744" y="17845"/>
                  </a:cubicBezTo>
                  <a:lnTo>
                    <a:pt x="3105" y="17333"/>
                  </a:lnTo>
                  <a:cubicBezTo>
                    <a:pt x="3030" y="17273"/>
                    <a:pt x="2893" y="17313"/>
                    <a:pt x="2893" y="17404"/>
                  </a:cubicBezTo>
                  <a:lnTo>
                    <a:pt x="2893" y="17549"/>
                  </a:lnTo>
                  <a:cubicBezTo>
                    <a:pt x="2893" y="17604"/>
                    <a:pt x="2836" y="17649"/>
                    <a:pt x="2767" y="17649"/>
                  </a:cubicBezTo>
                  <a:lnTo>
                    <a:pt x="1647" y="17649"/>
                  </a:lnTo>
                  <a:cubicBezTo>
                    <a:pt x="1578" y="17649"/>
                    <a:pt x="1521" y="17695"/>
                    <a:pt x="1521" y="17750"/>
                  </a:cubicBezTo>
                  <a:lnTo>
                    <a:pt x="1521" y="18086"/>
                  </a:lnTo>
                  <a:cubicBezTo>
                    <a:pt x="1521" y="18141"/>
                    <a:pt x="1578" y="18186"/>
                    <a:pt x="1647" y="18186"/>
                  </a:cubicBezTo>
                  <a:lnTo>
                    <a:pt x="2767" y="18186"/>
                  </a:lnTo>
                  <a:cubicBezTo>
                    <a:pt x="2836" y="18186"/>
                    <a:pt x="2893" y="18231"/>
                    <a:pt x="2893" y="18287"/>
                  </a:cubicBezTo>
                  <a:lnTo>
                    <a:pt x="2893" y="18432"/>
                  </a:lnTo>
                  <a:cubicBezTo>
                    <a:pt x="2893" y="18517"/>
                    <a:pt x="3024" y="18558"/>
                    <a:pt x="3105" y="18497"/>
                  </a:cubicBezTo>
                  <a:close/>
                  <a:moveTo>
                    <a:pt x="6925" y="17484"/>
                  </a:moveTo>
                  <a:lnTo>
                    <a:pt x="7563" y="16972"/>
                  </a:lnTo>
                  <a:cubicBezTo>
                    <a:pt x="7613" y="16932"/>
                    <a:pt x="7613" y="16872"/>
                    <a:pt x="7563" y="16832"/>
                  </a:cubicBezTo>
                  <a:lnTo>
                    <a:pt x="6925" y="16320"/>
                  </a:lnTo>
                  <a:cubicBezTo>
                    <a:pt x="6849" y="16260"/>
                    <a:pt x="6712" y="16300"/>
                    <a:pt x="6712" y="16390"/>
                  </a:cubicBezTo>
                  <a:lnTo>
                    <a:pt x="6712" y="16536"/>
                  </a:lnTo>
                  <a:cubicBezTo>
                    <a:pt x="6712" y="16591"/>
                    <a:pt x="6655" y="16636"/>
                    <a:pt x="6586" y="16636"/>
                  </a:cubicBezTo>
                  <a:lnTo>
                    <a:pt x="5466" y="16636"/>
                  </a:lnTo>
                  <a:cubicBezTo>
                    <a:pt x="5397" y="16636"/>
                    <a:pt x="5341" y="16681"/>
                    <a:pt x="5341" y="16736"/>
                  </a:cubicBezTo>
                  <a:lnTo>
                    <a:pt x="5341" y="17072"/>
                  </a:lnTo>
                  <a:cubicBezTo>
                    <a:pt x="5341" y="17128"/>
                    <a:pt x="5397" y="17173"/>
                    <a:pt x="5466" y="17173"/>
                  </a:cubicBezTo>
                  <a:lnTo>
                    <a:pt x="6586" y="17173"/>
                  </a:lnTo>
                  <a:cubicBezTo>
                    <a:pt x="6655" y="17173"/>
                    <a:pt x="6712" y="17218"/>
                    <a:pt x="6712" y="17273"/>
                  </a:cubicBezTo>
                  <a:lnTo>
                    <a:pt x="6712" y="17419"/>
                  </a:lnTo>
                  <a:cubicBezTo>
                    <a:pt x="6712" y="17504"/>
                    <a:pt x="6843" y="17544"/>
                    <a:pt x="6925" y="17484"/>
                  </a:cubicBezTo>
                  <a:close/>
                  <a:moveTo>
                    <a:pt x="5666" y="18502"/>
                  </a:moveTo>
                  <a:lnTo>
                    <a:pt x="6305" y="17991"/>
                  </a:lnTo>
                  <a:cubicBezTo>
                    <a:pt x="6355" y="17950"/>
                    <a:pt x="6355" y="17890"/>
                    <a:pt x="6305" y="17850"/>
                  </a:cubicBezTo>
                  <a:lnTo>
                    <a:pt x="5666" y="17338"/>
                  </a:lnTo>
                  <a:cubicBezTo>
                    <a:pt x="5591" y="17278"/>
                    <a:pt x="5453" y="17318"/>
                    <a:pt x="5453" y="17409"/>
                  </a:cubicBezTo>
                  <a:lnTo>
                    <a:pt x="5453" y="17554"/>
                  </a:lnTo>
                  <a:cubicBezTo>
                    <a:pt x="5453" y="17609"/>
                    <a:pt x="5397" y="17654"/>
                    <a:pt x="5328" y="17654"/>
                  </a:cubicBezTo>
                  <a:lnTo>
                    <a:pt x="4207" y="17654"/>
                  </a:lnTo>
                  <a:cubicBezTo>
                    <a:pt x="4138" y="17654"/>
                    <a:pt x="4082" y="17700"/>
                    <a:pt x="4082" y="17755"/>
                  </a:cubicBezTo>
                  <a:lnTo>
                    <a:pt x="4082" y="18091"/>
                  </a:lnTo>
                  <a:cubicBezTo>
                    <a:pt x="4082" y="18146"/>
                    <a:pt x="4138" y="18191"/>
                    <a:pt x="4207" y="18191"/>
                  </a:cubicBezTo>
                  <a:lnTo>
                    <a:pt x="5328" y="18191"/>
                  </a:lnTo>
                  <a:cubicBezTo>
                    <a:pt x="5397" y="18191"/>
                    <a:pt x="5453" y="18236"/>
                    <a:pt x="5453" y="18292"/>
                  </a:cubicBezTo>
                  <a:lnTo>
                    <a:pt x="5453" y="18437"/>
                  </a:lnTo>
                  <a:cubicBezTo>
                    <a:pt x="5453" y="18522"/>
                    <a:pt x="5585" y="18563"/>
                    <a:pt x="5666" y="18502"/>
                  </a:cubicBezTo>
                  <a:close/>
                  <a:moveTo>
                    <a:pt x="17092" y="7283"/>
                  </a:moveTo>
                  <a:lnTo>
                    <a:pt x="17731" y="6772"/>
                  </a:lnTo>
                  <a:cubicBezTo>
                    <a:pt x="17781" y="6731"/>
                    <a:pt x="17781" y="6671"/>
                    <a:pt x="17731" y="6631"/>
                  </a:cubicBezTo>
                  <a:lnTo>
                    <a:pt x="17092" y="6119"/>
                  </a:lnTo>
                  <a:cubicBezTo>
                    <a:pt x="17017" y="6059"/>
                    <a:pt x="16879" y="6099"/>
                    <a:pt x="16879" y="6190"/>
                  </a:cubicBezTo>
                  <a:lnTo>
                    <a:pt x="16879" y="6335"/>
                  </a:lnTo>
                  <a:cubicBezTo>
                    <a:pt x="16879" y="6390"/>
                    <a:pt x="16823" y="6435"/>
                    <a:pt x="16754" y="6435"/>
                  </a:cubicBezTo>
                  <a:lnTo>
                    <a:pt x="15633" y="6435"/>
                  </a:lnTo>
                  <a:cubicBezTo>
                    <a:pt x="15565" y="6435"/>
                    <a:pt x="15508" y="6481"/>
                    <a:pt x="15508" y="6536"/>
                  </a:cubicBezTo>
                  <a:lnTo>
                    <a:pt x="15508" y="6872"/>
                  </a:lnTo>
                  <a:cubicBezTo>
                    <a:pt x="15508" y="6927"/>
                    <a:pt x="15565" y="6972"/>
                    <a:pt x="15633" y="6972"/>
                  </a:cubicBezTo>
                  <a:lnTo>
                    <a:pt x="16754" y="6972"/>
                  </a:lnTo>
                  <a:cubicBezTo>
                    <a:pt x="16823" y="6972"/>
                    <a:pt x="16879" y="7017"/>
                    <a:pt x="16879" y="7073"/>
                  </a:cubicBezTo>
                  <a:lnTo>
                    <a:pt x="16879" y="7218"/>
                  </a:lnTo>
                  <a:cubicBezTo>
                    <a:pt x="16879" y="7298"/>
                    <a:pt x="17011" y="7344"/>
                    <a:pt x="17092" y="7283"/>
                  </a:cubicBezTo>
                  <a:close/>
                  <a:moveTo>
                    <a:pt x="14538" y="4067"/>
                  </a:moveTo>
                  <a:cubicBezTo>
                    <a:pt x="14463" y="4007"/>
                    <a:pt x="14325" y="4047"/>
                    <a:pt x="14325" y="4137"/>
                  </a:cubicBezTo>
                  <a:lnTo>
                    <a:pt x="14325" y="4283"/>
                  </a:lnTo>
                  <a:cubicBezTo>
                    <a:pt x="14325" y="4338"/>
                    <a:pt x="14269" y="4383"/>
                    <a:pt x="14200" y="4383"/>
                  </a:cubicBezTo>
                  <a:lnTo>
                    <a:pt x="13079" y="4383"/>
                  </a:lnTo>
                  <a:cubicBezTo>
                    <a:pt x="13010" y="4383"/>
                    <a:pt x="12954" y="4428"/>
                    <a:pt x="12954" y="4484"/>
                  </a:cubicBezTo>
                  <a:lnTo>
                    <a:pt x="12954" y="4820"/>
                  </a:lnTo>
                  <a:cubicBezTo>
                    <a:pt x="12954" y="4875"/>
                    <a:pt x="13010" y="4920"/>
                    <a:pt x="13079" y="4920"/>
                  </a:cubicBezTo>
                  <a:lnTo>
                    <a:pt x="14200" y="4920"/>
                  </a:lnTo>
                  <a:cubicBezTo>
                    <a:pt x="14269" y="4920"/>
                    <a:pt x="14325" y="4965"/>
                    <a:pt x="14325" y="5021"/>
                  </a:cubicBezTo>
                  <a:lnTo>
                    <a:pt x="14325" y="5166"/>
                  </a:lnTo>
                  <a:cubicBezTo>
                    <a:pt x="14325" y="5256"/>
                    <a:pt x="14456" y="5296"/>
                    <a:pt x="14538" y="5236"/>
                  </a:cubicBezTo>
                  <a:lnTo>
                    <a:pt x="15176" y="4725"/>
                  </a:lnTo>
                  <a:cubicBezTo>
                    <a:pt x="15226" y="4684"/>
                    <a:pt x="15226" y="4624"/>
                    <a:pt x="15176" y="4584"/>
                  </a:cubicBezTo>
                  <a:lnTo>
                    <a:pt x="14538" y="4067"/>
                  </a:lnTo>
                  <a:close/>
                  <a:moveTo>
                    <a:pt x="12008" y="15447"/>
                  </a:moveTo>
                  <a:lnTo>
                    <a:pt x="12647" y="14935"/>
                  </a:lnTo>
                  <a:cubicBezTo>
                    <a:pt x="12697" y="14895"/>
                    <a:pt x="12697" y="14835"/>
                    <a:pt x="12647" y="14794"/>
                  </a:cubicBezTo>
                  <a:lnTo>
                    <a:pt x="12008" y="14283"/>
                  </a:lnTo>
                  <a:cubicBezTo>
                    <a:pt x="11933" y="14223"/>
                    <a:pt x="11795" y="14263"/>
                    <a:pt x="11795" y="14353"/>
                  </a:cubicBezTo>
                  <a:lnTo>
                    <a:pt x="11795" y="14498"/>
                  </a:lnTo>
                  <a:cubicBezTo>
                    <a:pt x="11795" y="14554"/>
                    <a:pt x="11739" y="14599"/>
                    <a:pt x="11670" y="14599"/>
                  </a:cubicBezTo>
                  <a:lnTo>
                    <a:pt x="10550" y="14599"/>
                  </a:lnTo>
                  <a:cubicBezTo>
                    <a:pt x="10481" y="14599"/>
                    <a:pt x="10424" y="14644"/>
                    <a:pt x="10424" y="14699"/>
                  </a:cubicBezTo>
                  <a:lnTo>
                    <a:pt x="10424" y="15035"/>
                  </a:lnTo>
                  <a:cubicBezTo>
                    <a:pt x="10424" y="15091"/>
                    <a:pt x="10481" y="15136"/>
                    <a:pt x="10550" y="15136"/>
                  </a:cubicBezTo>
                  <a:lnTo>
                    <a:pt x="11670" y="15136"/>
                  </a:lnTo>
                  <a:cubicBezTo>
                    <a:pt x="11739" y="15136"/>
                    <a:pt x="11795" y="15181"/>
                    <a:pt x="11795" y="15236"/>
                  </a:cubicBezTo>
                  <a:lnTo>
                    <a:pt x="11795" y="15382"/>
                  </a:lnTo>
                  <a:cubicBezTo>
                    <a:pt x="11802" y="15462"/>
                    <a:pt x="11933" y="15507"/>
                    <a:pt x="12008" y="15447"/>
                  </a:cubicBezTo>
                  <a:close/>
                  <a:moveTo>
                    <a:pt x="9460" y="15447"/>
                  </a:moveTo>
                  <a:lnTo>
                    <a:pt x="10099" y="14935"/>
                  </a:lnTo>
                  <a:cubicBezTo>
                    <a:pt x="10149" y="14895"/>
                    <a:pt x="10149" y="14835"/>
                    <a:pt x="10099" y="14794"/>
                  </a:cubicBezTo>
                  <a:lnTo>
                    <a:pt x="9460" y="14283"/>
                  </a:lnTo>
                  <a:cubicBezTo>
                    <a:pt x="9385" y="14223"/>
                    <a:pt x="9247" y="14263"/>
                    <a:pt x="9247" y="14353"/>
                  </a:cubicBezTo>
                  <a:lnTo>
                    <a:pt x="9247" y="14498"/>
                  </a:lnTo>
                  <a:cubicBezTo>
                    <a:pt x="9247" y="14554"/>
                    <a:pt x="9191" y="14599"/>
                    <a:pt x="9122" y="14599"/>
                  </a:cubicBezTo>
                  <a:lnTo>
                    <a:pt x="8001" y="14599"/>
                  </a:lnTo>
                  <a:cubicBezTo>
                    <a:pt x="7933" y="14599"/>
                    <a:pt x="7876" y="14644"/>
                    <a:pt x="7876" y="14699"/>
                  </a:cubicBezTo>
                  <a:lnTo>
                    <a:pt x="7876" y="15035"/>
                  </a:lnTo>
                  <a:cubicBezTo>
                    <a:pt x="7876" y="15091"/>
                    <a:pt x="7933" y="15136"/>
                    <a:pt x="8001" y="15136"/>
                  </a:cubicBezTo>
                  <a:lnTo>
                    <a:pt x="9122" y="15136"/>
                  </a:lnTo>
                  <a:cubicBezTo>
                    <a:pt x="9191" y="15136"/>
                    <a:pt x="9247" y="15181"/>
                    <a:pt x="9247" y="15236"/>
                  </a:cubicBezTo>
                  <a:lnTo>
                    <a:pt x="9247" y="15382"/>
                  </a:lnTo>
                  <a:cubicBezTo>
                    <a:pt x="9247" y="15462"/>
                    <a:pt x="9379" y="15507"/>
                    <a:pt x="9460" y="15447"/>
                  </a:cubicBezTo>
                  <a:close/>
                  <a:moveTo>
                    <a:pt x="14469" y="15387"/>
                  </a:moveTo>
                  <a:lnTo>
                    <a:pt x="15107" y="14875"/>
                  </a:lnTo>
                  <a:cubicBezTo>
                    <a:pt x="15158" y="14835"/>
                    <a:pt x="15158" y="14774"/>
                    <a:pt x="15107" y="14734"/>
                  </a:cubicBezTo>
                  <a:lnTo>
                    <a:pt x="14469" y="14223"/>
                  </a:lnTo>
                  <a:cubicBezTo>
                    <a:pt x="14394" y="14162"/>
                    <a:pt x="14256" y="14202"/>
                    <a:pt x="14256" y="14293"/>
                  </a:cubicBezTo>
                  <a:lnTo>
                    <a:pt x="14256" y="14438"/>
                  </a:lnTo>
                  <a:cubicBezTo>
                    <a:pt x="14256" y="14493"/>
                    <a:pt x="14200" y="14539"/>
                    <a:pt x="14131" y="14539"/>
                  </a:cubicBezTo>
                  <a:lnTo>
                    <a:pt x="13010" y="14539"/>
                  </a:lnTo>
                  <a:cubicBezTo>
                    <a:pt x="12941" y="14539"/>
                    <a:pt x="12885" y="14584"/>
                    <a:pt x="12885" y="14639"/>
                  </a:cubicBezTo>
                  <a:lnTo>
                    <a:pt x="12885" y="14975"/>
                  </a:lnTo>
                  <a:cubicBezTo>
                    <a:pt x="12885" y="15030"/>
                    <a:pt x="12941" y="15075"/>
                    <a:pt x="13010" y="15075"/>
                  </a:cubicBezTo>
                  <a:lnTo>
                    <a:pt x="14131" y="15075"/>
                  </a:lnTo>
                  <a:cubicBezTo>
                    <a:pt x="14200" y="15075"/>
                    <a:pt x="14256" y="15121"/>
                    <a:pt x="14256" y="15176"/>
                  </a:cubicBezTo>
                  <a:lnTo>
                    <a:pt x="14256" y="15321"/>
                  </a:lnTo>
                  <a:cubicBezTo>
                    <a:pt x="14262" y="15407"/>
                    <a:pt x="14394" y="15452"/>
                    <a:pt x="14469" y="15387"/>
                  </a:cubicBezTo>
                  <a:close/>
                  <a:moveTo>
                    <a:pt x="9473" y="17484"/>
                  </a:moveTo>
                  <a:lnTo>
                    <a:pt x="10111" y="16972"/>
                  </a:lnTo>
                  <a:cubicBezTo>
                    <a:pt x="10161" y="16932"/>
                    <a:pt x="10161" y="16872"/>
                    <a:pt x="10111" y="16832"/>
                  </a:cubicBezTo>
                  <a:lnTo>
                    <a:pt x="9473" y="16320"/>
                  </a:lnTo>
                  <a:cubicBezTo>
                    <a:pt x="9398" y="16260"/>
                    <a:pt x="9260" y="16300"/>
                    <a:pt x="9260" y="16390"/>
                  </a:cubicBezTo>
                  <a:lnTo>
                    <a:pt x="9260" y="16536"/>
                  </a:lnTo>
                  <a:cubicBezTo>
                    <a:pt x="9260" y="16591"/>
                    <a:pt x="9203" y="16636"/>
                    <a:pt x="9135" y="16636"/>
                  </a:cubicBezTo>
                  <a:lnTo>
                    <a:pt x="8026" y="16636"/>
                  </a:lnTo>
                  <a:cubicBezTo>
                    <a:pt x="7958" y="16636"/>
                    <a:pt x="7901" y="16681"/>
                    <a:pt x="7901" y="16736"/>
                  </a:cubicBezTo>
                  <a:lnTo>
                    <a:pt x="7901" y="17072"/>
                  </a:lnTo>
                  <a:cubicBezTo>
                    <a:pt x="7901" y="17128"/>
                    <a:pt x="7958" y="17173"/>
                    <a:pt x="8026" y="17173"/>
                  </a:cubicBezTo>
                  <a:lnTo>
                    <a:pt x="9147" y="17173"/>
                  </a:lnTo>
                  <a:cubicBezTo>
                    <a:pt x="9216" y="17173"/>
                    <a:pt x="9272" y="17218"/>
                    <a:pt x="9272" y="17273"/>
                  </a:cubicBezTo>
                  <a:lnTo>
                    <a:pt x="9272" y="17419"/>
                  </a:lnTo>
                  <a:cubicBezTo>
                    <a:pt x="9266" y="17499"/>
                    <a:pt x="9398" y="17544"/>
                    <a:pt x="9473" y="17484"/>
                  </a:cubicBezTo>
                  <a:close/>
                  <a:moveTo>
                    <a:pt x="8095" y="876"/>
                  </a:moveTo>
                  <a:lnTo>
                    <a:pt x="9216" y="876"/>
                  </a:lnTo>
                  <a:cubicBezTo>
                    <a:pt x="9285" y="876"/>
                    <a:pt x="9341" y="921"/>
                    <a:pt x="9341" y="977"/>
                  </a:cubicBezTo>
                  <a:lnTo>
                    <a:pt x="9341" y="1122"/>
                  </a:lnTo>
                  <a:cubicBezTo>
                    <a:pt x="9341" y="1212"/>
                    <a:pt x="9473" y="1252"/>
                    <a:pt x="9554" y="1192"/>
                  </a:cubicBezTo>
                  <a:lnTo>
                    <a:pt x="10193" y="680"/>
                  </a:lnTo>
                  <a:cubicBezTo>
                    <a:pt x="10243" y="640"/>
                    <a:pt x="10243" y="580"/>
                    <a:pt x="10193" y="540"/>
                  </a:cubicBezTo>
                  <a:lnTo>
                    <a:pt x="9554" y="28"/>
                  </a:lnTo>
                  <a:cubicBezTo>
                    <a:pt x="9479" y="-32"/>
                    <a:pt x="9341" y="8"/>
                    <a:pt x="9341" y="98"/>
                  </a:cubicBezTo>
                  <a:lnTo>
                    <a:pt x="9341" y="244"/>
                  </a:lnTo>
                  <a:cubicBezTo>
                    <a:pt x="9341" y="299"/>
                    <a:pt x="9285" y="344"/>
                    <a:pt x="9216" y="344"/>
                  </a:cubicBezTo>
                  <a:lnTo>
                    <a:pt x="8095" y="344"/>
                  </a:lnTo>
                  <a:cubicBezTo>
                    <a:pt x="8026" y="344"/>
                    <a:pt x="7970" y="389"/>
                    <a:pt x="7970" y="445"/>
                  </a:cubicBezTo>
                  <a:lnTo>
                    <a:pt x="7970" y="781"/>
                  </a:lnTo>
                  <a:cubicBezTo>
                    <a:pt x="7970" y="836"/>
                    <a:pt x="8026" y="876"/>
                    <a:pt x="8095" y="876"/>
                  </a:cubicBezTo>
                  <a:close/>
                  <a:moveTo>
                    <a:pt x="6712" y="1463"/>
                  </a:moveTo>
                  <a:lnTo>
                    <a:pt x="6712" y="1799"/>
                  </a:lnTo>
                  <a:cubicBezTo>
                    <a:pt x="6712" y="1855"/>
                    <a:pt x="6768" y="1900"/>
                    <a:pt x="6837" y="1900"/>
                  </a:cubicBezTo>
                  <a:lnTo>
                    <a:pt x="7958" y="1900"/>
                  </a:lnTo>
                  <a:cubicBezTo>
                    <a:pt x="8026" y="1900"/>
                    <a:pt x="8083" y="1945"/>
                    <a:pt x="8083" y="2000"/>
                  </a:cubicBezTo>
                  <a:lnTo>
                    <a:pt x="8083" y="2146"/>
                  </a:lnTo>
                  <a:cubicBezTo>
                    <a:pt x="8083" y="2236"/>
                    <a:pt x="8214" y="2276"/>
                    <a:pt x="8296" y="2216"/>
                  </a:cubicBezTo>
                  <a:lnTo>
                    <a:pt x="8934" y="1704"/>
                  </a:lnTo>
                  <a:cubicBezTo>
                    <a:pt x="8984" y="1664"/>
                    <a:pt x="8984" y="1604"/>
                    <a:pt x="8934" y="1564"/>
                  </a:cubicBezTo>
                  <a:lnTo>
                    <a:pt x="8296" y="1052"/>
                  </a:lnTo>
                  <a:cubicBezTo>
                    <a:pt x="8221" y="992"/>
                    <a:pt x="8083" y="1032"/>
                    <a:pt x="8083" y="1122"/>
                  </a:cubicBezTo>
                  <a:lnTo>
                    <a:pt x="8083" y="1268"/>
                  </a:lnTo>
                  <a:cubicBezTo>
                    <a:pt x="8083" y="1323"/>
                    <a:pt x="8026" y="1368"/>
                    <a:pt x="7958" y="1368"/>
                  </a:cubicBezTo>
                  <a:lnTo>
                    <a:pt x="6837" y="1368"/>
                  </a:lnTo>
                  <a:cubicBezTo>
                    <a:pt x="6768" y="1363"/>
                    <a:pt x="6712" y="1408"/>
                    <a:pt x="6712" y="1463"/>
                  </a:cubicBezTo>
                  <a:close/>
                  <a:moveTo>
                    <a:pt x="9216" y="1463"/>
                  </a:moveTo>
                  <a:lnTo>
                    <a:pt x="9216" y="1799"/>
                  </a:lnTo>
                  <a:cubicBezTo>
                    <a:pt x="9216" y="1855"/>
                    <a:pt x="9272" y="1900"/>
                    <a:pt x="9341" y="1900"/>
                  </a:cubicBezTo>
                  <a:lnTo>
                    <a:pt x="10462" y="1900"/>
                  </a:lnTo>
                  <a:cubicBezTo>
                    <a:pt x="10531" y="1900"/>
                    <a:pt x="10587" y="1945"/>
                    <a:pt x="10587" y="2000"/>
                  </a:cubicBezTo>
                  <a:lnTo>
                    <a:pt x="10587" y="2146"/>
                  </a:lnTo>
                  <a:cubicBezTo>
                    <a:pt x="10587" y="2236"/>
                    <a:pt x="10719" y="2276"/>
                    <a:pt x="10800" y="2216"/>
                  </a:cubicBezTo>
                  <a:lnTo>
                    <a:pt x="11439" y="1704"/>
                  </a:lnTo>
                  <a:cubicBezTo>
                    <a:pt x="11489" y="1664"/>
                    <a:pt x="11489" y="1604"/>
                    <a:pt x="11439" y="1564"/>
                  </a:cubicBezTo>
                  <a:lnTo>
                    <a:pt x="10800" y="1052"/>
                  </a:lnTo>
                  <a:cubicBezTo>
                    <a:pt x="10725" y="992"/>
                    <a:pt x="10587" y="1032"/>
                    <a:pt x="10587" y="1122"/>
                  </a:cubicBezTo>
                  <a:lnTo>
                    <a:pt x="10587" y="1268"/>
                  </a:lnTo>
                  <a:cubicBezTo>
                    <a:pt x="10587" y="1323"/>
                    <a:pt x="10531" y="1368"/>
                    <a:pt x="10462" y="1368"/>
                  </a:cubicBezTo>
                  <a:lnTo>
                    <a:pt x="9341" y="1368"/>
                  </a:lnTo>
                  <a:cubicBezTo>
                    <a:pt x="9272" y="1363"/>
                    <a:pt x="9216" y="1408"/>
                    <a:pt x="9216" y="1463"/>
                  </a:cubicBezTo>
                  <a:close/>
                  <a:moveTo>
                    <a:pt x="5459" y="876"/>
                  </a:moveTo>
                  <a:lnTo>
                    <a:pt x="6580" y="876"/>
                  </a:lnTo>
                  <a:cubicBezTo>
                    <a:pt x="6649" y="876"/>
                    <a:pt x="6705" y="921"/>
                    <a:pt x="6705" y="977"/>
                  </a:cubicBezTo>
                  <a:lnTo>
                    <a:pt x="6705" y="1122"/>
                  </a:lnTo>
                  <a:cubicBezTo>
                    <a:pt x="6705" y="1212"/>
                    <a:pt x="6837" y="1252"/>
                    <a:pt x="6918" y="1192"/>
                  </a:cubicBezTo>
                  <a:lnTo>
                    <a:pt x="7557" y="680"/>
                  </a:lnTo>
                  <a:cubicBezTo>
                    <a:pt x="7607" y="640"/>
                    <a:pt x="7607" y="580"/>
                    <a:pt x="7557" y="540"/>
                  </a:cubicBezTo>
                  <a:lnTo>
                    <a:pt x="6918" y="28"/>
                  </a:lnTo>
                  <a:cubicBezTo>
                    <a:pt x="6843" y="-32"/>
                    <a:pt x="6705" y="8"/>
                    <a:pt x="6705" y="98"/>
                  </a:cubicBezTo>
                  <a:lnTo>
                    <a:pt x="6705" y="244"/>
                  </a:lnTo>
                  <a:cubicBezTo>
                    <a:pt x="6705" y="299"/>
                    <a:pt x="6649" y="344"/>
                    <a:pt x="6580" y="344"/>
                  </a:cubicBezTo>
                  <a:lnTo>
                    <a:pt x="5459" y="344"/>
                  </a:lnTo>
                  <a:cubicBezTo>
                    <a:pt x="5391" y="344"/>
                    <a:pt x="5334" y="389"/>
                    <a:pt x="5334" y="445"/>
                  </a:cubicBezTo>
                  <a:lnTo>
                    <a:pt x="5334" y="781"/>
                  </a:lnTo>
                  <a:cubicBezTo>
                    <a:pt x="5334" y="836"/>
                    <a:pt x="5391" y="876"/>
                    <a:pt x="5459" y="876"/>
                  </a:cubicBezTo>
                  <a:close/>
                  <a:moveTo>
                    <a:pt x="10600" y="876"/>
                  </a:moveTo>
                  <a:lnTo>
                    <a:pt x="11720" y="876"/>
                  </a:lnTo>
                  <a:cubicBezTo>
                    <a:pt x="11789" y="876"/>
                    <a:pt x="11846" y="921"/>
                    <a:pt x="11846" y="977"/>
                  </a:cubicBezTo>
                  <a:lnTo>
                    <a:pt x="11846" y="1122"/>
                  </a:lnTo>
                  <a:cubicBezTo>
                    <a:pt x="11846" y="1212"/>
                    <a:pt x="11977" y="1252"/>
                    <a:pt x="12058" y="1192"/>
                  </a:cubicBezTo>
                  <a:lnTo>
                    <a:pt x="12697" y="680"/>
                  </a:lnTo>
                  <a:cubicBezTo>
                    <a:pt x="12747" y="640"/>
                    <a:pt x="12747" y="580"/>
                    <a:pt x="12697" y="540"/>
                  </a:cubicBezTo>
                  <a:lnTo>
                    <a:pt x="12058" y="28"/>
                  </a:lnTo>
                  <a:cubicBezTo>
                    <a:pt x="11983" y="-32"/>
                    <a:pt x="11846" y="8"/>
                    <a:pt x="11846" y="98"/>
                  </a:cubicBezTo>
                  <a:lnTo>
                    <a:pt x="11846" y="244"/>
                  </a:lnTo>
                  <a:cubicBezTo>
                    <a:pt x="11846" y="299"/>
                    <a:pt x="11789" y="344"/>
                    <a:pt x="11720" y="344"/>
                  </a:cubicBezTo>
                  <a:lnTo>
                    <a:pt x="10600" y="344"/>
                  </a:lnTo>
                  <a:cubicBezTo>
                    <a:pt x="10531" y="344"/>
                    <a:pt x="10474" y="389"/>
                    <a:pt x="10474" y="445"/>
                  </a:cubicBezTo>
                  <a:lnTo>
                    <a:pt x="10474" y="781"/>
                  </a:lnTo>
                  <a:cubicBezTo>
                    <a:pt x="10474" y="836"/>
                    <a:pt x="10531" y="876"/>
                    <a:pt x="10600" y="876"/>
                  </a:cubicBezTo>
                  <a:close/>
                  <a:moveTo>
                    <a:pt x="257" y="876"/>
                  </a:moveTo>
                  <a:lnTo>
                    <a:pt x="1377" y="876"/>
                  </a:lnTo>
                  <a:cubicBezTo>
                    <a:pt x="1446" y="876"/>
                    <a:pt x="1503" y="921"/>
                    <a:pt x="1503" y="977"/>
                  </a:cubicBezTo>
                  <a:lnTo>
                    <a:pt x="1503" y="1122"/>
                  </a:lnTo>
                  <a:cubicBezTo>
                    <a:pt x="1503" y="1212"/>
                    <a:pt x="1634" y="1252"/>
                    <a:pt x="1715" y="1192"/>
                  </a:cubicBezTo>
                  <a:lnTo>
                    <a:pt x="2354" y="680"/>
                  </a:lnTo>
                  <a:cubicBezTo>
                    <a:pt x="2404" y="640"/>
                    <a:pt x="2404" y="580"/>
                    <a:pt x="2354" y="540"/>
                  </a:cubicBezTo>
                  <a:lnTo>
                    <a:pt x="1715" y="28"/>
                  </a:lnTo>
                  <a:cubicBezTo>
                    <a:pt x="1640" y="-32"/>
                    <a:pt x="1503" y="8"/>
                    <a:pt x="1503" y="98"/>
                  </a:cubicBezTo>
                  <a:lnTo>
                    <a:pt x="1503" y="244"/>
                  </a:lnTo>
                  <a:cubicBezTo>
                    <a:pt x="1503" y="299"/>
                    <a:pt x="1446" y="344"/>
                    <a:pt x="1377" y="344"/>
                  </a:cubicBezTo>
                  <a:lnTo>
                    <a:pt x="257" y="344"/>
                  </a:lnTo>
                  <a:cubicBezTo>
                    <a:pt x="188" y="344"/>
                    <a:pt x="131" y="389"/>
                    <a:pt x="131" y="445"/>
                  </a:cubicBezTo>
                  <a:lnTo>
                    <a:pt x="131" y="781"/>
                  </a:lnTo>
                  <a:cubicBezTo>
                    <a:pt x="138" y="836"/>
                    <a:pt x="194" y="876"/>
                    <a:pt x="257" y="876"/>
                  </a:cubicBezTo>
                  <a:close/>
                  <a:moveTo>
                    <a:pt x="2893" y="876"/>
                  </a:moveTo>
                  <a:lnTo>
                    <a:pt x="4013" y="876"/>
                  </a:lnTo>
                  <a:cubicBezTo>
                    <a:pt x="4082" y="876"/>
                    <a:pt x="4138" y="921"/>
                    <a:pt x="4138" y="977"/>
                  </a:cubicBezTo>
                  <a:lnTo>
                    <a:pt x="4138" y="1122"/>
                  </a:lnTo>
                  <a:cubicBezTo>
                    <a:pt x="4138" y="1212"/>
                    <a:pt x="4270" y="1252"/>
                    <a:pt x="4351" y="1192"/>
                  </a:cubicBezTo>
                  <a:lnTo>
                    <a:pt x="4990" y="680"/>
                  </a:lnTo>
                  <a:cubicBezTo>
                    <a:pt x="5040" y="640"/>
                    <a:pt x="5040" y="580"/>
                    <a:pt x="4990" y="540"/>
                  </a:cubicBezTo>
                  <a:lnTo>
                    <a:pt x="4351" y="28"/>
                  </a:lnTo>
                  <a:cubicBezTo>
                    <a:pt x="4276" y="-32"/>
                    <a:pt x="4138" y="8"/>
                    <a:pt x="4138" y="98"/>
                  </a:cubicBezTo>
                  <a:lnTo>
                    <a:pt x="4138" y="244"/>
                  </a:lnTo>
                  <a:cubicBezTo>
                    <a:pt x="4138" y="299"/>
                    <a:pt x="4082" y="344"/>
                    <a:pt x="4013" y="344"/>
                  </a:cubicBezTo>
                  <a:lnTo>
                    <a:pt x="2893" y="344"/>
                  </a:lnTo>
                  <a:cubicBezTo>
                    <a:pt x="2824" y="344"/>
                    <a:pt x="2767" y="389"/>
                    <a:pt x="2767" y="445"/>
                  </a:cubicBezTo>
                  <a:lnTo>
                    <a:pt x="2767" y="781"/>
                  </a:lnTo>
                  <a:cubicBezTo>
                    <a:pt x="2774" y="836"/>
                    <a:pt x="2830" y="876"/>
                    <a:pt x="2893" y="876"/>
                  </a:cubicBezTo>
                  <a:close/>
                  <a:moveTo>
                    <a:pt x="4076" y="1463"/>
                  </a:moveTo>
                  <a:lnTo>
                    <a:pt x="4076" y="1799"/>
                  </a:lnTo>
                  <a:cubicBezTo>
                    <a:pt x="4076" y="1855"/>
                    <a:pt x="4132" y="1900"/>
                    <a:pt x="4201" y="1900"/>
                  </a:cubicBezTo>
                  <a:lnTo>
                    <a:pt x="5322" y="1900"/>
                  </a:lnTo>
                  <a:cubicBezTo>
                    <a:pt x="5391" y="1900"/>
                    <a:pt x="5447" y="1945"/>
                    <a:pt x="5447" y="2000"/>
                  </a:cubicBezTo>
                  <a:lnTo>
                    <a:pt x="5447" y="2146"/>
                  </a:lnTo>
                  <a:cubicBezTo>
                    <a:pt x="5447" y="2236"/>
                    <a:pt x="5578" y="2276"/>
                    <a:pt x="5660" y="2216"/>
                  </a:cubicBezTo>
                  <a:lnTo>
                    <a:pt x="6298" y="1704"/>
                  </a:lnTo>
                  <a:cubicBezTo>
                    <a:pt x="6349" y="1664"/>
                    <a:pt x="6349" y="1604"/>
                    <a:pt x="6298" y="1564"/>
                  </a:cubicBezTo>
                  <a:lnTo>
                    <a:pt x="5660" y="1052"/>
                  </a:lnTo>
                  <a:cubicBezTo>
                    <a:pt x="5585" y="992"/>
                    <a:pt x="5447" y="1032"/>
                    <a:pt x="5447" y="1122"/>
                  </a:cubicBezTo>
                  <a:lnTo>
                    <a:pt x="5447" y="1268"/>
                  </a:lnTo>
                  <a:cubicBezTo>
                    <a:pt x="5447" y="1323"/>
                    <a:pt x="5391" y="1368"/>
                    <a:pt x="5322" y="1368"/>
                  </a:cubicBezTo>
                  <a:lnTo>
                    <a:pt x="4201" y="1368"/>
                  </a:lnTo>
                  <a:cubicBezTo>
                    <a:pt x="4132" y="1363"/>
                    <a:pt x="4076" y="1408"/>
                    <a:pt x="4076" y="1463"/>
                  </a:cubicBezTo>
                  <a:close/>
                  <a:moveTo>
                    <a:pt x="1515" y="1463"/>
                  </a:moveTo>
                  <a:lnTo>
                    <a:pt x="1515" y="1799"/>
                  </a:lnTo>
                  <a:cubicBezTo>
                    <a:pt x="1515" y="1855"/>
                    <a:pt x="1571" y="1900"/>
                    <a:pt x="1640" y="1900"/>
                  </a:cubicBezTo>
                  <a:lnTo>
                    <a:pt x="2761" y="1900"/>
                  </a:lnTo>
                  <a:cubicBezTo>
                    <a:pt x="2830" y="1900"/>
                    <a:pt x="2886" y="1945"/>
                    <a:pt x="2886" y="2000"/>
                  </a:cubicBezTo>
                  <a:lnTo>
                    <a:pt x="2886" y="2146"/>
                  </a:lnTo>
                  <a:cubicBezTo>
                    <a:pt x="2886" y="2236"/>
                    <a:pt x="3018" y="2276"/>
                    <a:pt x="3099" y="2216"/>
                  </a:cubicBezTo>
                  <a:lnTo>
                    <a:pt x="3738" y="1704"/>
                  </a:lnTo>
                  <a:cubicBezTo>
                    <a:pt x="3788" y="1664"/>
                    <a:pt x="3788" y="1604"/>
                    <a:pt x="3738" y="1564"/>
                  </a:cubicBezTo>
                  <a:lnTo>
                    <a:pt x="3099" y="1052"/>
                  </a:lnTo>
                  <a:cubicBezTo>
                    <a:pt x="3024" y="992"/>
                    <a:pt x="2886" y="1032"/>
                    <a:pt x="2886" y="1122"/>
                  </a:cubicBezTo>
                  <a:lnTo>
                    <a:pt x="2886" y="1268"/>
                  </a:lnTo>
                  <a:cubicBezTo>
                    <a:pt x="2886" y="1323"/>
                    <a:pt x="2830" y="1368"/>
                    <a:pt x="2761" y="1368"/>
                  </a:cubicBezTo>
                  <a:lnTo>
                    <a:pt x="1640" y="1368"/>
                  </a:lnTo>
                  <a:cubicBezTo>
                    <a:pt x="1565" y="1363"/>
                    <a:pt x="1515" y="1408"/>
                    <a:pt x="1515" y="1463"/>
                  </a:cubicBezTo>
                  <a:close/>
                  <a:moveTo>
                    <a:pt x="20291" y="6631"/>
                  </a:moveTo>
                  <a:lnTo>
                    <a:pt x="19653" y="6119"/>
                  </a:lnTo>
                  <a:cubicBezTo>
                    <a:pt x="19578" y="6059"/>
                    <a:pt x="19440" y="6099"/>
                    <a:pt x="19440" y="6190"/>
                  </a:cubicBezTo>
                  <a:lnTo>
                    <a:pt x="19440" y="6335"/>
                  </a:lnTo>
                  <a:cubicBezTo>
                    <a:pt x="19440" y="6390"/>
                    <a:pt x="19384" y="6435"/>
                    <a:pt x="19315" y="6435"/>
                  </a:cubicBezTo>
                  <a:lnTo>
                    <a:pt x="18194" y="6435"/>
                  </a:lnTo>
                  <a:cubicBezTo>
                    <a:pt x="18125" y="6435"/>
                    <a:pt x="18069" y="6481"/>
                    <a:pt x="18069" y="6536"/>
                  </a:cubicBezTo>
                  <a:lnTo>
                    <a:pt x="18069" y="6872"/>
                  </a:lnTo>
                  <a:cubicBezTo>
                    <a:pt x="18069" y="6927"/>
                    <a:pt x="18125" y="6972"/>
                    <a:pt x="18194" y="6972"/>
                  </a:cubicBezTo>
                  <a:lnTo>
                    <a:pt x="19315" y="6972"/>
                  </a:lnTo>
                  <a:cubicBezTo>
                    <a:pt x="19384" y="6972"/>
                    <a:pt x="19440" y="7017"/>
                    <a:pt x="19440" y="7073"/>
                  </a:cubicBezTo>
                  <a:lnTo>
                    <a:pt x="19440" y="7218"/>
                  </a:lnTo>
                  <a:cubicBezTo>
                    <a:pt x="19440" y="7308"/>
                    <a:pt x="19571" y="7349"/>
                    <a:pt x="19653" y="7288"/>
                  </a:cubicBezTo>
                  <a:lnTo>
                    <a:pt x="20291" y="6777"/>
                  </a:lnTo>
                  <a:cubicBezTo>
                    <a:pt x="20342" y="6737"/>
                    <a:pt x="20342" y="6671"/>
                    <a:pt x="20291" y="6631"/>
                  </a:cubicBezTo>
                  <a:close/>
                  <a:moveTo>
                    <a:pt x="12991" y="18226"/>
                  </a:moveTo>
                  <a:lnTo>
                    <a:pt x="12991" y="18372"/>
                  </a:lnTo>
                  <a:cubicBezTo>
                    <a:pt x="12991" y="18462"/>
                    <a:pt x="13123" y="18502"/>
                    <a:pt x="13204" y="18442"/>
                  </a:cubicBezTo>
                  <a:lnTo>
                    <a:pt x="13843" y="17930"/>
                  </a:lnTo>
                  <a:cubicBezTo>
                    <a:pt x="13893" y="17890"/>
                    <a:pt x="13893" y="17830"/>
                    <a:pt x="13843" y="17790"/>
                  </a:cubicBezTo>
                  <a:lnTo>
                    <a:pt x="13204" y="17278"/>
                  </a:lnTo>
                  <a:cubicBezTo>
                    <a:pt x="13129" y="17218"/>
                    <a:pt x="12991" y="17258"/>
                    <a:pt x="12991" y="17348"/>
                  </a:cubicBezTo>
                  <a:lnTo>
                    <a:pt x="12991" y="17494"/>
                  </a:lnTo>
                  <a:cubicBezTo>
                    <a:pt x="12991" y="17549"/>
                    <a:pt x="12935" y="17594"/>
                    <a:pt x="12866" y="17594"/>
                  </a:cubicBezTo>
                  <a:lnTo>
                    <a:pt x="11745" y="17594"/>
                  </a:lnTo>
                  <a:cubicBezTo>
                    <a:pt x="11677" y="17594"/>
                    <a:pt x="11620" y="17639"/>
                    <a:pt x="11620" y="17695"/>
                  </a:cubicBezTo>
                  <a:lnTo>
                    <a:pt x="11620" y="18031"/>
                  </a:lnTo>
                  <a:cubicBezTo>
                    <a:pt x="11620" y="18086"/>
                    <a:pt x="11677" y="18131"/>
                    <a:pt x="11745" y="18131"/>
                  </a:cubicBezTo>
                  <a:lnTo>
                    <a:pt x="12866" y="18131"/>
                  </a:lnTo>
                  <a:cubicBezTo>
                    <a:pt x="12935" y="18126"/>
                    <a:pt x="12991" y="18171"/>
                    <a:pt x="12991" y="18226"/>
                  </a:cubicBezTo>
                  <a:close/>
                  <a:moveTo>
                    <a:pt x="16785" y="3475"/>
                  </a:moveTo>
                  <a:lnTo>
                    <a:pt x="16785" y="3811"/>
                  </a:lnTo>
                  <a:cubicBezTo>
                    <a:pt x="16785" y="3867"/>
                    <a:pt x="16842" y="3912"/>
                    <a:pt x="16911" y="3912"/>
                  </a:cubicBezTo>
                  <a:lnTo>
                    <a:pt x="18031" y="3912"/>
                  </a:lnTo>
                  <a:cubicBezTo>
                    <a:pt x="18100" y="3912"/>
                    <a:pt x="18157" y="3957"/>
                    <a:pt x="18157" y="4012"/>
                  </a:cubicBezTo>
                  <a:lnTo>
                    <a:pt x="18157" y="4158"/>
                  </a:lnTo>
                  <a:cubicBezTo>
                    <a:pt x="18157" y="4248"/>
                    <a:pt x="18288" y="4288"/>
                    <a:pt x="18369" y="4228"/>
                  </a:cubicBezTo>
                  <a:lnTo>
                    <a:pt x="19008" y="3716"/>
                  </a:lnTo>
                  <a:cubicBezTo>
                    <a:pt x="19058" y="3676"/>
                    <a:pt x="19058" y="3616"/>
                    <a:pt x="19008" y="3576"/>
                  </a:cubicBezTo>
                  <a:lnTo>
                    <a:pt x="18369" y="3064"/>
                  </a:lnTo>
                  <a:cubicBezTo>
                    <a:pt x="18294" y="3004"/>
                    <a:pt x="18157" y="3044"/>
                    <a:pt x="18157" y="3134"/>
                  </a:cubicBezTo>
                  <a:lnTo>
                    <a:pt x="18157" y="3279"/>
                  </a:lnTo>
                  <a:cubicBezTo>
                    <a:pt x="18157" y="3335"/>
                    <a:pt x="18100" y="3380"/>
                    <a:pt x="18031" y="3380"/>
                  </a:cubicBezTo>
                  <a:lnTo>
                    <a:pt x="16911" y="3380"/>
                  </a:lnTo>
                  <a:cubicBezTo>
                    <a:pt x="16842" y="3375"/>
                    <a:pt x="16785" y="3420"/>
                    <a:pt x="16785" y="3475"/>
                  </a:cubicBezTo>
                  <a:close/>
                  <a:moveTo>
                    <a:pt x="10468" y="18226"/>
                  </a:moveTo>
                  <a:lnTo>
                    <a:pt x="10468" y="18372"/>
                  </a:lnTo>
                  <a:cubicBezTo>
                    <a:pt x="10468" y="18462"/>
                    <a:pt x="10600" y="18502"/>
                    <a:pt x="10681" y="18442"/>
                  </a:cubicBezTo>
                  <a:lnTo>
                    <a:pt x="11320" y="17930"/>
                  </a:lnTo>
                  <a:cubicBezTo>
                    <a:pt x="11370" y="17890"/>
                    <a:pt x="11370" y="17830"/>
                    <a:pt x="11320" y="17790"/>
                  </a:cubicBezTo>
                  <a:lnTo>
                    <a:pt x="10681" y="17278"/>
                  </a:lnTo>
                  <a:cubicBezTo>
                    <a:pt x="10606" y="17218"/>
                    <a:pt x="10468" y="17258"/>
                    <a:pt x="10468" y="17348"/>
                  </a:cubicBezTo>
                  <a:lnTo>
                    <a:pt x="10468" y="17494"/>
                  </a:lnTo>
                  <a:cubicBezTo>
                    <a:pt x="10468" y="17549"/>
                    <a:pt x="10412" y="17594"/>
                    <a:pt x="10343" y="17594"/>
                  </a:cubicBezTo>
                  <a:lnTo>
                    <a:pt x="9222" y="17594"/>
                  </a:lnTo>
                  <a:cubicBezTo>
                    <a:pt x="9153" y="17594"/>
                    <a:pt x="9097" y="17639"/>
                    <a:pt x="9097" y="17695"/>
                  </a:cubicBezTo>
                  <a:lnTo>
                    <a:pt x="9097" y="18031"/>
                  </a:lnTo>
                  <a:cubicBezTo>
                    <a:pt x="9097" y="18086"/>
                    <a:pt x="9153" y="18131"/>
                    <a:pt x="9222" y="18131"/>
                  </a:cubicBezTo>
                  <a:lnTo>
                    <a:pt x="10343" y="18131"/>
                  </a:lnTo>
                  <a:cubicBezTo>
                    <a:pt x="10412" y="18131"/>
                    <a:pt x="10468" y="18171"/>
                    <a:pt x="10468" y="18226"/>
                  </a:cubicBezTo>
                  <a:close/>
                  <a:moveTo>
                    <a:pt x="14237" y="1433"/>
                  </a:moveTo>
                  <a:lnTo>
                    <a:pt x="14237" y="1769"/>
                  </a:lnTo>
                  <a:cubicBezTo>
                    <a:pt x="14237" y="1824"/>
                    <a:pt x="14294" y="1870"/>
                    <a:pt x="14362" y="1870"/>
                  </a:cubicBezTo>
                  <a:lnTo>
                    <a:pt x="15483" y="1870"/>
                  </a:lnTo>
                  <a:cubicBezTo>
                    <a:pt x="15552" y="1870"/>
                    <a:pt x="15608" y="1915"/>
                    <a:pt x="15608" y="1970"/>
                  </a:cubicBezTo>
                  <a:lnTo>
                    <a:pt x="15608" y="2115"/>
                  </a:lnTo>
                  <a:cubicBezTo>
                    <a:pt x="15608" y="2206"/>
                    <a:pt x="15740" y="2246"/>
                    <a:pt x="15821" y="2186"/>
                  </a:cubicBezTo>
                  <a:lnTo>
                    <a:pt x="16460" y="1674"/>
                  </a:lnTo>
                  <a:cubicBezTo>
                    <a:pt x="16510" y="1634"/>
                    <a:pt x="16510" y="1574"/>
                    <a:pt x="16460" y="1533"/>
                  </a:cubicBezTo>
                  <a:lnTo>
                    <a:pt x="15821" y="1022"/>
                  </a:lnTo>
                  <a:cubicBezTo>
                    <a:pt x="15746" y="961"/>
                    <a:pt x="15608" y="1002"/>
                    <a:pt x="15608" y="1092"/>
                  </a:cubicBezTo>
                  <a:lnTo>
                    <a:pt x="15608" y="1237"/>
                  </a:lnTo>
                  <a:cubicBezTo>
                    <a:pt x="15608" y="1293"/>
                    <a:pt x="15552" y="1338"/>
                    <a:pt x="15483" y="1338"/>
                  </a:cubicBezTo>
                  <a:lnTo>
                    <a:pt x="14362" y="1338"/>
                  </a:lnTo>
                  <a:cubicBezTo>
                    <a:pt x="14294" y="1333"/>
                    <a:pt x="14237" y="1378"/>
                    <a:pt x="14237" y="1433"/>
                  </a:cubicBezTo>
                  <a:close/>
                  <a:moveTo>
                    <a:pt x="13129" y="876"/>
                  </a:moveTo>
                  <a:lnTo>
                    <a:pt x="14250" y="876"/>
                  </a:lnTo>
                  <a:cubicBezTo>
                    <a:pt x="14319" y="876"/>
                    <a:pt x="14375" y="921"/>
                    <a:pt x="14375" y="977"/>
                  </a:cubicBezTo>
                  <a:lnTo>
                    <a:pt x="14375" y="1122"/>
                  </a:lnTo>
                  <a:cubicBezTo>
                    <a:pt x="14375" y="1212"/>
                    <a:pt x="14506" y="1252"/>
                    <a:pt x="14588" y="1192"/>
                  </a:cubicBezTo>
                  <a:lnTo>
                    <a:pt x="15226" y="680"/>
                  </a:lnTo>
                  <a:cubicBezTo>
                    <a:pt x="15277" y="640"/>
                    <a:pt x="15277" y="580"/>
                    <a:pt x="15226" y="540"/>
                  </a:cubicBezTo>
                  <a:lnTo>
                    <a:pt x="14588" y="28"/>
                  </a:lnTo>
                  <a:cubicBezTo>
                    <a:pt x="14513" y="-32"/>
                    <a:pt x="14375" y="8"/>
                    <a:pt x="14375" y="98"/>
                  </a:cubicBezTo>
                  <a:lnTo>
                    <a:pt x="14375" y="244"/>
                  </a:lnTo>
                  <a:cubicBezTo>
                    <a:pt x="14375" y="299"/>
                    <a:pt x="14319" y="344"/>
                    <a:pt x="14250" y="344"/>
                  </a:cubicBezTo>
                  <a:lnTo>
                    <a:pt x="13129" y="344"/>
                  </a:lnTo>
                  <a:cubicBezTo>
                    <a:pt x="13060" y="344"/>
                    <a:pt x="13004" y="389"/>
                    <a:pt x="13004" y="445"/>
                  </a:cubicBezTo>
                  <a:lnTo>
                    <a:pt x="13004" y="781"/>
                  </a:lnTo>
                  <a:cubicBezTo>
                    <a:pt x="13004" y="836"/>
                    <a:pt x="13060" y="876"/>
                    <a:pt x="13129" y="876"/>
                  </a:cubicBezTo>
                  <a:close/>
                  <a:moveTo>
                    <a:pt x="11745" y="1463"/>
                  </a:moveTo>
                  <a:lnTo>
                    <a:pt x="11745" y="1799"/>
                  </a:lnTo>
                  <a:cubicBezTo>
                    <a:pt x="11745" y="1855"/>
                    <a:pt x="11802" y="1900"/>
                    <a:pt x="11871" y="1900"/>
                  </a:cubicBezTo>
                  <a:lnTo>
                    <a:pt x="12991" y="1900"/>
                  </a:lnTo>
                  <a:cubicBezTo>
                    <a:pt x="13060" y="1900"/>
                    <a:pt x="13117" y="1945"/>
                    <a:pt x="13117" y="2000"/>
                  </a:cubicBezTo>
                  <a:lnTo>
                    <a:pt x="13117" y="2146"/>
                  </a:lnTo>
                  <a:cubicBezTo>
                    <a:pt x="13117" y="2236"/>
                    <a:pt x="13248" y="2276"/>
                    <a:pt x="13329" y="2216"/>
                  </a:cubicBezTo>
                  <a:lnTo>
                    <a:pt x="13968" y="1704"/>
                  </a:lnTo>
                  <a:cubicBezTo>
                    <a:pt x="14018" y="1664"/>
                    <a:pt x="14018" y="1604"/>
                    <a:pt x="13968" y="1564"/>
                  </a:cubicBezTo>
                  <a:lnTo>
                    <a:pt x="13329" y="1052"/>
                  </a:lnTo>
                  <a:cubicBezTo>
                    <a:pt x="13254" y="992"/>
                    <a:pt x="13117" y="1032"/>
                    <a:pt x="13117" y="1122"/>
                  </a:cubicBezTo>
                  <a:lnTo>
                    <a:pt x="13117" y="1268"/>
                  </a:lnTo>
                  <a:cubicBezTo>
                    <a:pt x="13117" y="1323"/>
                    <a:pt x="13060" y="1368"/>
                    <a:pt x="12991" y="1368"/>
                  </a:cubicBezTo>
                  <a:lnTo>
                    <a:pt x="11871" y="1368"/>
                  </a:lnTo>
                  <a:cubicBezTo>
                    <a:pt x="11802" y="1363"/>
                    <a:pt x="11745" y="1408"/>
                    <a:pt x="11745" y="1463"/>
                  </a:cubicBezTo>
                  <a:close/>
                  <a:moveTo>
                    <a:pt x="15502" y="2447"/>
                  </a:moveTo>
                  <a:lnTo>
                    <a:pt x="15502" y="2783"/>
                  </a:lnTo>
                  <a:cubicBezTo>
                    <a:pt x="15502" y="2838"/>
                    <a:pt x="15558" y="2883"/>
                    <a:pt x="15627" y="2883"/>
                  </a:cubicBezTo>
                  <a:lnTo>
                    <a:pt x="16748" y="2883"/>
                  </a:lnTo>
                  <a:cubicBezTo>
                    <a:pt x="16817" y="2883"/>
                    <a:pt x="16873" y="2928"/>
                    <a:pt x="16873" y="2983"/>
                  </a:cubicBezTo>
                  <a:lnTo>
                    <a:pt x="16873" y="3129"/>
                  </a:lnTo>
                  <a:cubicBezTo>
                    <a:pt x="16873" y="3219"/>
                    <a:pt x="17005" y="3259"/>
                    <a:pt x="17086" y="3199"/>
                  </a:cubicBezTo>
                  <a:lnTo>
                    <a:pt x="17725" y="2687"/>
                  </a:lnTo>
                  <a:cubicBezTo>
                    <a:pt x="17775" y="2647"/>
                    <a:pt x="17775" y="2587"/>
                    <a:pt x="17725" y="2547"/>
                  </a:cubicBezTo>
                  <a:lnTo>
                    <a:pt x="17086" y="2035"/>
                  </a:lnTo>
                  <a:cubicBezTo>
                    <a:pt x="17011" y="1975"/>
                    <a:pt x="16873" y="2015"/>
                    <a:pt x="16873" y="2105"/>
                  </a:cubicBezTo>
                  <a:lnTo>
                    <a:pt x="16873" y="2251"/>
                  </a:lnTo>
                  <a:cubicBezTo>
                    <a:pt x="16873" y="2306"/>
                    <a:pt x="16817" y="2351"/>
                    <a:pt x="16748" y="2351"/>
                  </a:cubicBezTo>
                  <a:lnTo>
                    <a:pt x="15627" y="2351"/>
                  </a:lnTo>
                  <a:cubicBezTo>
                    <a:pt x="15558" y="2346"/>
                    <a:pt x="15502" y="2391"/>
                    <a:pt x="15502" y="2447"/>
                  </a:cubicBezTo>
                  <a:close/>
                  <a:moveTo>
                    <a:pt x="18288" y="17278"/>
                  </a:moveTo>
                  <a:cubicBezTo>
                    <a:pt x="18213" y="17218"/>
                    <a:pt x="18075" y="17258"/>
                    <a:pt x="18075" y="17348"/>
                  </a:cubicBezTo>
                  <a:lnTo>
                    <a:pt x="18075" y="17494"/>
                  </a:lnTo>
                  <a:cubicBezTo>
                    <a:pt x="18075" y="17549"/>
                    <a:pt x="18019" y="17594"/>
                    <a:pt x="17950" y="17594"/>
                  </a:cubicBezTo>
                  <a:lnTo>
                    <a:pt x="16829" y="17594"/>
                  </a:lnTo>
                  <a:cubicBezTo>
                    <a:pt x="16760" y="17594"/>
                    <a:pt x="16704" y="17639"/>
                    <a:pt x="16704" y="17695"/>
                  </a:cubicBezTo>
                  <a:lnTo>
                    <a:pt x="16704" y="18031"/>
                  </a:lnTo>
                  <a:cubicBezTo>
                    <a:pt x="16704" y="18086"/>
                    <a:pt x="16760" y="18131"/>
                    <a:pt x="16829" y="18131"/>
                  </a:cubicBezTo>
                  <a:lnTo>
                    <a:pt x="17950" y="18131"/>
                  </a:lnTo>
                  <a:cubicBezTo>
                    <a:pt x="18019" y="18131"/>
                    <a:pt x="18075" y="18176"/>
                    <a:pt x="18075" y="18231"/>
                  </a:cubicBezTo>
                  <a:lnTo>
                    <a:pt x="18075" y="18377"/>
                  </a:lnTo>
                  <a:cubicBezTo>
                    <a:pt x="18075" y="18467"/>
                    <a:pt x="18207" y="18507"/>
                    <a:pt x="18288" y="18447"/>
                  </a:cubicBezTo>
                  <a:lnTo>
                    <a:pt x="18927" y="17935"/>
                  </a:lnTo>
                  <a:cubicBezTo>
                    <a:pt x="18977" y="17895"/>
                    <a:pt x="18977" y="17835"/>
                    <a:pt x="18927" y="17795"/>
                  </a:cubicBezTo>
                  <a:lnTo>
                    <a:pt x="18288" y="17278"/>
                  </a:lnTo>
                  <a:close/>
                  <a:moveTo>
                    <a:pt x="15746" y="19315"/>
                  </a:moveTo>
                  <a:cubicBezTo>
                    <a:pt x="15671" y="19255"/>
                    <a:pt x="15533" y="19295"/>
                    <a:pt x="15533" y="19385"/>
                  </a:cubicBezTo>
                  <a:lnTo>
                    <a:pt x="15533" y="19531"/>
                  </a:lnTo>
                  <a:cubicBezTo>
                    <a:pt x="15533" y="19586"/>
                    <a:pt x="15477" y="19631"/>
                    <a:pt x="15408" y="19631"/>
                  </a:cubicBezTo>
                  <a:lnTo>
                    <a:pt x="14287" y="19631"/>
                  </a:lnTo>
                  <a:cubicBezTo>
                    <a:pt x="14218" y="19631"/>
                    <a:pt x="14162" y="19676"/>
                    <a:pt x="14162" y="19732"/>
                  </a:cubicBezTo>
                  <a:lnTo>
                    <a:pt x="14162" y="20068"/>
                  </a:lnTo>
                  <a:cubicBezTo>
                    <a:pt x="14162" y="20123"/>
                    <a:pt x="14218" y="20168"/>
                    <a:pt x="14287" y="20168"/>
                  </a:cubicBezTo>
                  <a:lnTo>
                    <a:pt x="15408" y="20168"/>
                  </a:lnTo>
                  <a:cubicBezTo>
                    <a:pt x="15477" y="20168"/>
                    <a:pt x="15533" y="20213"/>
                    <a:pt x="15533" y="20268"/>
                  </a:cubicBezTo>
                  <a:lnTo>
                    <a:pt x="15533" y="20414"/>
                  </a:lnTo>
                  <a:cubicBezTo>
                    <a:pt x="15533" y="20504"/>
                    <a:pt x="15665" y="20544"/>
                    <a:pt x="15746" y="20484"/>
                  </a:cubicBezTo>
                  <a:lnTo>
                    <a:pt x="16385" y="19972"/>
                  </a:lnTo>
                  <a:cubicBezTo>
                    <a:pt x="16435" y="19932"/>
                    <a:pt x="16435" y="19872"/>
                    <a:pt x="16385" y="19832"/>
                  </a:cubicBezTo>
                  <a:lnTo>
                    <a:pt x="15746" y="19315"/>
                  </a:lnTo>
                  <a:close/>
                  <a:moveTo>
                    <a:pt x="17030" y="18297"/>
                  </a:moveTo>
                  <a:cubicBezTo>
                    <a:pt x="16954" y="18236"/>
                    <a:pt x="16817" y="18277"/>
                    <a:pt x="16817" y="18367"/>
                  </a:cubicBezTo>
                  <a:lnTo>
                    <a:pt x="16817" y="18512"/>
                  </a:lnTo>
                  <a:cubicBezTo>
                    <a:pt x="16817" y="18568"/>
                    <a:pt x="16760" y="18613"/>
                    <a:pt x="16691" y="18613"/>
                  </a:cubicBezTo>
                  <a:lnTo>
                    <a:pt x="15571" y="18613"/>
                  </a:lnTo>
                  <a:cubicBezTo>
                    <a:pt x="15502" y="18613"/>
                    <a:pt x="15446" y="18658"/>
                    <a:pt x="15446" y="18713"/>
                  </a:cubicBezTo>
                  <a:lnTo>
                    <a:pt x="15446" y="19049"/>
                  </a:lnTo>
                  <a:cubicBezTo>
                    <a:pt x="15446" y="19104"/>
                    <a:pt x="15502" y="19150"/>
                    <a:pt x="15571" y="19150"/>
                  </a:cubicBezTo>
                  <a:lnTo>
                    <a:pt x="16691" y="19150"/>
                  </a:lnTo>
                  <a:cubicBezTo>
                    <a:pt x="16760" y="19150"/>
                    <a:pt x="16817" y="19195"/>
                    <a:pt x="16817" y="19250"/>
                  </a:cubicBezTo>
                  <a:lnTo>
                    <a:pt x="16817" y="19395"/>
                  </a:lnTo>
                  <a:cubicBezTo>
                    <a:pt x="16817" y="19486"/>
                    <a:pt x="16948" y="19526"/>
                    <a:pt x="17030" y="19466"/>
                  </a:cubicBezTo>
                  <a:lnTo>
                    <a:pt x="17668" y="18954"/>
                  </a:lnTo>
                  <a:cubicBezTo>
                    <a:pt x="17718" y="18914"/>
                    <a:pt x="17718" y="18854"/>
                    <a:pt x="17668" y="18813"/>
                  </a:cubicBezTo>
                  <a:lnTo>
                    <a:pt x="17030" y="18297"/>
                  </a:lnTo>
                  <a:close/>
                  <a:moveTo>
                    <a:pt x="13010" y="20268"/>
                  </a:moveTo>
                  <a:lnTo>
                    <a:pt x="13010" y="20414"/>
                  </a:lnTo>
                  <a:cubicBezTo>
                    <a:pt x="13010" y="20504"/>
                    <a:pt x="13142" y="20544"/>
                    <a:pt x="13223" y="20484"/>
                  </a:cubicBezTo>
                  <a:lnTo>
                    <a:pt x="13862" y="19972"/>
                  </a:lnTo>
                  <a:cubicBezTo>
                    <a:pt x="13912" y="19932"/>
                    <a:pt x="13912" y="19872"/>
                    <a:pt x="13862" y="19832"/>
                  </a:cubicBezTo>
                  <a:lnTo>
                    <a:pt x="13223" y="19320"/>
                  </a:lnTo>
                  <a:cubicBezTo>
                    <a:pt x="13148" y="19260"/>
                    <a:pt x="13010" y="19300"/>
                    <a:pt x="13010" y="19390"/>
                  </a:cubicBezTo>
                  <a:lnTo>
                    <a:pt x="13010" y="19536"/>
                  </a:lnTo>
                  <a:cubicBezTo>
                    <a:pt x="13010" y="19591"/>
                    <a:pt x="12954" y="19636"/>
                    <a:pt x="12885" y="19636"/>
                  </a:cubicBezTo>
                  <a:lnTo>
                    <a:pt x="11764" y="19636"/>
                  </a:lnTo>
                  <a:cubicBezTo>
                    <a:pt x="11695" y="19636"/>
                    <a:pt x="11639" y="19681"/>
                    <a:pt x="11639" y="19737"/>
                  </a:cubicBezTo>
                  <a:lnTo>
                    <a:pt x="11639" y="20073"/>
                  </a:lnTo>
                  <a:cubicBezTo>
                    <a:pt x="11639" y="20128"/>
                    <a:pt x="11695" y="20173"/>
                    <a:pt x="11764" y="20173"/>
                  </a:cubicBezTo>
                  <a:lnTo>
                    <a:pt x="12885" y="20173"/>
                  </a:lnTo>
                  <a:cubicBezTo>
                    <a:pt x="12960" y="20168"/>
                    <a:pt x="13010" y="20213"/>
                    <a:pt x="13010" y="20268"/>
                  </a:cubicBezTo>
                  <a:close/>
                  <a:moveTo>
                    <a:pt x="7983" y="18282"/>
                  </a:moveTo>
                  <a:lnTo>
                    <a:pt x="7983" y="18427"/>
                  </a:lnTo>
                  <a:cubicBezTo>
                    <a:pt x="7983" y="18517"/>
                    <a:pt x="8114" y="18558"/>
                    <a:pt x="8195" y="18497"/>
                  </a:cubicBezTo>
                  <a:lnTo>
                    <a:pt x="8834" y="17986"/>
                  </a:lnTo>
                  <a:cubicBezTo>
                    <a:pt x="8884" y="17945"/>
                    <a:pt x="8884" y="17885"/>
                    <a:pt x="8834" y="17845"/>
                  </a:cubicBezTo>
                  <a:lnTo>
                    <a:pt x="8195" y="17333"/>
                  </a:lnTo>
                  <a:cubicBezTo>
                    <a:pt x="8120" y="17273"/>
                    <a:pt x="7983" y="17313"/>
                    <a:pt x="7983" y="17404"/>
                  </a:cubicBezTo>
                  <a:lnTo>
                    <a:pt x="7983" y="17549"/>
                  </a:lnTo>
                  <a:cubicBezTo>
                    <a:pt x="7983" y="17604"/>
                    <a:pt x="7926" y="17649"/>
                    <a:pt x="7857" y="17649"/>
                  </a:cubicBezTo>
                  <a:lnTo>
                    <a:pt x="6737" y="17649"/>
                  </a:lnTo>
                  <a:cubicBezTo>
                    <a:pt x="6668" y="17649"/>
                    <a:pt x="6611" y="17695"/>
                    <a:pt x="6611" y="17750"/>
                  </a:cubicBezTo>
                  <a:lnTo>
                    <a:pt x="6611" y="18086"/>
                  </a:lnTo>
                  <a:cubicBezTo>
                    <a:pt x="6611" y="18141"/>
                    <a:pt x="6668" y="18186"/>
                    <a:pt x="6737" y="18186"/>
                  </a:cubicBezTo>
                  <a:lnTo>
                    <a:pt x="7857" y="18186"/>
                  </a:lnTo>
                  <a:cubicBezTo>
                    <a:pt x="7926" y="18186"/>
                    <a:pt x="7983" y="18231"/>
                    <a:pt x="7983" y="18282"/>
                  </a:cubicBezTo>
                  <a:close/>
                  <a:moveTo>
                    <a:pt x="14494" y="20339"/>
                  </a:moveTo>
                  <a:cubicBezTo>
                    <a:pt x="14419" y="20279"/>
                    <a:pt x="14281" y="20319"/>
                    <a:pt x="14281" y="20409"/>
                  </a:cubicBezTo>
                  <a:lnTo>
                    <a:pt x="14281" y="20554"/>
                  </a:lnTo>
                  <a:cubicBezTo>
                    <a:pt x="14281" y="20610"/>
                    <a:pt x="14225" y="20655"/>
                    <a:pt x="14156" y="20655"/>
                  </a:cubicBezTo>
                  <a:lnTo>
                    <a:pt x="13035" y="20655"/>
                  </a:lnTo>
                  <a:cubicBezTo>
                    <a:pt x="12966" y="20655"/>
                    <a:pt x="12910" y="20700"/>
                    <a:pt x="12910" y="20755"/>
                  </a:cubicBezTo>
                  <a:lnTo>
                    <a:pt x="12910" y="21091"/>
                  </a:lnTo>
                  <a:cubicBezTo>
                    <a:pt x="12910" y="21147"/>
                    <a:pt x="12966" y="21192"/>
                    <a:pt x="13035" y="21192"/>
                  </a:cubicBezTo>
                  <a:lnTo>
                    <a:pt x="14156" y="21192"/>
                  </a:lnTo>
                  <a:cubicBezTo>
                    <a:pt x="14225" y="21192"/>
                    <a:pt x="14281" y="21237"/>
                    <a:pt x="14281" y="21292"/>
                  </a:cubicBezTo>
                  <a:lnTo>
                    <a:pt x="14281" y="21438"/>
                  </a:lnTo>
                  <a:cubicBezTo>
                    <a:pt x="14281" y="21528"/>
                    <a:pt x="14413" y="21568"/>
                    <a:pt x="14494" y="21508"/>
                  </a:cubicBezTo>
                  <a:lnTo>
                    <a:pt x="15133" y="20996"/>
                  </a:lnTo>
                  <a:cubicBezTo>
                    <a:pt x="15183" y="20956"/>
                    <a:pt x="15183" y="20896"/>
                    <a:pt x="15133" y="20856"/>
                  </a:cubicBezTo>
                  <a:lnTo>
                    <a:pt x="14494" y="20339"/>
                  </a:lnTo>
                  <a:close/>
                  <a:moveTo>
                    <a:pt x="19578" y="16255"/>
                  </a:moveTo>
                  <a:cubicBezTo>
                    <a:pt x="19503" y="16194"/>
                    <a:pt x="19365" y="16234"/>
                    <a:pt x="19365" y="16325"/>
                  </a:cubicBezTo>
                  <a:lnTo>
                    <a:pt x="19365" y="16470"/>
                  </a:lnTo>
                  <a:cubicBezTo>
                    <a:pt x="19365" y="16525"/>
                    <a:pt x="19309" y="16571"/>
                    <a:pt x="19240" y="16571"/>
                  </a:cubicBezTo>
                  <a:lnTo>
                    <a:pt x="18119" y="16571"/>
                  </a:lnTo>
                  <a:cubicBezTo>
                    <a:pt x="18050" y="16571"/>
                    <a:pt x="17994" y="16616"/>
                    <a:pt x="17994" y="16671"/>
                  </a:cubicBezTo>
                  <a:lnTo>
                    <a:pt x="17994" y="17007"/>
                  </a:lnTo>
                  <a:cubicBezTo>
                    <a:pt x="17994" y="17062"/>
                    <a:pt x="18050" y="17108"/>
                    <a:pt x="18119" y="17108"/>
                  </a:cubicBezTo>
                  <a:lnTo>
                    <a:pt x="19240" y="17108"/>
                  </a:lnTo>
                  <a:cubicBezTo>
                    <a:pt x="19309" y="17108"/>
                    <a:pt x="19365" y="17153"/>
                    <a:pt x="19365" y="17208"/>
                  </a:cubicBezTo>
                  <a:lnTo>
                    <a:pt x="19365" y="17353"/>
                  </a:lnTo>
                  <a:cubicBezTo>
                    <a:pt x="19365" y="17444"/>
                    <a:pt x="19496" y="17484"/>
                    <a:pt x="19578" y="17424"/>
                  </a:cubicBezTo>
                  <a:lnTo>
                    <a:pt x="20216" y="16912"/>
                  </a:lnTo>
                  <a:cubicBezTo>
                    <a:pt x="20266" y="16872"/>
                    <a:pt x="20266" y="16811"/>
                    <a:pt x="20216" y="16771"/>
                  </a:cubicBezTo>
                  <a:lnTo>
                    <a:pt x="19578" y="16255"/>
                  </a:lnTo>
                  <a:close/>
                  <a:moveTo>
                    <a:pt x="21550" y="5613"/>
                  </a:moveTo>
                  <a:lnTo>
                    <a:pt x="20911" y="5101"/>
                  </a:lnTo>
                  <a:cubicBezTo>
                    <a:pt x="20836" y="5041"/>
                    <a:pt x="20698" y="5081"/>
                    <a:pt x="20698" y="5171"/>
                  </a:cubicBezTo>
                  <a:lnTo>
                    <a:pt x="20698" y="5317"/>
                  </a:lnTo>
                  <a:cubicBezTo>
                    <a:pt x="20698" y="5372"/>
                    <a:pt x="20642" y="5417"/>
                    <a:pt x="20573" y="5417"/>
                  </a:cubicBezTo>
                  <a:lnTo>
                    <a:pt x="19453" y="5417"/>
                  </a:lnTo>
                  <a:cubicBezTo>
                    <a:pt x="19384" y="5417"/>
                    <a:pt x="19327" y="5462"/>
                    <a:pt x="19327" y="5517"/>
                  </a:cubicBezTo>
                  <a:lnTo>
                    <a:pt x="19327" y="5853"/>
                  </a:lnTo>
                  <a:cubicBezTo>
                    <a:pt x="19327" y="5909"/>
                    <a:pt x="19384" y="5954"/>
                    <a:pt x="19453" y="5954"/>
                  </a:cubicBezTo>
                  <a:lnTo>
                    <a:pt x="20573" y="5954"/>
                  </a:lnTo>
                  <a:cubicBezTo>
                    <a:pt x="20642" y="5954"/>
                    <a:pt x="20698" y="5999"/>
                    <a:pt x="20698" y="6054"/>
                  </a:cubicBezTo>
                  <a:lnTo>
                    <a:pt x="20698" y="6200"/>
                  </a:lnTo>
                  <a:cubicBezTo>
                    <a:pt x="20698" y="6290"/>
                    <a:pt x="20830" y="6330"/>
                    <a:pt x="20911" y="6270"/>
                  </a:cubicBezTo>
                  <a:lnTo>
                    <a:pt x="21550" y="5758"/>
                  </a:lnTo>
                  <a:cubicBezTo>
                    <a:pt x="21600" y="5718"/>
                    <a:pt x="21600" y="5653"/>
                    <a:pt x="21550" y="5613"/>
                  </a:cubicBezTo>
                  <a:close/>
                  <a:moveTo>
                    <a:pt x="20861" y="15236"/>
                  </a:moveTo>
                  <a:cubicBezTo>
                    <a:pt x="20786" y="15176"/>
                    <a:pt x="20648" y="15216"/>
                    <a:pt x="20648" y="15306"/>
                  </a:cubicBezTo>
                  <a:lnTo>
                    <a:pt x="20648" y="15452"/>
                  </a:lnTo>
                  <a:cubicBezTo>
                    <a:pt x="20648" y="15507"/>
                    <a:pt x="20592" y="15552"/>
                    <a:pt x="20523" y="15552"/>
                  </a:cubicBezTo>
                  <a:lnTo>
                    <a:pt x="19402" y="15552"/>
                  </a:lnTo>
                  <a:cubicBezTo>
                    <a:pt x="19334" y="15552"/>
                    <a:pt x="19277" y="15597"/>
                    <a:pt x="19277" y="15652"/>
                  </a:cubicBezTo>
                  <a:lnTo>
                    <a:pt x="19277" y="15989"/>
                  </a:lnTo>
                  <a:cubicBezTo>
                    <a:pt x="19277" y="16044"/>
                    <a:pt x="19334" y="16089"/>
                    <a:pt x="19402" y="16089"/>
                  </a:cubicBezTo>
                  <a:lnTo>
                    <a:pt x="20523" y="16089"/>
                  </a:lnTo>
                  <a:cubicBezTo>
                    <a:pt x="20592" y="16089"/>
                    <a:pt x="20648" y="16134"/>
                    <a:pt x="20648" y="16189"/>
                  </a:cubicBezTo>
                  <a:lnTo>
                    <a:pt x="20648" y="16335"/>
                  </a:lnTo>
                  <a:cubicBezTo>
                    <a:pt x="20648" y="16425"/>
                    <a:pt x="20780" y="16465"/>
                    <a:pt x="20861" y="16405"/>
                  </a:cubicBezTo>
                  <a:lnTo>
                    <a:pt x="21500" y="15893"/>
                  </a:lnTo>
                  <a:cubicBezTo>
                    <a:pt x="21550" y="15853"/>
                    <a:pt x="21550" y="15793"/>
                    <a:pt x="21500" y="15753"/>
                  </a:cubicBezTo>
                  <a:lnTo>
                    <a:pt x="20861" y="15236"/>
                  </a:lnTo>
                  <a:close/>
                  <a:moveTo>
                    <a:pt x="9404" y="20334"/>
                  </a:moveTo>
                  <a:cubicBezTo>
                    <a:pt x="9329" y="20274"/>
                    <a:pt x="9191" y="20314"/>
                    <a:pt x="9191" y="20404"/>
                  </a:cubicBezTo>
                  <a:lnTo>
                    <a:pt x="9191" y="20549"/>
                  </a:lnTo>
                  <a:cubicBezTo>
                    <a:pt x="9191" y="20605"/>
                    <a:pt x="9135" y="20650"/>
                    <a:pt x="9066" y="20650"/>
                  </a:cubicBezTo>
                  <a:lnTo>
                    <a:pt x="7945" y="20650"/>
                  </a:lnTo>
                  <a:cubicBezTo>
                    <a:pt x="7876" y="20650"/>
                    <a:pt x="7820" y="20695"/>
                    <a:pt x="7820" y="20750"/>
                  </a:cubicBezTo>
                  <a:lnTo>
                    <a:pt x="7820" y="21086"/>
                  </a:lnTo>
                  <a:cubicBezTo>
                    <a:pt x="7820" y="21142"/>
                    <a:pt x="7876" y="21187"/>
                    <a:pt x="7945" y="21187"/>
                  </a:cubicBezTo>
                  <a:lnTo>
                    <a:pt x="9066" y="21187"/>
                  </a:lnTo>
                  <a:cubicBezTo>
                    <a:pt x="9135" y="21187"/>
                    <a:pt x="9191" y="21232"/>
                    <a:pt x="9191" y="21287"/>
                  </a:cubicBezTo>
                  <a:lnTo>
                    <a:pt x="9191" y="21433"/>
                  </a:lnTo>
                  <a:cubicBezTo>
                    <a:pt x="9191" y="21523"/>
                    <a:pt x="9322" y="21563"/>
                    <a:pt x="9404" y="21503"/>
                  </a:cubicBezTo>
                  <a:lnTo>
                    <a:pt x="10042" y="20991"/>
                  </a:lnTo>
                  <a:cubicBezTo>
                    <a:pt x="10093" y="20951"/>
                    <a:pt x="10093" y="20891"/>
                    <a:pt x="10042" y="20850"/>
                  </a:cubicBezTo>
                  <a:lnTo>
                    <a:pt x="9404" y="20334"/>
                  </a:lnTo>
                  <a:close/>
                  <a:moveTo>
                    <a:pt x="11939" y="20339"/>
                  </a:moveTo>
                  <a:cubicBezTo>
                    <a:pt x="11864" y="20279"/>
                    <a:pt x="11727" y="20319"/>
                    <a:pt x="11727" y="20409"/>
                  </a:cubicBezTo>
                  <a:lnTo>
                    <a:pt x="11727" y="20554"/>
                  </a:lnTo>
                  <a:cubicBezTo>
                    <a:pt x="11727" y="20610"/>
                    <a:pt x="11670" y="20655"/>
                    <a:pt x="11601" y="20655"/>
                  </a:cubicBezTo>
                  <a:lnTo>
                    <a:pt x="10481" y="20655"/>
                  </a:lnTo>
                  <a:cubicBezTo>
                    <a:pt x="10412" y="20655"/>
                    <a:pt x="10355" y="20700"/>
                    <a:pt x="10355" y="20755"/>
                  </a:cubicBezTo>
                  <a:lnTo>
                    <a:pt x="10355" y="21091"/>
                  </a:lnTo>
                  <a:cubicBezTo>
                    <a:pt x="10355" y="21147"/>
                    <a:pt x="10412" y="21192"/>
                    <a:pt x="10481" y="21192"/>
                  </a:cubicBezTo>
                  <a:lnTo>
                    <a:pt x="11601" y="21192"/>
                  </a:lnTo>
                  <a:cubicBezTo>
                    <a:pt x="11670" y="21192"/>
                    <a:pt x="11727" y="21237"/>
                    <a:pt x="11727" y="21292"/>
                  </a:cubicBezTo>
                  <a:lnTo>
                    <a:pt x="11727" y="21438"/>
                  </a:lnTo>
                  <a:cubicBezTo>
                    <a:pt x="11727" y="21528"/>
                    <a:pt x="11858" y="21568"/>
                    <a:pt x="11939" y="21508"/>
                  </a:cubicBezTo>
                  <a:lnTo>
                    <a:pt x="12578" y="20996"/>
                  </a:lnTo>
                  <a:cubicBezTo>
                    <a:pt x="12628" y="20956"/>
                    <a:pt x="12628" y="20896"/>
                    <a:pt x="12578" y="20856"/>
                  </a:cubicBezTo>
                  <a:lnTo>
                    <a:pt x="11939" y="20339"/>
                  </a:lnTo>
                  <a:close/>
                  <a:moveTo>
                    <a:pt x="4364" y="20334"/>
                  </a:moveTo>
                  <a:cubicBezTo>
                    <a:pt x="4289" y="20274"/>
                    <a:pt x="4151" y="20314"/>
                    <a:pt x="4151" y="20404"/>
                  </a:cubicBezTo>
                  <a:lnTo>
                    <a:pt x="4151" y="20549"/>
                  </a:lnTo>
                  <a:cubicBezTo>
                    <a:pt x="4151" y="20605"/>
                    <a:pt x="4095" y="20650"/>
                    <a:pt x="4026" y="20650"/>
                  </a:cubicBezTo>
                  <a:lnTo>
                    <a:pt x="2905" y="20650"/>
                  </a:lnTo>
                  <a:cubicBezTo>
                    <a:pt x="2836" y="20650"/>
                    <a:pt x="2780" y="20695"/>
                    <a:pt x="2780" y="20750"/>
                  </a:cubicBezTo>
                  <a:lnTo>
                    <a:pt x="2780" y="21086"/>
                  </a:lnTo>
                  <a:cubicBezTo>
                    <a:pt x="2780" y="21142"/>
                    <a:pt x="2836" y="21187"/>
                    <a:pt x="2905" y="21187"/>
                  </a:cubicBezTo>
                  <a:lnTo>
                    <a:pt x="4026" y="21187"/>
                  </a:lnTo>
                  <a:cubicBezTo>
                    <a:pt x="4095" y="21187"/>
                    <a:pt x="4151" y="21232"/>
                    <a:pt x="4151" y="21287"/>
                  </a:cubicBezTo>
                  <a:lnTo>
                    <a:pt x="4151" y="21433"/>
                  </a:lnTo>
                  <a:cubicBezTo>
                    <a:pt x="4151" y="21523"/>
                    <a:pt x="4282" y="21563"/>
                    <a:pt x="4364" y="21503"/>
                  </a:cubicBezTo>
                  <a:lnTo>
                    <a:pt x="5002" y="20991"/>
                  </a:lnTo>
                  <a:cubicBezTo>
                    <a:pt x="5053" y="20951"/>
                    <a:pt x="5053" y="20891"/>
                    <a:pt x="5002" y="20850"/>
                  </a:cubicBezTo>
                  <a:lnTo>
                    <a:pt x="4364" y="20334"/>
                  </a:lnTo>
                  <a:close/>
                  <a:moveTo>
                    <a:pt x="1809" y="20334"/>
                  </a:moveTo>
                  <a:cubicBezTo>
                    <a:pt x="1734" y="20274"/>
                    <a:pt x="1597" y="20314"/>
                    <a:pt x="1597" y="20404"/>
                  </a:cubicBezTo>
                  <a:lnTo>
                    <a:pt x="1597" y="20549"/>
                  </a:lnTo>
                  <a:cubicBezTo>
                    <a:pt x="1597" y="20605"/>
                    <a:pt x="1540" y="20650"/>
                    <a:pt x="1471" y="20650"/>
                  </a:cubicBezTo>
                  <a:lnTo>
                    <a:pt x="351" y="20650"/>
                  </a:lnTo>
                  <a:cubicBezTo>
                    <a:pt x="282" y="20650"/>
                    <a:pt x="225" y="20695"/>
                    <a:pt x="225" y="20750"/>
                  </a:cubicBezTo>
                  <a:lnTo>
                    <a:pt x="225" y="21086"/>
                  </a:lnTo>
                  <a:cubicBezTo>
                    <a:pt x="225" y="21142"/>
                    <a:pt x="282" y="21187"/>
                    <a:pt x="351" y="21187"/>
                  </a:cubicBezTo>
                  <a:lnTo>
                    <a:pt x="1471" y="21187"/>
                  </a:lnTo>
                  <a:cubicBezTo>
                    <a:pt x="1540" y="21187"/>
                    <a:pt x="1597" y="21232"/>
                    <a:pt x="1597" y="21287"/>
                  </a:cubicBezTo>
                  <a:lnTo>
                    <a:pt x="1597" y="21433"/>
                  </a:lnTo>
                  <a:cubicBezTo>
                    <a:pt x="1597" y="21523"/>
                    <a:pt x="1728" y="21563"/>
                    <a:pt x="1809" y="21503"/>
                  </a:cubicBezTo>
                  <a:lnTo>
                    <a:pt x="2448" y="20991"/>
                  </a:lnTo>
                  <a:cubicBezTo>
                    <a:pt x="2498" y="20951"/>
                    <a:pt x="2498" y="20891"/>
                    <a:pt x="2448" y="20850"/>
                  </a:cubicBezTo>
                  <a:lnTo>
                    <a:pt x="1809" y="20334"/>
                  </a:lnTo>
                  <a:close/>
                  <a:moveTo>
                    <a:pt x="357" y="20274"/>
                  </a:moveTo>
                  <a:lnTo>
                    <a:pt x="357" y="20419"/>
                  </a:lnTo>
                  <a:cubicBezTo>
                    <a:pt x="357" y="20509"/>
                    <a:pt x="488" y="20549"/>
                    <a:pt x="570" y="20489"/>
                  </a:cubicBezTo>
                  <a:lnTo>
                    <a:pt x="1208" y="19977"/>
                  </a:lnTo>
                  <a:cubicBezTo>
                    <a:pt x="1258" y="19937"/>
                    <a:pt x="1258" y="19877"/>
                    <a:pt x="1208" y="19837"/>
                  </a:cubicBezTo>
                  <a:lnTo>
                    <a:pt x="570" y="19325"/>
                  </a:lnTo>
                  <a:cubicBezTo>
                    <a:pt x="495" y="19265"/>
                    <a:pt x="357" y="19305"/>
                    <a:pt x="357" y="19395"/>
                  </a:cubicBezTo>
                  <a:lnTo>
                    <a:pt x="357" y="19541"/>
                  </a:lnTo>
                  <a:cubicBezTo>
                    <a:pt x="357" y="19596"/>
                    <a:pt x="301" y="19641"/>
                    <a:pt x="232" y="19641"/>
                  </a:cubicBezTo>
                  <a:lnTo>
                    <a:pt x="0" y="19641"/>
                  </a:lnTo>
                  <a:lnTo>
                    <a:pt x="0" y="20178"/>
                  </a:lnTo>
                  <a:lnTo>
                    <a:pt x="232" y="20178"/>
                  </a:lnTo>
                  <a:cubicBezTo>
                    <a:pt x="301" y="20178"/>
                    <a:pt x="357" y="20223"/>
                    <a:pt x="357" y="20274"/>
                  </a:cubicBezTo>
                  <a:close/>
                  <a:moveTo>
                    <a:pt x="6856" y="20334"/>
                  </a:moveTo>
                  <a:cubicBezTo>
                    <a:pt x="6781" y="20274"/>
                    <a:pt x="6643" y="20314"/>
                    <a:pt x="6643" y="20404"/>
                  </a:cubicBezTo>
                  <a:lnTo>
                    <a:pt x="6643" y="20549"/>
                  </a:lnTo>
                  <a:cubicBezTo>
                    <a:pt x="6643" y="20605"/>
                    <a:pt x="6586" y="20650"/>
                    <a:pt x="6518" y="20650"/>
                  </a:cubicBezTo>
                  <a:lnTo>
                    <a:pt x="5397" y="20650"/>
                  </a:lnTo>
                  <a:cubicBezTo>
                    <a:pt x="5328" y="20650"/>
                    <a:pt x="5272" y="20695"/>
                    <a:pt x="5272" y="20750"/>
                  </a:cubicBezTo>
                  <a:lnTo>
                    <a:pt x="5272" y="21086"/>
                  </a:lnTo>
                  <a:cubicBezTo>
                    <a:pt x="5272" y="21142"/>
                    <a:pt x="5328" y="21187"/>
                    <a:pt x="5397" y="21187"/>
                  </a:cubicBezTo>
                  <a:lnTo>
                    <a:pt x="6518" y="21187"/>
                  </a:lnTo>
                  <a:cubicBezTo>
                    <a:pt x="6586" y="21187"/>
                    <a:pt x="6643" y="21232"/>
                    <a:pt x="6643" y="21287"/>
                  </a:cubicBezTo>
                  <a:lnTo>
                    <a:pt x="6643" y="21433"/>
                  </a:lnTo>
                  <a:cubicBezTo>
                    <a:pt x="6643" y="21523"/>
                    <a:pt x="6774" y="21563"/>
                    <a:pt x="6856" y="21503"/>
                  </a:cubicBezTo>
                  <a:lnTo>
                    <a:pt x="7494" y="20991"/>
                  </a:lnTo>
                  <a:cubicBezTo>
                    <a:pt x="7544" y="20951"/>
                    <a:pt x="7544" y="20891"/>
                    <a:pt x="7494" y="20850"/>
                  </a:cubicBezTo>
                  <a:lnTo>
                    <a:pt x="6856" y="20334"/>
                  </a:lnTo>
                  <a:close/>
                  <a:moveTo>
                    <a:pt x="7926" y="20263"/>
                  </a:moveTo>
                  <a:lnTo>
                    <a:pt x="7926" y="20409"/>
                  </a:lnTo>
                  <a:cubicBezTo>
                    <a:pt x="7926" y="20499"/>
                    <a:pt x="8058" y="20539"/>
                    <a:pt x="8139" y="20479"/>
                  </a:cubicBezTo>
                  <a:lnTo>
                    <a:pt x="8778" y="19967"/>
                  </a:lnTo>
                  <a:cubicBezTo>
                    <a:pt x="8828" y="19927"/>
                    <a:pt x="8828" y="19867"/>
                    <a:pt x="8778" y="19827"/>
                  </a:cubicBezTo>
                  <a:lnTo>
                    <a:pt x="8139" y="19315"/>
                  </a:lnTo>
                  <a:cubicBezTo>
                    <a:pt x="8064" y="19255"/>
                    <a:pt x="7926" y="19295"/>
                    <a:pt x="7926" y="19385"/>
                  </a:cubicBezTo>
                  <a:lnTo>
                    <a:pt x="7926" y="19531"/>
                  </a:lnTo>
                  <a:cubicBezTo>
                    <a:pt x="7926" y="19586"/>
                    <a:pt x="7870" y="19631"/>
                    <a:pt x="7801" y="19631"/>
                  </a:cubicBezTo>
                  <a:lnTo>
                    <a:pt x="6680" y="19631"/>
                  </a:lnTo>
                  <a:cubicBezTo>
                    <a:pt x="6611" y="19631"/>
                    <a:pt x="6555" y="19676"/>
                    <a:pt x="6555" y="19732"/>
                  </a:cubicBezTo>
                  <a:lnTo>
                    <a:pt x="6555" y="20068"/>
                  </a:lnTo>
                  <a:cubicBezTo>
                    <a:pt x="6555" y="20123"/>
                    <a:pt x="6611" y="20168"/>
                    <a:pt x="6680" y="20168"/>
                  </a:cubicBezTo>
                  <a:lnTo>
                    <a:pt x="7801" y="20168"/>
                  </a:lnTo>
                  <a:cubicBezTo>
                    <a:pt x="7870" y="20168"/>
                    <a:pt x="7926" y="20208"/>
                    <a:pt x="7926" y="20263"/>
                  </a:cubicBezTo>
                  <a:close/>
                  <a:moveTo>
                    <a:pt x="10456" y="20263"/>
                  </a:moveTo>
                  <a:lnTo>
                    <a:pt x="10456" y="20409"/>
                  </a:lnTo>
                  <a:cubicBezTo>
                    <a:pt x="10456" y="20499"/>
                    <a:pt x="10587" y="20539"/>
                    <a:pt x="10669" y="20479"/>
                  </a:cubicBezTo>
                  <a:lnTo>
                    <a:pt x="11307" y="19967"/>
                  </a:lnTo>
                  <a:cubicBezTo>
                    <a:pt x="11357" y="19927"/>
                    <a:pt x="11357" y="19867"/>
                    <a:pt x="11307" y="19827"/>
                  </a:cubicBezTo>
                  <a:lnTo>
                    <a:pt x="10669" y="19315"/>
                  </a:lnTo>
                  <a:cubicBezTo>
                    <a:pt x="10593" y="19255"/>
                    <a:pt x="10456" y="19295"/>
                    <a:pt x="10456" y="19385"/>
                  </a:cubicBezTo>
                  <a:lnTo>
                    <a:pt x="10456" y="19531"/>
                  </a:lnTo>
                  <a:cubicBezTo>
                    <a:pt x="10456" y="19586"/>
                    <a:pt x="10399" y="19631"/>
                    <a:pt x="10330" y="19631"/>
                  </a:cubicBezTo>
                  <a:lnTo>
                    <a:pt x="9210" y="19631"/>
                  </a:lnTo>
                  <a:cubicBezTo>
                    <a:pt x="9141" y="19631"/>
                    <a:pt x="9085" y="19676"/>
                    <a:pt x="9085" y="19732"/>
                  </a:cubicBezTo>
                  <a:lnTo>
                    <a:pt x="9085" y="20068"/>
                  </a:lnTo>
                  <a:cubicBezTo>
                    <a:pt x="9085" y="20123"/>
                    <a:pt x="9141" y="20168"/>
                    <a:pt x="9210" y="20168"/>
                  </a:cubicBezTo>
                  <a:lnTo>
                    <a:pt x="10330" y="20168"/>
                  </a:lnTo>
                  <a:cubicBezTo>
                    <a:pt x="10399" y="20163"/>
                    <a:pt x="10456" y="20208"/>
                    <a:pt x="10456" y="20263"/>
                  </a:cubicBezTo>
                  <a:close/>
                  <a:moveTo>
                    <a:pt x="0" y="1900"/>
                  </a:moveTo>
                  <a:lnTo>
                    <a:pt x="113" y="1900"/>
                  </a:lnTo>
                  <a:cubicBezTo>
                    <a:pt x="182" y="1900"/>
                    <a:pt x="238" y="1945"/>
                    <a:pt x="238" y="2000"/>
                  </a:cubicBezTo>
                  <a:lnTo>
                    <a:pt x="238" y="2146"/>
                  </a:lnTo>
                  <a:cubicBezTo>
                    <a:pt x="238" y="2236"/>
                    <a:pt x="369" y="2276"/>
                    <a:pt x="451" y="2216"/>
                  </a:cubicBezTo>
                  <a:lnTo>
                    <a:pt x="1089" y="1704"/>
                  </a:lnTo>
                  <a:cubicBezTo>
                    <a:pt x="1139" y="1664"/>
                    <a:pt x="1139" y="1604"/>
                    <a:pt x="1089" y="1564"/>
                  </a:cubicBezTo>
                  <a:lnTo>
                    <a:pt x="451" y="1052"/>
                  </a:lnTo>
                  <a:cubicBezTo>
                    <a:pt x="376" y="992"/>
                    <a:pt x="238" y="1032"/>
                    <a:pt x="238" y="1122"/>
                  </a:cubicBezTo>
                  <a:lnTo>
                    <a:pt x="238" y="1268"/>
                  </a:lnTo>
                  <a:cubicBezTo>
                    <a:pt x="238" y="1323"/>
                    <a:pt x="182" y="1368"/>
                    <a:pt x="113" y="1368"/>
                  </a:cubicBezTo>
                  <a:lnTo>
                    <a:pt x="0" y="1368"/>
                  </a:lnTo>
                  <a:lnTo>
                    <a:pt x="0" y="1900"/>
                  </a:lnTo>
                  <a:close/>
                  <a:moveTo>
                    <a:pt x="1684" y="2035"/>
                  </a:moveTo>
                  <a:cubicBezTo>
                    <a:pt x="1609" y="1975"/>
                    <a:pt x="1471" y="2015"/>
                    <a:pt x="1471" y="2105"/>
                  </a:cubicBezTo>
                  <a:lnTo>
                    <a:pt x="1471" y="2251"/>
                  </a:lnTo>
                  <a:cubicBezTo>
                    <a:pt x="1471" y="2306"/>
                    <a:pt x="1415" y="2351"/>
                    <a:pt x="1346" y="2351"/>
                  </a:cubicBezTo>
                  <a:lnTo>
                    <a:pt x="225" y="2351"/>
                  </a:lnTo>
                  <a:cubicBezTo>
                    <a:pt x="157" y="2351"/>
                    <a:pt x="100" y="2396"/>
                    <a:pt x="100" y="2452"/>
                  </a:cubicBezTo>
                  <a:lnTo>
                    <a:pt x="100" y="2788"/>
                  </a:lnTo>
                  <a:cubicBezTo>
                    <a:pt x="100" y="2843"/>
                    <a:pt x="157" y="2888"/>
                    <a:pt x="225" y="2888"/>
                  </a:cubicBezTo>
                  <a:lnTo>
                    <a:pt x="1346" y="2888"/>
                  </a:lnTo>
                  <a:cubicBezTo>
                    <a:pt x="1415" y="2888"/>
                    <a:pt x="1471" y="2933"/>
                    <a:pt x="1471" y="2988"/>
                  </a:cubicBezTo>
                  <a:lnTo>
                    <a:pt x="1471" y="3134"/>
                  </a:lnTo>
                  <a:cubicBezTo>
                    <a:pt x="1471" y="3224"/>
                    <a:pt x="1603" y="3264"/>
                    <a:pt x="1684" y="3204"/>
                  </a:cubicBezTo>
                  <a:lnTo>
                    <a:pt x="2323" y="2692"/>
                  </a:lnTo>
                  <a:cubicBezTo>
                    <a:pt x="2373" y="2652"/>
                    <a:pt x="2373" y="2592"/>
                    <a:pt x="2323" y="2552"/>
                  </a:cubicBezTo>
                  <a:lnTo>
                    <a:pt x="1684" y="2035"/>
                  </a:lnTo>
                  <a:close/>
                  <a:moveTo>
                    <a:pt x="382" y="17163"/>
                  </a:moveTo>
                  <a:lnTo>
                    <a:pt x="1503" y="17163"/>
                  </a:lnTo>
                  <a:cubicBezTo>
                    <a:pt x="1571" y="17163"/>
                    <a:pt x="1628" y="17208"/>
                    <a:pt x="1628" y="17263"/>
                  </a:cubicBezTo>
                  <a:lnTo>
                    <a:pt x="1628" y="17409"/>
                  </a:lnTo>
                  <a:cubicBezTo>
                    <a:pt x="1628" y="17499"/>
                    <a:pt x="1759" y="17539"/>
                    <a:pt x="1841" y="17479"/>
                  </a:cubicBezTo>
                  <a:lnTo>
                    <a:pt x="2479" y="16967"/>
                  </a:lnTo>
                  <a:cubicBezTo>
                    <a:pt x="2529" y="16927"/>
                    <a:pt x="2529" y="16867"/>
                    <a:pt x="2479" y="16827"/>
                  </a:cubicBezTo>
                  <a:lnTo>
                    <a:pt x="1841" y="16315"/>
                  </a:lnTo>
                  <a:cubicBezTo>
                    <a:pt x="1766" y="16255"/>
                    <a:pt x="1628" y="16295"/>
                    <a:pt x="1628" y="16385"/>
                  </a:cubicBezTo>
                  <a:lnTo>
                    <a:pt x="1628" y="16531"/>
                  </a:lnTo>
                  <a:cubicBezTo>
                    <a:pt x="1628" y="16586"/>
                    <a:pt x="1571" y="16631"/>
                    <a:pt x="1503" y="16631"/>
                  </a:cubicBezTo>
                  <a:lnTo>
                    <a:pt x="382" y="16631"/>
                  </a:lnTo>
                  <a:cubicBezTo>
                    <a:pt x="313" y="16631"/>
                    <a:pt x="257" y="16676"/>
                    <a:pt x="257" y="16731"/>
                  </a:cubicBezTo>
                  <a:lnTo>
                    <a:pt x="257" y="17067"/>
                  </a:lnTo>
                  <a:cubicBezTo>
                    <a:pt x="263" y="17123"/>
                    <a:pt x="313" y="17163"/>
                    <a:pt x="382" y="17163"/>
                  </a:cubicBezTo>
                  <a:close/>
                  <a:moveTo>
                    <a:pt x="207" y="8086"/>
                  </a:moveTo>
                  <a:lnTo>
                    <a:pt x="207" y="8232"/>
                  </a:lnTo>
                  <a:cubicBezTo>
                    <a:pt x="207" y="8322"/>
                    <a:pt x="338" y="8362"/>
                    <a:pt x="419" y="8302"/>
                  </a:cubicBezTo>
                  <a:lnTo>
                    <a:pt x="1058" y="7790"/>
                  </a:lnTo>
                  <a:cubicBezTo>
                    <a:pt x="1108" y="7750"/>
                    <a:pt x="1108" y="7690"/>
                    <a:pt x="1058" y="7650"/>
                  </a:cubicBezTo>
                  <a:lnTo>
                    <a:pt x="419" y="7138"/>
                  </a:lnTo>
                  <a:cubicBezTo>
                    <a:pt x="344" y="7078"/>
                    <a:pt x="207" y="7118"/>
                    <a:pt x="207" y="7208"/>
                  </a:cubicBezTo>
                  <a:lnTo>
                    <a:pt x="207" y="7354"/>
                  </a:lnTo>
                  <a:cubicBezTo>
                    <a:pt x="207" y="7409"/>
                    <a:pt x="150" y="7454"/>
                    <a:pt x="81" y="7454"/>
                  </a:cubicBezTo>
                  <a:lnTo>
                    <a:pt x="0" y="7454"/>
                  </a:lnTo>
                  <a:lnTo>
                    <a:pt x="0" y="7991"/>
                  </a:lnTo>
                  <a:lnTo>
                    <a:pt x="81" y="7991"/>
                  </a:lnTo>
                  <a:cubicBezTo>
                    <a:pt x="150" y="7986"/>
                    <a:pt x="207" y="8031"/>
                    <a:pt x="207" y="8086"/>
                  </a:cubicBezTo>
                  <a:close/>
                  <a:moveTo>
                    <a:pt x="344" y="16234"/>
                  </a:moveTo>
                  <a:lnTo>
                    <a:pt x="344" y="16380"/>
                  </a:lnTo>
                  <a:cubicBezTo>
                    <a:pt x="344" y="16470"/>
                    <a:pt x="476" y="16510"/>
                    <a:pt x="557" y="16450"/>
                  </a:cubicBezTo>
                  <a:lnTo>
                    <a:pt x="1196" y="15938"/>
                  </a:lnTo>
                  <a:cubicBezTo>
                    <a:pt x="1246" y="15898"/>
                    <a:pt x="1246" y="15838"/>
                    <a:pt x="1196" y="15798"/>
                  </a:cubicBezTo>
                  <a:lnTo>
                    <a:pt x="557" y="15286"/>
                  </a:lnTo>
                  <a:cubicBezTo>
                    <a:pt x="482" y="15226"/>
                    <a:pt x="344" y="15266"/>
                    <a:pt x="344" y="15356"/>
                  </a:cubicBezTo>
                  <a:lnTo>
                    <a:pt x="344" y="15502"/>
                  </a:lnTo>
                  <a:cubicBezTo>
                    <a:pt x="344" y="15557"/>
                    <a:pt x="288" y="15602"/>
                    <a:pt x="219" y="15602"/>
                  </a:cubicBezTo>
                  <a:lnTo>
                    <a:pt x="6" y="15602"/>
                  </a:lnTo>
                  <a:lnTo>
                    <a:pt x="6" y="16139"/>
                  </a:lnTo>
                  <a:lnTo>
                    <a:pt x="219" y="16139"/>
                  </a:lnTo>
                  <a:cubicBezTo>
                    <a:pt x="288" y="16134"/>
                    <a:pt x="344" y="16179"/>
                    <a:pt x="344" y="16234"/>
                  </a:cubicBezTo>
                  <a:close/>
                  <a:moveTo>
                    <a:pt x="0" y="5402"/>
                  </a:moveTo>
                  <a:lnTo>
                    <a:pt x="0" y="5939"/>
                  </a:lnTo>
                  <a:lnTo>
                    <a:pt x="81" y="5939"/>
                  </a:lnTo>
                  <a:cubicBezTo>
                    <a:pt x="150" y="5939"/>
                    <a:pt x="207" y="5984"/>
                    <a:pt x="207" y="6039"/>
                  </a:cubicBezTo>
                  <a:lnTo>
                    <a:pt x="207" y="6185"/>
                  </a:lnTo>
                  <a:cubicBezTo>
                    <a:pt x="207" y="6275"/>
                    <a:pt x="338" y="6315"/>
                    <a:pt x="419" y="6255"/>
                  </a:cubicBezTo>
                  <a:lnTo>
                    <a:pt x="1058" y="5743"/>
                  </a:lnTo>
                  <a:cubicBezTo>
                    <a:pt x="1108" y="5703"/>
                    <a:pt x="1108" y="5643"/>
                    <a:pt x="1058" y="5603"/>
                  </a:cubicBezTo>
                  <a:lnTo>
                    <a:pt x="419" y="5091"/>
                  </a:lnTo>
                  <a:cubicBezTo>
                    <a:pt x="344" y="5031"/>
                    <a:pt x="207" y="5071"/>
                    <a:pt x="207" y="5161"/>
                  </a:cubicBezTo>
                  <a:lnTo>
                    <a:pt x="207" y="5307"/>
                  </a:lnTo>
                  <a:cubicBezTo>
                    <a:pt x="207" y="5362"/>
                    <a:pt x="150" y="5407"/>
                    <a:pt x="81" y="5407"/>
                  </a:cubicBezTo>
                  <a:lnTo>
                    <a:pt x="0" y="5407"/>
                  </a:lnTo>
                  <a:close/>
                  <a:moveTo>
                    <a:pt x="1672" y="4067"/>
                  </a:moveTo>
                  <a:cubicBezTo>
                    <a:pt x="1597" y="4007"/>
                    <a:pt x="1459" y="4047"/>
                    <a:pt x="1459" y="4137"/>
                  </a:cubicBezTo>
                  <a:lnTo>
                    <a:pt x="1459" y="4283"/>
                  </a:lnTo>
                  <a:cubicBezTo>
                    <a:pt x="1459" y="4338"/>
                    <a:pt x="1402" y="4383"/>
                    <a:pt x="1334" y="4383"/>
                  </a:cubicBezTo>
                  <a:lnTo>
                    <a:pt x="213" y="4383"/>
                  </a:lnTo>
                  <a:cubicBezTo>
                    <a:pt x="144" y="4383"/>
                    <a:pt x="88" y="4428"/>
                    <a:pt x="88" y="4484"/>
                  </a:cubicBezTo>
                  <a:lnTo>
                    <a:pt x="88" y="4820"/>
                  </a:lnTo>
                  <a:cubicBezTo>
                    <a:pt x="88" y="4875"/>
                    <a:pt x="144" y="4920"/>
                    <a:pt x="213" y="4920"/>
                  </a:cubicBezTo>
                  <a:lnTo>
                    <a:pt x="1334" y="4920"/>
                  </a:lnTo>
                  <a:cubicBezTo>
                    <a:pt x="1402" y="4920"/>
                    <a:pt x="1459" y="4965"/>
                    <a:pt x="1459" y="5021"/>
                  </a:cubicBezTo>
                  <a:lnTo>
                    <a:pt x="1459" y="5166"/>
                  </a:lnTo>
                  <a:cubicBezTo>
                    <a:pt x="1459" y="5256"/>
                    <a:pt x="1590" y="5296"/>
                    <a:pt x="1672" y="5236"/>
                  </a:cubicBezTo>
                  <a:lnTo>
                    <a:pt x="2310" y="4725"/>
                  </a:lnTo>
                  <a:cubicBezTo>
                    <a:pt x="2360" y="4684"/>
                    <a:pt x="2360" y="4624"/>
                    <a:pt x="2310" y="4584"/>
                  </a:cubicBezTo>
                  <a:lnTo>
                    <a:pt x="1672" y="4067"/>
                  </a:lnTo>
                  <a:close/>
                  <a:moveTo>
                    <a:pt x="10518" y="16245"/>
                  </a:moveTo>
                  <a:lnTo>
                    <a:pt x="10518" y="16390"/>
                  </a:lnTo>
                  <a:cubicBezTo>
                    <a:pt x="10518" y="16480"/>
                    <a:pt x="10650" y="16520"/>
                    <a:pt x="10731" y="16460"/>
                  </a:cubicBezTo>
                  <a:lnTo>
                    <a:pt x="11370" y="15948"/>
                  </a:lnTo>
                  <a:cubicBezTo>
                    <a:pt x="11420" y="15908"/>
                    <a:pt x="11420" y="15848"/>
                    <a:pt x="11370" y="15808"/>
                  </a:cubicBezTo>
                  <a:lnTo>
                    <a:pt x="10731" y="15296"/>
                  </a:lnTo>
                  <a:cubicBezTo>
                    <a:pt x="10656" y="15236"/>
                    <a:pt x="10518" y="15276"/>
                    <a:pt x="10518" y="15366"/>
                  </a:cubicBezTo>
                  <a:lnTo>
                    <a:pt x="10518" y="15512"/>
                  </a:lnTo>
                  <a:cubicBezTo>
                    <a:pt x="10518" y="15567"/>
                    <a:pt x="10462" y="15612"/>
                    <a:pt x="10393" y="15612"/>
                  </a:cubicBezTo>
                  <a:lnTo>
                    <a:pt x="9279" y="15612"/>
                  </a:lnTo>
                  <a:cubicBezTo>
                    <a:pt x="9210" y="15612"/>
                    <a:pt x="9153" y="15657"/>
                    <a:pt x="9153" y="15713"/>
                  </a:cubicBezTo>
                  <a:lnTo>
                    <a:pt x="9153" y="16049"/>
                  </a:lnTo>
                  <a:cubicBezTo>
                    <a:pt x="9153" y="16104"/>
                    <a:pt x="9210" y="16149"/>
                    <a:pt x="9279" y="16149"/>
                  </a:cubicBezTo>
                  <a:lnTo>
                    <a:pt x="10399" y="16149"/>
                  </a:lnTo>
                  <a:cubicBezTo>
                    <a:pt x="10462" y="16149"/>
                    <a:pt x="10518" y="16189"/>
                    <a:pt x="10518" y="16245"/>
                  </a:cubicBezTo>
                  <a:close/>
                  <a:moveTo>
                    <a:pt x="13004" y="16189"/>
                  </a:moveTo>
                  <a:lnTo>
                    <a:pt x="13004" y="16335"/>
                  </a:lnTo>
                  <a:cubicBezTo>
                    <a:pt x="13004" y="16425"/>
                    <a:pt x="13135" y="16465"/>
                    <a:pt x="13217" y="16405"/>
                  </a:cubicBezTo>
                  <a:lnTo>
                    <a:pt x="13855" y="15893"/>
                  </a:lnTo>
                  <a:cubicBezTo>
                    <a:pt x="13905" y="15853"/>
                    <a:pt x="13905" y="15793"/>
                    <a:pt x="13855" y="15753"/>
                  </a:cubicBezTo>
                  <a:lnTo>
                    <a:pt x="13217" y="15241"/>
                  </a:lnTo>
                  <a:cubicBezTo>
                    <a:pt x="13142" y="15181"/>
                    <a:pt x="13004" y="15221"/>
                    <a:pt x="13004" y="15311"/>
                  </a:cubicBezTo>
                  <a:lnTo>
                    <a:pt x="13004" y="15457"/>
                  </a:lnTo>
                  <a:cubicBezTo>
                    <a:pt x="13004" y="15512"/>
                    <a:pt x="12947" y="15557"/>
                    <a:pt x="12879" y="15557"/>
                  </a:cubicBezTo>
                  <a:lnTo>
                    <a:pt x="11758" y="15557"/>
                  </a:lnTo>
                  <a:cubicBezTo>
                    <a:pt x="11689" y="15557"/>
                    <a:pt x="11633" y="15602"/>
                    <a:pt x="11633" y="15657"/>
                  </a:cubicBezTo>
                  <a:lnTo>
                    <a:pt x="11633" y="15994"/>
                  </a:lnTo>
                  <a:cubicBezTo>
                    <a:pt x="11633" y="16049"/>
                    <a:pt x="11689" y="16094"/>
                    <a:pt x="11758" y="16094"/>
                  </a:cubicBezTo>
                  <a:lnTo>
                    <a:pt x="12879" y="16094"/>
                  </a:lnTo>
                  <a:cubicBezTo>
                    <a:pt x="12947" y="16089"/>
                    <a:pt x="13004" y="16134"/>
                    <a:pt x="13004" y="16189"/>
                  </a:cubicBezTo>
                  <a:close/>
                  <a:moveTo>
                    <a:pt x="4176" y="17263"/>
                  </a:moveTo>
                  <a:lnTo>
                    <a:pt x="4176" y="17409"/>
                  </a:lnTo>
                  <a:cubicBezTo>
                    <a:pt x="4176" y="17499"/>
                    <a:pt x="4307" y="17539"/>
                    <a:pt x="4389" y="17479"/>
                  </a:cubicBezTo>
                  <a:lnTo>
                    <a:pt x="5027" y="16967"/>
                  </a:lnTo>
                  <a:cubicBezTo>
                    <a:pt x="5078" y="16927"/>
                    <a:pt x="5078" y="16867"/>
                    <a:pt x="5027" y="16827"/>
                  </a:cubicBezTo>
                  <a:lnTo>
                    <a:pt x="4389" y="16315"/>
                  </a:lnTo>
                  <a:cubicBezTo>
                    <a:pt x="4314" y="16255"/>
                    <a:pt x="4176" y="16295"/>
                    <a:pt x="4176" y="16385"/>
                  </a:cubicBezTo>
                  <a:lnTo>
                    <a:pt x="4176" y="16531"/>
                  </a:lnTo>
                  <a:cubicBezTo>
                    <a:pt x="4176" y="16586"/>
                    <a:pt x="4120" y="16631"/>
                    <a:pt x="4051" y="16631"/>
                  </a:cubicBezTo>
                  <a:lnTo>
                    <a:pt x="2930" y="16631"/>
                  </a:lnTo>
                  <a:cubicBezTo>
                    <a:pt x="2861" y="16631"/>
                    <a:pt x="2805" y="16676"/>
                    <a:pt x="2805" y="16731"/>
                  </a:cubicBezTo>
                  <a:lnTo>
                    <a:pt x="2805" y="17067"/>
                  </a:lnTo>
                  <a:cubicBezTo>
                    <a:pt x="2805" y="17123"/>
                    <a:pt x="2861" y="17168"/>
                    <a:pt x="2930" y="17168"/>
                  </a:cubicBezTo>
                  <a:lnTo>
                    <a:pt x="4051" y="17168"/>
                  </a:lnTo>
                  <a:cubicBezTo>
                    <a:pt x="4120" y="17163"/>
                    <a:pt x="4176" y="17208"/>
                    <a:pt x="4176" y="17263"/>
                  </a:cubicBezTo>
                  <a:close/>
                  <a:moveTo>
                    <a:pt x="7995" y="16250"/>
                  </a:moveTo>
                  <a:lnTo>
                    <a:pt x="7995" y="16395"/>
                  </a:lnTo>
                  <a:cubicBezTo>
                    <a:pt x="7995" y="16485"/>
                    <a:pt x="8127" y="16526"/>
                    <a:pt x="8208" y="16465"/>
                  </a:cubicBezTo>
                  <a:lnTo>
                    <a:pt x="8847" y="15954"/>
                  </a:lnTo>
                  <a:cubicBezTo>
                    <a:pt x="8897" y="15913"/>
                    <a:pt x="8897" y="15853"/>
                    <a:pt x="8847" y="15813"/>
                  </a:cubicBezTo>
                  <a:lnTo>
                    <a:pt x="8208" y="15301"/>
                  </a:lnTo>
                  <a:cubicBezTo>
                    <a:pt x="8133" y="15241"/>
                    <a:pt x="7995" y="15281"/>
                    <a:pt x="7995" y="15371"/>
                  </a:cubicBezTo>
                  <a:lnTo>
                    <a:pt x="7995" y="15517"/>
                  </a:lnTo>
                  <a:cubicBezTo>
                    <a:pt x="7995" y="15572"/>
                    <a:pt x="7939" y="15617"/>
                    <a:pt x="7870" y="15617"/>
                  </a:cubicBezTo>
                  <a:lnTo>
                    <a:pt x="6749" y="15617"/>
                  </a:lnTo>
                  <a:cubicBezTo>
                    <a:pt x="6680" y="15617"/>
                    <a:pt x="6624" y="15662"/>
                    <a:pt x="6624" y="15718"/>
                  </a:cubicBezTo>
                  <a:lnTo>
                    <a:pt x="6624" y="16054"/>
                  </a:lnTo>
                  <a:cubicBezTo>
                    <a:pt x="6624" y="16109"/>
                    <a:pt x="6680" y="16154"/>
                    <a:pt x="6749" y="16154"/>
                  </a:cubicBezTo>
                  <a:lnTo>
                    <a:pt x="7870" y="16154"/>
                  </a:lnTo>
                  <a:cubicBezTo>
                    <a:pt x="7939" y="16149"/>
                    <a:pt x="7995" y="16194"/>
                    <a:pt x="7995" y="16250"/>
                  </a:cubicBezTo>
                  <a:close/>
                  <a:moveTo>
                    <a:pt x="9504" y="4067"/>
                  </a:moveTo>
                  <a:cubicBezTo>
                    <a:pt x="9429" y="4007"/>
                    <a:pt x="9291" y="4047"/>
                    <a:pt x="9291" y="4137"/>
                  </a:cubicBezTo>
                  <a:lnTo>
                    <a:pt x="9291" y="4283"/>
                  </a:lnTo>
                  <a:cubicBezTo>
                    <a:pt x="9291" y="4338"/>
                    <a:pt x="9235" y="4383"/>
                    <a:pt x="9166" y="4383"/>
                  </a:cubicBezTo>
                  <a:lnTo>
                    <a:pt x="8045" y="4383"/>
                  </a:lnTo>
                  <a:cubicBezTo>
                    <a:pt x="7976" y="4383"/>
                    <a:pt x="7920" y="4428"/>
                    <a:pt x="7920" y="4484"/>
                  </a:cubicBezTo>
                  <a:lnTo>
                    <a:pt x="7920" y="4820"/>
                  </a:lnTo>
                  <a:cubicBezTo>
                    <a:pt x="7920" y="4875"/>
                    <a:pt x="7976" y="4920"/>
                    <a:pt x="8045" y="4920"/>
                  </a:cubicBezTo>
                  <a:lnTo>
                    <a:pt x="9166" y="4920"/>
                  </a:lnTo>
                  <a:cubicBezTo>
                    <a:pt x="9235" y="4920"/>
                    <a:pt x="9291" y="4965"/>
                    <a:pt x="9291" y="5021"/>
                  </a:cubicBezTo>
                  <a:lnTo>
                    <a:pt x="9291" y="5166"/>
                  </a:lnTo>
                  <a:cubicBezTo>
                    <a:pt x="9291" y="5256"/>
                    <a:pt x="9423" y="5296"/>
                    <a:pt x="9504" y="5236"/>
                  </a:cubicBezTo>
                  <a:lnTo>
                    <a:pt x="10143" y="4725"/>
                  </a:lnTo>
                  <a:cubicBezTo>
                    <a:pt x="10193" y="4684"/>
                    <a:pt x="10193" y="4624"/>
                    <a:pt x="10143" y="4584"/>
                  </a:cubicBezTo>
                  <a:lnTo>
                    <a:pt x="9504" y="4067"/>
                  </a:lnTo>
                  <a:close/>
                  <a:moveTo>
                    <a:pt x="6799" y="5402"/>
                  </a:moveTo>
                  <a:cubicBezTo>
                    <a:pt x="6730" y="5402"/>
                    <a:pt x="6674" y="5447"/>
                    <a:pt x="6674" y="5502"/>
                  </a:cubicBezTo>
                  <a:lnTo>
                    <a:pt x="6674" y="5838"/>
                  </a:lnTo>
                  <a:cubicBezTo>
                    <a:pt x="6674" y="5894"/>
                    <a:pt x="6730" y="5939"/>
                    <a:pt x="6799" y="5939"/>
                  </a:cubicBezTo>
                  <a:lnTo>
                    <a:pt x="7920" y="5939"/>
                  </a:lnTo>
                  <a:cubicBezTo>
                    <a:pt x="7989" y="5939"/>
                    <a:pt x="8045" y="5984"/>
                    <a:pt x="8045" y="6039"/>
                  </a:cubicBezTo>
                  <a:lnTo>
                    <a:pt x="8045" y="6185"/>
                  </a:lnTo>
                  <a:cubicBezTo>
                    <a:pt x="8045" y="6275"/>
                    <a:pt x="8177" y="6315"/>
                    <a:pt x="8258" y="6255"/>
                  </a:cubicBezTo>
                  <a:lnTo>
                    <a:pt x="8897" y="5743"/>
                  </a:lnTo>
                  <a:cubicBezTo>
                    <a:pt x="8947" y="5703"/>
                    <a:pt x="8947" y="5643"/>
                    <a:pt x="8897" y="5603"/>
                  </a:cubicBezTo>
                  <a:lnTo>
                    <a:pt x="8258" y="5091"/>
                  </a:lnTo>
                  <a:cubicBezTo>
                    <a:pt x="8183" y="5031"/>
                    <a:pt x="8045" y="5071"/>
                    <a:pt x="8045" y="5161"/>
                  </a:cubicBezTo>
                  <a:lnTo>
                    <a:pt x="8045" y="5307"/>
                  </a:lnTo>
                  <a:cubicBezTo>
                    <a:pt x="8045" y="5362"/>
                    <a:pt x="7989" y="5407"/>
                    <a:pt x="7920" y="5407"/>
                  </a:cubicBezTo>
                  <a:lnTo>
                    <a:pt x="6799" y="5407"/>
                  </a:lnTo>
                  <a:close/>
                  <a:moveTo>
                    <a:pt x="9285" y="5407"/>
                  </a:moveTo>
                  <a:cubicBezTo>
                    <a:pt x="9216" y="5407"/>
                    <a:pt x="9160" y="5452"/>
                    <a:pt x="9160" y="5507"/>
                  </a:cubicBezTo>
                  <a:lnTo>
                    <a:pt x="9160" y="5843"/>
                  </a:lnTo>
                  <a:cubicBezTo>
                    <a:pt x="9160" y="5899"/>
                    <a:pt x="9216" y="5944"/>
                    <a:pt x="9285" y="5944"/>
                  </a:cubicBezTo>
                  <a:lnTo>
                    <a:pt x="10406" y="5944"/>
                  </a:lnTo>
                  <a:cubicBezTo>
                    <a:pt x="10474" y="5944"/>
                    <a:pt x="10531" y="5989"/>
                    <a:pt x="10531" y="6044"/>
                  </a:cubicBezTo>
                  <a:lnTo>
                    <a:pt x="10531" y="6190"/>
                  </a:lnTo>
                  <a:cubicBezTo>
                    <a:pt x="10531" y="6280"/>
                    <a:pt x="10662" y="6320"/>
                    <a:pt x="10744" y="6260"/>
                  </a:cubicBezTo>
                  <a:lnTo>
                    <a:pt x="11382" y="5748"/>
                  </a:lnTo>
                  <a:cubicBezTo>
                    <a:pt x="11432" y="5708"/>
                    <a:pt x="11432" y="5648"/>
                    <a:pt x="11382" y="5608"/>
                  </a:cubicBezTo>
                  <a:lnTo>
                    <a:pt x="10744" y="5096"/>
                  </a:lnTo>
                  <a:cubicBezTo>
                    <a:pt x="10669" y="5036"/>
                    <a:pt x="10531" y="5076"/>
                    <a:pt x="10531" y="5166"/>
                  </a:cubicBezTo>
                  <a:lnTo>
                    <a:pt x="10531" y="5312"/>
                  </a:lnTo>
                  <a:cubicBezTo>
                    <a:pt x="10531" y="5367"/>
                    <a:pt x="10474" y="5412"/>
                    <a:pt x="10406" y="5412"/>
                  </a:cubicBezTo>
                  <a:lnTo>
                    <a:pt x="9285" y="5412"/>
                  </a:lnTo>
                  <a:close/>
                  <a:moveTo>
                    <a:pt x="12021" y="4072"/>
                  </a:moveTo>
                  <a:cubicBezTo>
                    <a:pt x="11946" y="4012"/>
                    <a:pt x="11808" y="4052"/>
                    <a:pt x="11808" y="4143"/>
                  </a:cubicBezTo>
                  <a:lnTo>
                    <a:pt x="11808" y="4288"/>
                  </a:lnTo>
                  <a:cubicBezTo>
                    <a:pt x="11808" y="4343"/>
                    <a:pt x="11752" y="4388"/>
                    <a:pt x="11683" y="4388"/>
                  </a:cubicBezTo>
                  <a:lnTo>
                    <a:pt x="10562" y="4388"/>
                  </a:lnTo>
                  <a:cubicBezTo>
                    <a:pt x="10493" y="4388"/>
                    <a:pt x="10437" y="4434"/>
                    <a:pt x="10437" y="4489"/>
                  </a:cubicBezTo>
                  <a:lnTo>
                    <a:pt x="10437" y="4825"/>
                  </a:lnTo>
                  <a:cubicBezTo>
                    <a:pt x="10437" y="4880"/>
                    <a:pt x="10493" y="4925"/>
                    <a:pt x="10562" y="4925"/>
                  </a:cubicBezTo>
                  <a:lnTo>
                    <a:pt x="11683" y="4925"/>
                  </a:lnTo>
                  <a:cubicBezTo>
                    <a:pt x="11752" y="4925"/>
                    <a:pt x="11808" y="4970"/>
                    <a:pt x="11808" y="5026"/>
                  </a:cubicBezTo>
                  <a:lnTo>
                    <a:pt x="11808" y="5171"/>
                  </a:lnTo>
                  <a:cubicBezTo>
                    <a:pt x="11808" y="5261"/>
                    <a:pt x="11939" y="5302"/>
                    <a:pt x="12021" y="5241"/>
                  </a:cubicBezTo>
                  <a:lnTo>
                    <a:pt x="12659" y="4730"/>
                  </a:lnTo>
                  <a:cubicBezTo>
                    <a:pt x="12710" y="4689"/>
                    <a:pt x="12710" y="4629"/>
                    <a:pt x="12659" y="4589"/>
                  </a:cubicBezTo>
                  <a:lnTo>
                    <a:pt x="12021" y="4072"/>
                  </a:lnTo>
                  <a:close/>
                  <a:moveTo>
                    <a:pt x="6868" y="4067"/>
                  </a:moveTo>
                  <a:cubicBezTo>
                    <a:pt x="6793" y="4007"/>
                    <a:pt x="6655" y="4047"/>
                    <a:pt x="6655" y="4137"/>
                  </a:cubicBezTo>
                  <a:lnTo>
                    <a:pt x="6655" y="4283"/>
                  </a:lnTo>
                  <a:cubicBezTo>
                    <a:pt x="6655" y="4338"/>
                    <a:pt x="6599" y="4383"/>
                    <a:pt x="6530" y="4383"/>
                  </a:cubicBezTo>
                  <a:lnTo>
                    <a:pt x="5409" y="4383"/>
                  </a:lnTo>
                  <a:cubicBezTo>
                    <a:pt x="5341" y="4383"/>
                    <a:pt x="5284" y="4428"/>
                    <a:pt x="5284" y="4484"/>
                  </a:cubicBezTo>
                  <a:lnTo>
                    <a:pt x="5284" y="4820"/>
                  </a:lnTo>
                  <a:cubicBezTo>
                    <a:pt x="5284" y="4875"/>
                    <a:pt x="5341" y="4920"/>
                    <a:pt x="5409" y="4920"/>
                  </a:cubicBezTo>
                  <a:lnTo>
                    <a:pt x="6530" y="4920"/>
                  </a:lnTo>
                  <a:cubicBezTo>
                    <a:pt x="6599" y="4920"/>
                    <a:pt x="6655" y="4965"/>
                    <a:pt x="6655" y="5021"/>
                  </a:cubicBezTo>
                  <a:lnTo>
                    <a:pt x="6655" y="5166"/>
                  </a:lnTo>
                  <a:cubicBezTo>
                    <a:pt x="6655" y="5256"/>
                    <a:pt x="6787" y="5296"/>
                    <a:pt x="6868" y="5236"/>
                  </a:cubicBezTo>
                  <a:lnTo>
                    <a:pt x="7507" y="4725"/>
                  </a:lnTo>
                  <a:cubicBezTo>
                    <a:pt x="7557" y="4684"/>
                    <a:pt x="7557" y="4624"/>
                    <a:pt x="7507" y="4584"/>
                  </a:cubicBezTo>
                  <a:lnTo>
                    <a:pt x="6868" y="4067"/>
                  </a:lnTo>
                  <a:close/>
                  <a:moveTo>
                    <a:pt x="4307" y="4067"/>
                  </a:moveTo>
                  <a:cubicBezTo>
                    <a:pt x="4232" y="4007"/>
                    <a:pt x="4095" y="4047"/>
                    <a:pt x="4095" y="4137"/>
                  </a:cubicBezTo>
                  <a:lnTo>
                    <a:pt x="4095" y="4283"/>
                  </a:lnTo>
                  <a:cubicBezTo>
                    <a:pt x="4095" y="4338"/>
                    <a:pt x="4038" y="4383"/>
                    <a:pt x="3969" y="4383"/>
                  </a:cubicBezTo>
                  <a:lnTo>
                    <a:pt x="2849" y="4383"/>
                  </a:lnTo>
                  <a:cubicBezTo>
                    <a:pt x="2780" y="4383"/>
                    <a:pt x="2723" y="4428"/>
                    <a:pt x="2723" y="4484"/>
                  </a:cubicBezTo>
                  <a:lnTo>
                    <a:pt x="2723" y="4820"/>
                  </a:lnTo>
                  <a:cubicBezTo>
                    <a:pt x="2723" y="4875"/>
                    <a:pt x="2780" y="4920"/>
                    <a:pt x="2849" y="4920"/>
                  </a:cubicBezTo>
                  <a:lnTo>
                    <a:pt x="3969" y="4920"/>
                  </a:lnTo>
                  <a:cubicBezTo>
                    <a:pt x="4038" y="4920"/>
                    <a:pt x="4095" y="4965"/>
                    <a:pt x="4095" y="5021"/>
                  </a:cubicBezTo>
                  <a:lnTo>
                    <a:pt x="4095" y="5166"/>
                  </a:lnTo>
                  <a:cubicBezTo>
                    <a:pt x="4095" y="5256"/>
                    <a:pt x="4226" y="5296"/>
                    <a:pt x="4307" y="5236"/>
                  </a:cubicBezTo>
                  <a:lnTo>
                    <a:pt x="4946" y="4725"/>
                  </a:lnTo>
                  <a:cubicBezTo>
                    <a:pt x="4996" y="4684"/>
                    <a:pt x="4996" y="4624"/>
                    <a:pt x="4946" y="4584"/>
                  </a:cubicBezTo>
                  <a:lnTo>
                    <a:pt x="4307" y="4067"/>
                  </a:lnTo>
                  <a:close/>
                  <a:moveTo>
                    <a:pt x="1603" y="5402"/>
                  </a:moveTo>
                  <a:cubicBezTo>
                    <a:pt x="1534" y="5402"/>
                    <a:pt x="1478" y="5447"/>
                    <a:pt x="1478" y="5502"/>
                  </a:cubicBezTo>
                  <a:lnTo>
                    <a:pt x="1478" y="5838"/>
                  </a:lnTo>
                  <a:cubicBezTo>
                    <a:pt x="1478" y="5894"/>
                    <a:pt x="1534" y="5939"/>
                    <a:pt x="1603" y="5939"/>
                  </a:cubicBezTo>
                  <a:lnTo>
                    <a:pt x="2723" y="5939"/>
                  </a:lnTo>
                  <a:cubicBezTo>
                    <a:pt x="2792" y="5939"/>
                    <a:pt x="2849" y="5984"/>
                    <a:pt x="2849" y="6039"/>
                  </a:cubicBezTo>
                  <a:lnTo>
                    <a:pt x="2849" y="6185"/>
                  </a:lnTo>
                  <a:cubicBezTo>
                    <a:pt x="2849" y="6275"/>
                    <a:pt x="2980" y="6315"/>
                    <a:pt x="3062" y="6255"/>
                  </a:cubicBezTo>
                  <a:lnTo>
                    <a:pt x="3700" y="5743"/>
                  </a:lnTo>
                  <a:cubicBezTo>
                    <a:pt x="3750" y="5703"/>
                    <a:pt x="3750" y="5643"/>
                    <a:pt x="3700" y="5603"/>
                  </a:cubicBezTo>
                  <a:lnTo>
                    <a:pt x="3062" y="5091"/>
                  </a:lnTo>
                  <a:cubicBezTo>
                    <a:pt x="2986" y="5031"/>
                    <a:pt x="2849" y="5071"/>
                    <a:pt x="2849" y="5161"/>
                  </a:cubicBezTo>
                  <a:lnTo>
                    <a:pt x="2849" y="5307"/>
                  </a:lnTo>
                  <a:cubicBezTo>
                    <a:pt x="2849" y="5362"/>
                    <a:pt x="2792" y="5407"/>
                    <a:pt x="2723" y="5407"/>
                  </a:cubicBezTo>
                  <a:lnTo>
                    <a:pt x="1603" y="5407"/>
                  </a:lnTo>
                  <a:close/>
                  <a:moveTo>
                    <a:pt x="4163" y="5402"/>
                  </a:moveTo>
                  <a:cubicBezTo>
                    <a:pt x="4095" y="5402"/>
                    <a:pt x="4038" y="5447"/>
                    <a:pt x="4038" y="5502"/>
                  </a:cubicBezTo>
                  <a:lnTo>
                    <a:pt x="4038" y="5838"/>
                  </a:lnTo>
                  <a:cubicBezTo>
                    <a:pt x="4038" y="5894"/>
                    <a:pt x="4095" y="5939"/>
                    <a:pt x="4163" y="5939"/>
                  </a:cubicBezTo>
                  <a:lnTo>
                    <a:pt x="5284" y="5939"/>
                  </a:lnTo>
                  <a:cubicBezTo>
                    <a:pt x="5353" y="5939"/>
                    <a:pt x="5409" y="5984"/>
                    <a:pt x="5409" y="6039"/>
                  </a:cubicBezTo>
                  <a:lnTo>
                    <a:pt x="5409" y="6185"/>
                  </a:lnTo>
                  <a:cubicBezTo>
                    <a:pt x="5409" y="6275"/>
                    <a:pt x="5541" y="6315"/>
                    <a:pt x="5622" y="6255"/>
                  </a:cubicBezTo>
                  <a:lnTo>
                    <a:pt x="6261" y="5743"/>
                  </a:lnTo>
                  <a:cubicBezTo>
                    <a:pt x="6311" y="5703"/>
                    <a:pt x="6311" y="5643"/>
                    <a:pt x="6261" y="5603"/>
                  </a:cubicBezTo>
                  <a:lnTo>
                    <a:pt x="5622" y="5091"/>
                  </a:lnTo>
                  <a:cubicBezTo>
                    <a:pt x="5547" y="5031"/>
                    <a:pt x="5409" y="5071"/>
                    <a:pt x="5409" y="5161"/>
                  </a:cubicBezTo>
                  <a:lnTo>
                    <a:pt x="5409" y="5307"/>
                  </a:lnTo>
                  <a:cubicBezTo>
                    <a:pt x="5409" y="5362"/>
                    <a:pt x="5353" y="5407"/>
                    <a:pt x="5284" y="5407"/>
                  </a:cubicBezTo>
                  <a:lnTo>
                    <a:pt x="4163" y="5407"/>
                  </a:lnTo>
                  <a:close/>
                  <a:moveTo>
                    <a:pt x="17105" y="4077"/>
                  </a:moveTo>
                  <a:cubicBezTo>
                    <a:pt x="17030" y="4017"/>
                    <a:pt x="16892" y="4057"/>
                    <a:pt x="16892" y="4148"/>
                  </a:cubicBezTo>
                  <a:lnTo>
                    <a:pt x="16892" y="4293"/>
                  </a:lnTo>
                  <a:cubicBezTo>
                    <a:pt x="16892" y="4348"/>
                    <a:pt x="16835" y="4393"/>
                    <a:pt x="16767" y="4393"/>
                  </a:cubicBezTo>
                  <a:lnTo>
                    <a:pt x="15646" y="4393"/>
                  </a:lnTo>
                  <a:cubicBezTo>
                    <a:pt x="15577" y="4393"/>
                    <a:pt x="15521" y="4439"/>
                    <a:pt x="15521" y="4494"/>
                  </a:cubicBezTo>
                  <a:lnTo>
                    <a:pt x="15521" y="4830"/>
                  </a:lnTo>
                  <a:cubicBezTo>
                    <a:pt x="15521" y="4885"/>
                    <a:pt x="15577" y="4930"/>
                    <a:pt x="15646" y="4930"/>
                  </a:cubicBezTo>
                  <a:lnTo>
                    <a:pt x="16767" y="4930"/>
                  </a:lnTo>
                  <a:cubicBezTo>
                    <a:pt x="16835" y="4930"/>
                    <a:pt x="16892" y="4975"/>
                    <a:pt x="16892" y="5031"/>
                  </a:cubicBezTo>
                  <a:lnTo>
                    <a:pt x="16892" y="5176"/>
                  </a:lnTo>
                  <a:cubicBezTo>
                    <a:pt x="16892" y="5266"/>
                    <a:pt x="17023" y="5307"/>
                    <a:pt x="17105" y="5246"/>
                  </a:cubicBezTo>
                  <a:lnTo>
                    <a:pt x="17743" y="4735"/>
                  </a:lnTo>
                  <a:cubicBezTo>
                    <a:pt x="17793" y="4694"/>
                    <a:pt x="17793" y="4634"/>
                    <a:pt x="17743" y="4594"/>
                  </a:cubicBezTo>
                  <a:lnTo>
                    <a:pt x="17105" y="4077"/>
                  </a:lnTo>
                  <a:close/>
                  <a:moveTo>
                    <a:pt x="1590" y="3370"/>
                  </a:moveTo>
                  <a:cubicBezTo>
                    <a:pt x="1521" y="3370"/>
                    <a:pt x="1465" y="3415"/>
                    <a:pt x="1465" y="3470"/>
                  </a:cubicBezTo>
                  <a:lnTo>
                    <a:pt x="1465" y="3806"/>
                  </a:lnTo>
                  <a:cubicBezTo>
                    <a:pt x="1465" y="3862"/>
                    <a:pt x="1521" y="3907"/>
                    <a:pt x="1590" y="3907"/>
                  </a:cubicBezTo>
                  <a:lnTo>
                    <a:pt x="2711" y="3907"/>
                  </a:lnTo>
                  <a:cubicBezTo>
                    <a:pt x="2780" y="3907"/>
                    <a:pt x="2836" y="3952"/>
                    <a:pt x="2836" y="4007"/>
                  </a:cubicBezTo>
                  <a:lnTo>
                    <a:pt x="2836" y="4153"/>
                  </a:lnTo>
                  <a:cubicBezTo>
                    <a:pt x="2836" y="4243"/>
                    <a:pt x="2968" y="4283"/>
                    <a:pt x="3049" y="4223"/>
                  </a:cubicBezTo>
                  <a:lnTo>
                    <a:pt x="3688" y="3711"/>
                  </a:lnTo>
                  <a:cubicBezTo>
                    <a:pt x="3738" y="3671"/>
                    <a:pt x="3738" y="3611"/>
                    <a:pt x="3688" y="3571"/>
                  </a:cubicBezTo>
                  <a:lnTo>
                    <a:pt x="3049" y="3059"/>
                  </a:lnTo>
                  <a:cubicBezTo>
                    <a:pt x="2974" y="2999"/>
                    <a:pt x="2836" y="3039"/>
                    <a:pt x="2836" y="3129"/>
                  </a:cubicBezTo>
                  <a:lnTo>
                    <a:pt x="2836" y="3274"/>
                  </a:lnTo>
                  <a:cubicBezTo>
                    <a:pt x="2836" y="3330"/>
                    <a:pt x="2780" y="3375"/>
                    <a:pt x="2711" y="3375"/>
                  </a:cubicBezTo>
                  <a:lnTo>
                    <a:pt x="1590" y="3375"/>
                  </a:lnTo>
                  <a:close/>
                  <a:moveTo>
                    <a:pt x="11833" y="5402"/>
                  </a:moveTo>
                  <a:cubicBezTo>
                    <a:pt x="11764" y="5402"/>
                    <a:pt x="11708" y="5447"/>
                    <a:pt x="11708" y="5502"/>
                  </a:cubicBezTo>
                  <a:lnTo>
                    <a:pt x="11708" y="5838"/>
                  </a:lnTo>
                  <a:cubicBezTo>
                    <a:pt x="11708" y="5894"/>
                    <a:pt x="11764" y="5939"/>
                    <a:pt x="11833" y="5939"/>
                  </a:cubicBezTo>
                  <a:lnTo>
                    <a:pt x="12954" y="5939"/>
                  </a:lnTo>
                  <a:cubicBezTo>
                    <a:pt x="13023" y="5939"/>
                    <a:pt x="13079" y="5984"/>
                    <a:pt x="13079" y="6039"/>
                  </a:cubicBezTo>
                  <a:lnTo>
                    <a:pt x="13079" y="6185"/>
                  </a:lnTo>
                  <a:cubicBezTo>
                    <a:pt x="13079" y="6275"/>
                    <a:pt x="13210" y="6315"/>
                    <a:pt x="13292" y="6255"/>
                  </a:cubicBezTo>
                  <a:lnTo>
                    <a:pt x="13930" y="5743"/>
                  </a:lnTo>
                  <a:cubicBezTo>
                    <a:pt x="13981" y="5703"/>
                    <a:pt x="13981" y="5643"/>
                    <a:pt x="13930" y="5603"/>
                  </a:cubicBezTo>
                  <a:lnTo>
                    <a:pt x="13292" y="5091"/>
                  </a:lnTo>
                  <a:cubicBezTo>
                    <a:pt x="13217" y="5031"/>
                    <a:pt x="13079" y="5071"/>
                    <a:pt x="13079" y="5161"/>
                  </a:cubicBezTo>
                  <a:lnTo>
                    <a:pt x="13079" y="5307"/>
                  </a:lnTo>
                  <a:cubicBezTo>
                    <a:pt x="13079" y="5362"/>
                    <a:pt x="13023" y="5407"/>
                    <a:pt x="12954" y="5407"/>
                  </a:cubicBezTo>
                  <a:lnTo>
                    <a:pt x="11833" y="5407"/>
                  </a:lnTo>
                  <a:close/>
                  <a:moveTo>
                    <a:pt x="4320" y="2035"/>
                  </a:moveTo>
                  <a:cubicBezTo>
                    <a:pt x="4245" y="1975"/>
                    <a:pt x="4107" y="2015"/>
                    <a:pt x="4107" y="2105"/>
                  </a:cubicBezTo>
                  <a:lnTo>
                    <a:pt x="4107" y="2251"/>
                  </a:lnTo>
                  <a:cubicBezTo>
                    <a:pt x="4107" y="2306"/>
                    <a:pt x="4051" y="2351"/>
                    <a:pt x="3982" y="2351"/>
                  </a:cubicBezTo>
                  <a:lnTo>
                    <a:pt x="2861" y="2351"/>
                  </a:lnTo>
                  <a:cubicBezTo>
                    <a:pt x="2792" y="2351"/>
                    <a:pt x="2736" y="2396"/>
                    <a:pt x="2736" y="2452"/>
                  </a:cubicBezTo>
                  <a:lnTo>
                    <a:pt x="2736" y="2788"/>
                  </a:lnTo>
                  <a:cubicBezTo>
                    <a:pt x="2736" y="2843"/>
                    <a:pt x="2792" y="2888"/>
                    <a:pt x="2861" y="2888"/>
                  </a:cubicBezTo>
                  <a:lnTo>
                    <a:pt x="3982" y="2888"/>
                  </a:lnTo>
                  <a:cubicBezTo>
                    <a:pt x="4051" y="2888"/>
                    <a:pt x="4107" y="2933"/>
                    <a:pt x="4107" y="2988"/>
                  </a:cubicBezTo>
                  <a:lnTo>
                    <a:pt x="4107" y="3134"/>
                  </a:lnTo>
                  <a:cubicBezTo>
                    <a:pt x="4107" y="3224"/>
                    <a:pt x="4239" y="3264"/>
                    <a:pt x="4320" y="3204"/>
                  </a:cubicBezTo>
                  <a:lnTo>
                    <a:pt x="4959" y="2692"/>
                  </a:lnTo>
                  <a:cubicBezTo>
                    <a:pt x="5009" y="2652"/>
                    <a:pt x="5009" y="2592"/>
                    <a:pt x="4959" y="2552"/>
                  </a:cubicBezTo>
                  <a:lnTo>
                    <a:pt x="4320" y="2035"/>
                  </a:lnTo>
                  <a:close/>
                  <a:moveTo>
                    <a:pt x="6881" y="2035"/>
                  </a:moveTo>
                  <a:cubicBezTo>
                    <a:pt x="6806" y="1975"/>
                    <a:pt x="6668" y="2015"/>
                    <a:pt x="6668" y="2105"/>
                  </a:cubicBezTo>
                  <a:lnTo>
                    <a:pt x="6668" y="2251"/>
                  </a:lnTo>
                  <a:cubicBezTo>
                    <a:pt x="6668" y="2306"/>
                    <a:pt x="6611" y="2351"/>
                    <a:pt x="6543" y="2351"/>
                  </a:cubicBezTo>
                  <a:lnTo>
                    <a:pt x="5422" y="2351"/>
                  </a:lnTo>
                  <a:cubicBezTo>
                    <a:pt x="5353" y="2351"/>
                    <a:pt x="5297" y="2396"/>
                    <a:pt x="5297" y="2452"/>
                  </a:cubicBezTo>
                  <a:lnTo>
                    <a:pt x="5297" y="2788"/>
                  </a:lnTo>
                  <a:cubicBezTo>
                    <a:pt x="5297" y="2843"/>
                    <a:pt x="5353" y="2888"/>
                    <a:pt x="5422" y="2888"/>
                  </a:cubicBezTo>
                  <a:lnTo>
                    <a:pt x="6543" y="2888"/>
                  </a:lnTo>
                  <a:cubicBezTo>
                    <a:pt x="6611" y="2888"/>
                    <a:pt x="6668" y="2933"/>
                    <a:pt x="6668" y="2988"/>
                  </a:cubicBezTo>
                  <a:lnTo>
                    <a:pt x="6668" y="3134"/>
                  </a:lnTo>
                  <a:cubicBezTo>
                    <a:pt x="6668" y="3224"/>
                    <a:pt x="6799" y="3264"/>
                    <a:pt x="6881" y="3204"/>
                  </a:cubicBezTo>
                  <a:lnTo>
                    <a:pt x="7519" y="2692"/>
                  </a:lnTo>
                  <a:cubicBezTo>
                    <a:pt x="7569" y="2652"/>
                    <a:pt x="7569" y="2592"/>
                    <a:pt x="7519" y="2552"/>
                  </a:cubicBezTo>
                  <a:lnTo>
                    <a:pt x="6881" y="2035"/>
                  </a:lnTo>
                  <a:close/>
                  <a:moveTo>
                    <a:pt x="19008" y="7655"/>
                  </a:moveTo>
                  <a:lnTo>
                    <a:pt x="18369" y="7143"/>
                  </a:lnTo>
                  <a:cubicBezTo>
                    <a:pt x="18294" y="7083"/>
                    <a:pt x="18157" y="7123"/>
                    <a:pt x="18157" y="7213"/>
                  </a:cubicBezTo>
                  <a:lnTo>
                    <a:pt x="18157" y="7359"/>
                  </a:lnTo>
                  <a:cubicBezTo>
                    <a:pt x="18157" y="7414"/>
                    <a:pt x="18100" y="7459"/>
                    <a:pt x="18031" y="7459"/>
                  </a:cubicBezTo>
                  <a:lnTo>
                    <a:pt x="16917" y="7459"/>
                  </a:lnTo>
                  <a:cubicBezTo>
                    <a:pt x="16848" y="7459"/>
                    <a:pt x="16792" y="7504"/>
                    <a:pt x="16792" y="7559"/>
                  </a:cubicBezTo>
                  <a:lnTo>
                    <a:pt x="16792" y="7896"/>
                  </a:lnTo>
                  <a:cubicBezTo>
                    <a:pt x="16792" y="7951"/>
                    <a:pt x="16848" y="7996"/>
                    <a:pt x="16917" y="7996"/>
                  </a:cubicBezTo>
                  <a:lnTo>
                    <a:pt x="18038" y="7996"/>
                  </a:lnTo>
                  <a:cubicBezTo>
                    <a:pt x="18106" y="7996"/>
                    <a:pt x="18163" y="8041"/>
                    <a:pt x="18163" y="8096"/>
                  </a:cubicBezTo>
                  <a:lnTo>
                    <a:pt x="18163" y="8242"/>
                  </a:lnTo>
                  <a:cubicBezTo>
                    <a:pt x="18163" y="8332"/>
                    <a:pt x="18294" y="8372"/>
                    <a:pt x="18376" y="8312"/>
                  </a:cubicBezTo>
                  <a:lnTo>
                    <a:pt x="19014" y="7800"/>
                  </a:lnTo>
                  <a:cubicBezTo>
                    <a:pt x="19058" y="7755"/>
                    <a:pt x="19058" y="7690"/>
                    <a:pt x="19008" y="7655"/>
                  </a:cubicBezTo>
                  <a:close/>
                  <a:moveTo>
                    <a:pt x="357" y="19205"/>
                  </a:moveTo>
                  <a:lnTo>
                    <a:pt x="1478" y="19205"/>
                  </a:lnTo>
                  <a:cubicBezTo>
                    <a:pt x="1546" y="19205"/>
                    <a:pt x="1603" y="19250"/>
                    <a:pt x="1603" y="19305"/>
                  </a:cubicBezTo>
                  <a:lnTo>
                    <a:pt x="1603" y="19451"/>
                  </a:lnTo>
                  <a:cubicBezTo>
                    <a:pt x="1603" y="19541"/>
                    <a:pt x="1734" y="19581"/>
                    <a:pt x="1816" y="19521"/>
                  </a:cubicBezTo>
                  <a:lnTo>
                    <a:pt x="2454" y="19009"/>
                  </a:lnTo>
                  <a:cubicBezTo>
                    <a:pt x="2504" y="18969"/>
                    <a:pt x="2504" y="18909"/>
                    <a:pt x="2454" y="18869"/>
                  </a:cubicBezTo>
                  <a:lnTo>
                    <a:pt x="1816" y="18357"/>
                  </a:lnTo>
                  <a:cubicBezTo>
                    <a:pt x="1741" y="18297"/>
                    <a:pt x="1603" y="18337"/>
                    <a:pt x="1603" y="18427"/>
                  </a:cubicBezTo>
                  <a:lnTo>
                    <a:pt x="1603" y="18573"/>
                  </a:lnTo>
                  <a:cubicBezTo>
                    <a:pt x="1603" y="18628"/>
                    <a:pt x="1546" y="18673"/>
                    <a:pt x="1478" y="18673"/>
                  </a:cubicBezTo>
                  <a:lnTo>
                    <a:pt x="357" y="18673"/>
                  </a:lnTo>
                  <a:cubicBezTo>
                    <a:pt x="288" y="18673"/>
                    <a:pt x="232" y="18718"/>
                    <a:pt x="232" y="18773"/>
                  </a:cubicBezTo>
                  <a:lnTo>
                    <a:pt x="232" y="19109"/>
                  </a:lnTo>
                  <a:cubicBezTo>
                    <a:pt x="238" y="19160"/>
                    <a:pt x="294" y="19205"/>
                    <a:pt x="357" y="19205"/>
                  </a:cubicBezTo>
                  <a:close/>
                  <a:moveTo>
                    <a:pt x="382" y="18267"/>
                  </a:moveTo>
                  <a:lnTo>
                    <a:pt x="382" y="18412"/>
                  </a:lnTo>
                  <a:cubicBezTo>
                    <a:pt x="382" y="18502"/>
                    <a:pt x="513" y="18543"/>
                    <a:pt x="595" y="18482"/>
                  </a:cubicBezTo>
                  <a:lnTo>
                    <a:pt x="1233" y="17971"/>
                  </a:lnTo>
                  <a:cubicBezTo>
                    <a:pt x="1283" y="17930"/>
                    <a:pt x="1283" y="17870"/>
                    <a:pt x="1233" y="17830"/>
                  </a:cubicBezTo>
                  <a:lnTo>
                    <a:pt x="595" y="17318"/>
                  </a:lnTo>
                  <a:cubicBezTo>
                    <a:pt x="520" y="17258"/>
                    <a:pt x="382" y="17298"/>
                    <a:pt x="382" y="17388"/>
                  </a:cubicBezTo>
                  <a:lnTo>
                    <a:pt x="382" y="17534"/>
                  </a:lnTo>
                  <a:cubicBezTo>
                    <a:pt x="382" y="17589"/>
                    <a:pt x="326" y="17634"/>
                    <a:pt x="257" y="17634"/>
                  </a:cubicBezTo>
                  <a:lnTo>
                    <a:pt x="0" y="17634"/>
                  </a:lnTo>
                  <a:lnTo>
                    <a:pt x="0" y="18171"/>
                  </a:lnTo>
                  <a:lnTo>
                    <a:pt x="257" y="18171"/>
                  </a:lnTo>
                  <a:cubicBezTo>
                    <a:pt x="326" y="18171"/>
                    <a:pt x="382" y="18211"/>
                    <a:pt x="382" y="18267"/>
                  </a:cubicBezTo>
                  <a:close/>
                  <a:moveTo>
                    <a:pt x="0" y="3370"/>
                  </a:moveTo>
                  <a:lnTo>
                    <a:pt x="0" y="3907"/>
                  </a:lnTo>
                  <a:lnTo>
                    <a:pt x="69" y="3907"/>
                  </a:lnTo>
                  <a:cubicBezTo>
                    <a:pt x="138" y="3907"/>
                    <a:pt x="194" y="3952"/>
                    <a:pt x="194" y="4007"/>
                  </a:cubicBezTo>
                  <a:lnTo>
                    <a:pt x="194" y="4153"/>
                  </a:lnTo>
                  <a:cubicBezTo>
                    <a:pt x="194" y="4243"/>
                    <a:pt x="326" y="4283"/>
                    <a:pt x="407" y="4223"/>
                  </a:cubicBezTo>
                  <a:lnTo>
                    <a:pt x="1046" y="3711"/>
                  </a:lnTo>
                  <a:cubicBezTo>
                    <a:pt x="1096" y="3671"/>
                    <a:pt x="1096" y="3611"/>
                    <a:pt x="1046" y="3571"/>
                  </a:cubicBezTo>
                  <a:lnTo>
                    <a:pt x="407" y="3059"/>
                  </a:lnTo>
                  <a:cubicBezTo>
                    <a:pt x="332" y="2999"/>
                    <a:pt x="194" y="3039"/>
                    <a:pt x="194" y="3129"/>
                  </a:cubicBezTo>
                  <a:lnTo>
                    <a:pt x="194" y="3274"/>
                  </a:lnTo>
                  <a:cubicBezTo>
                    <a:pt x="194" y="3330"/>
                    <a:pt x="138" y="3375"/>
                    <a:pt x="69" y="3375"/>
                  </a:cubicBezTo>
                  <a:lnTo>
                    <a:pt x="0" y="3375"/>
                  </a:lnTo>
                  <a:close/>
                  <a:moveTo>
                    <a:pt x="4151" y="3370"/>
                  </a:moveTo>
                  <a:cubicBezTo>
                    <a:pt x="4082" y="3370"/>
                    <a:pt x="4026" y="3415"/>
                    <a:pt x="4026" y="3470"/>
                  </a:cubicBezTo>
                  <a:lnTo>
                    <a:pt x="4026" y="3806"/>
                  </a:lnTo>
                  <a:cubicBezTo>
                    <a:pt x="4026" y="3862"/>
                    <a:pt x="4082" y="3907"/>
                    <a:pt x="4151" y="3907"/>
                  </a:cubicBezTo>
                  <a:lnTo>
                    <a:pt x="5272" y="3907"/>
                  </a:lnTo>
                  <a:cubicBezTo>
                    <a:pt x="5341" y="3907"/>
                    <a:pt x="5397" y="3952"/>
                    <a:pt x="5397" y="4007"/>
                  </a:cubicBezTo>
                  <a:lnTo>
                    <a:pt x="5397" y="4153"/>
                  </a:lnTo>
                  <a:cubicBezTo>
                    <a:pt x="5397" y="4243"/>
                    <a:pt x="5528" y="4283"/>
                    <a:pt x="5610" y="4223"/>
                  </a:cubicBezTo>
                  <a:lnTo>
                    <a:pt x="6248" y="3711"/>
                  </a:lnTo>
                  <a:cubicBezTo>
                    <a:pt x="6298" y="3671"/>
                    <a:pt x="6298" y="3611"/>
                    <a:pt x="6248" y="3571"/>
                  </a:cubicBezTo>
                  <a:lnTo>
                    <a:pt x="5610" y="3059"/>
                  </a:lnTo>
                  <a:cubicBezTo>
                    <a:pt x="5535" y="2999"/>
                    <a:pt x="5397" y="3039"/>
                    <a:pt x="5397" y="3129"/>
                  </a:cubicBezTo>
                  <a:lnTo>
                    <a:pt x="5397" y="3274"/>
                  </a:lnTo>
                  <a:cubicBezTo>
                    <a:pt x="5397" y="3330"/>
                    <a:pt x="5341" y="3375"/>
                    <a:pt x="5272" y="3375"/>
                  </a:cubicBezTo>
                  <a:lnTo>
                    <a:pt x="4151" y="3375"/>
                  </a:lnTo>
                  <a:close/>
                  <a:moveTo>
                    <a:pt x="11821" y="3370"/>
                  </a:moveTo>
                  <a:cubicBezTo>
                    <a:pt x="11752" y="3370"/>
                    <a:pt x="11695" y="3415"/>
                    <a:pt x="11695" y="3470"/>
                  </a:cubicBezTo>
                  <a:lnTo>
                    <a:pt x="11695" y="3806"/>
                  </a:lnTo>
                  <a:cubicBezTo>
                    <a:pt x="11695" y="3862"/>
                    <a:pt x="11752" y="3907"/>
                    <a:pt x="11821" y="3907"/>
                  </a:cubicBezTo>
                  <a:lnTo>
                    <a:pt x="12941" y="3907"/>
                  </a:lnTo>
                  <a:cubicBezTo>
                    <a:pt x="13010" y="3907"/>
                    <a:pt x="13066" y="3952"/>
                    <a:pt x="13066" y="4007"/>
                  </a:cubicBezTo>
                  <a:lnTo>
                    <a:pt x="13066" y="4153"/>
                  </a:lnTo>
                  <a:cubicBezTo>
                    <a:pt x="13066" y="4243"/>
                    <a:pt x="13198" y="4283"/>
                    <a:pt x="13279" y="4223"/>
                  </a:cubicBezTo>
                  <a:lnTo>
                    <a:pt x="13918" y="3711"/>
                  </a:lnTo>
                  <a:cubicBezTo>
                    <a:pt x="13968" y="3671"/>
                    <a:pt x="13968" y="3611"/>
                    <a:pt x="13918" y="3571"/>
                  </a:cubicBezTo>
                  <a:lnTo>
                    <a:pt x="13279" y="3059"/>
                  </a:lnTo>
                  <a:cubicBezTo>
                    <a:pt x="13204" y="2999"/>
                    <a:pt x="13066" y="3039"/>
                    <a:pt x="13066" y="3129"/>
                  </a:cubicBezTo>
                  <a:lnTo>
                    <a:pt x="13066" y="3274"/>
                  </a:lnTo>
                  <a:cubicBezTo>
                    <a:pt x="13066" y="3330"/>
                    <a:pt x="13010" y="3375"/>
                    <a:pt x="12941" y="3375"/>
                  </a:cubicBezTo>
                  <a:lnTo>
                    <a:pt x="11821" y="3375"/>
                  </a:lnTo>
                  <a:close/>
                  <a:moveTo>
                    <a:pt x="14557" y="2035"/>
                  </a:moveTo>
                  <a:cubicBezTo>
                    <a:pt x="14481" y="1975"/>
                    <a:pt x="14344" y="2015"/>
                    <a:pt x="14344" y="2105"/>
                  </a:cubicBezTo>
                  <a:lnTo>
                    <a:pt x="14344" y="2251"/>
                  </a:lnTo>
                  <a:cubicBezTo>
                    <a:pt x="14344" y="2306"/>
                    <a:pt x="14287" y="2351"/>
                    <a:pt x="14218" y="2351"/>
                  </a:cubicBezTo>
                  <a:lnTo>
                    <a:pt x="13098" y="2351"/>
                  </a:lnTo>
                  <a:cubicBezTo>
                    <a:pt x="13029" y="2351"/>
                    <a:pt x="12973" y="2396"/>
                    <a:pt x="12973" y="2452"/>
                  </a:cubicBezTo>
                  <a:lnTo>
                    <a:pt x="12973" y="2788"/>
                  </a:lnTo>
                  <a:cubicBezTo>
                    <a:pt x="12973" y="2843"/>
                    <a:pt x="13029" y="2888"/>
                    <a:pt x="13098" y="2888"/>
                  </a:cubicBezTo>
                  <a:lnTo>
                    <a:pt x="14218" y="2888"/>
                  </a:lnTo>
                  <a:cubicBezTo>
                    <a:pt x="14287" y="2888"/>
                    <a:pt x="14344" y="2933"/>
                    <a:pt x="14344" y="2988"/>
                  </a:cubicBezTo>
                  <a:lnTo>
                    <a:pt x="14344" y="3134"/>
                  </a:lnTo>
                  <a:cubicBezTo>
                    <a:pt x="14344" y="3224"/>
                    <a:pt x="14475" y="3264"/>
                    <a:pt x="14557" y="3204"/>
                  </a:cubicBezTo>
                  <a:lnTo>
                    <a:pt x="15195" y="2692"/>
                  </a:lnTo>
                  <a:cubicBezTo>
                    <a:pt x="15245" y="2652"/>
                    <a:pt x="15245" y="2592"/>
                    <a:pt x="15195" y="2552"/>
                  </a:cubicBezTo>
                  <a:lnTo>
                    <a:pt x="14557" y="2035"/>
                  </a:lnTo>
                  <a:close/>
                  <a:moveTo>
                    <a:pt x="15821" y="3049"/>
                  </a:moveTo>
                  <a:cubicBezTo>
                    <a:pt x="15746" y="2988"/>
                    <a:pt x="15608" y="3029"/>
                    <a:pt x="15608" y="3119"/>
                  </a:cubicBezTo>
                  <a:lnTo>
                    <a:pt x="15608" y="3264"/>
                  </a:lnTo>
                  <a:cubicBezTo>
                    <a:pt x="15608" y="3320"/>
                    <a:pt x="15552" y="3365"/>
                    <a:pt x="15483" y="3365"/>
                  </a:cubicBezTo>
                  <a:lnTo>
                    <a:pt x="14362" y="3365"/>
                  </a:lnTo>
                  <a:cubicBezTo>
                    <a:pt x="14294" y="3365"/>
                    <a:pt x="14237" y="3410"/>
                    <a:pt x="14237" y="3465"/>
                  </a:cubicBezTo>
                  <a:lnTo>
                    <a:pt x="14237" y="3801"/>
                  </a:lnTo>
                  <a:cubicBezTo>
                    <a:pt x="14237" y="3857"/>
                    <a:pt x="14294" y="3902"/>
                    <a:pt x="14362" y="3902"/>
                  </a:cubicBezTo>
                  <a:lnTo>
                    <a:pt x="15483" y="3902"/>
                  </a:lnTo>
                  <a:cubicBezTo>
                    <a:pt x="15552" y="3902"/>
                    <a:pt x="15608" y="3947"/>
                    <a:pt x="15608" y="4002"/>
                  </a:cubicBezTo>
                  <a:lnTo>
                    <a:pt x="15608" y="4148"/>
                  </a:lnTo>
                  <a:cubicBezTo>
                    <a:pt x="15608" y="4238"/>
                    <a:pt x="15740" y="4278"/>
                    <a:pt x="15821" y="4218"/>
                  </a:cubicBezTo>
                  <a:lnTo>
                    <a:pt x="16460" y="3706"/>
                  </a:lnTo>
                  <a:cubicBezTo>
                    <a:pt x="16510" y="3666"/>
                    <a:pt x="16510" y="3606"/>
                    <a:pt x="16460" y="3565"/>
                  </a:cubicBezTo>
                  <a:lnTo>
                    <a:pt x="15821" y="3049"/>
                  </a:lnTo>
                  <a:close/>
                  <a:moveTo>
                    <a:pt x="6787" y="3370"/>
                  </a:moveTo>
                  <a:cubicBezTo>
                    <a:pt x="6718" y="3370"/>
                    <a:pt x="6662" y="3415"/>
                    <a:pt x="6662" y="3470"/>
                  </a:cubicBezTo>
                  <a:lnTo>
                    <a:pt x="6662" y="3806"/>
                  </a:lnTo>
                  <a:cubicBezTo>
                    <a:pt x="6662" y="3862"/>
                    <a:pt x="6718" y="3907"/>
                    <a:pt x="6787" y="3907"/>
                  </a:cubicBezTo>
                  <a:lnTo>
                    <a:pt x="7907" y="3907"/>
                  </a:lnTo>
                  <a:cubicBezTo>
                    <a:pt x="7976" y="3907"/>
                    <a:pt x="8033" y="3952"/>
                    <a:pt x="8033" y="4007"/>
                  </a:cubicBezTo>
                  <a:lnTo>
                    <a:pt x="8033" y="4153"/>
                  </a:lnTo>
                  <a:cubicBezTo>
                    <a:pt x="8033" y="4243"/>
                    <a:pt x="8164" y="4283"/>
                    <a:pt x="8246" y="4223"/>
                  </a:cubicBezTo>
                  <a:lnTo>
                    <a:pt x="8884" y="3711"/>
                  </a:lnTo>
                  <a:cubicBezTo>
                    <a:pt x="8934" y="3671"/>
                    <a:pt x="8934" y="3611"/>
                    <a:pt x="8884" y="3571"/>
                  </a:cubicBezTo>
                  <a:lnTo>
                    <a:pt x="8246" y="3059"/>
                  </a:lnTo>
                  <a:cubicBezTo>
                    <a:pt x="8170" y="2999"/>
                    <a:pt x="8033" y="3039"/>
                    <a:pt x="8033" y="3129"/>
                  </a:cubicBezTo>
                  <a:lnTo>
                    <a:pt x="8033" y="3274"/>
                  </a:lnTo>
                  <a:cubicBezTo>
                    <a:pt x="8033" y="3330"/>
                    <a:pt x="7976" y="3375"/>
                    <a:pt x="7907" y="3375"/>
                  </a:cubicBezTo>
                  <a:lnTo>
                    <a:pt x="6787" y="3375"/>
                  </a:lnTo>
                  <a:close/>
                  <a:moveTo>
                    <a:pt x="4170" y="19305"/>
                  </a:moveTo>
                  <a:lnTo>
                    <a:pt x="4170" y="19451"/>
                  </a:lnTo>
                  <a:cubicBezTo>
                    <a:pt x="4170" y="19541"/>
                    <a:pt x="4301" y="19581"/>
                    <a:pt x="4383" y="19521"/>
                  </a:cubicBezTo>
                  <a:lnTo>
                    <a:pt x="5021" y="19009"/>
                  </a:lnTo>
                  <a:cubicBezTo>
                    <a:pt x="5071" y="18969"/>
                    <a:pt x="5071" y="18909"/>
                    <a:pt x="5021" y="18869"/>
                  </a:cubicBezTo>
                  <a:lnTo>
                    <a:pt x="4383" y="18357"/>
                  </a:lnTo>
                  <a:cubicBezTo>
                    <a:pt x="4307" y="18297"/>
                    <a:pt x="4170" y="18337"/>
                    <a:pt x="4170" y="18427"/>
                  </a:cubicBezTo>
                  <a:lnTo>
                    <a:pt x="4170" y="18573"/>
                  </a:lnTo>
                  <a:cubicBezTo>
                    <a:pt x="4170" y="18628"/>
                    <a:pt x="4113" y="18673"/>
                    <a:pt x="4045" y="18673"/>
                  </a:cubicBezTo>
                  <a:lnTo>
                    <a:pt x="2924" y="18673"/>
                  </a:lnTo>
                  <a:cubicBezTo>
                    <a:pt x="2855" y="18673"/>
                    <a:pt x="2799" y="18718"/>
                    <a:pt x="2799" y="18773"/>
                  </a:cubicBezTo>
                  <a:lnTo>
                    <a:pt x="2799" y="19109"/>
                  </a:lnTo>
                  <a:cubicBezTo>
                    <a:pt x="2799" y="19165"/>
                    <a:pt x="2855" y="19210"/>
                    <a:pt x="2924" y="19210"/>
                  </a:cubicBezTo>
                  <a:lnTo>
                    <a:pt x="4045" y="19210"/>
                  </a:lnTo>
                  <a:cubicBezTo>
                    <a:pt x="4120" y="19205"/>
                    <a:pt x="4170" y="19250"/>
                    <a:pt x="4170" y="19305"/>
                  </a:cubicBezTo>
                  <a:close/>
                  <a:moveTo>
                    <a:pt x="9517" y="2035"/>
                  </a:moveTo>
                  <a:cubicBezTo>
                    <a:pt x="9441" y="1975"/>
                    <a:pt x="9304" y="2015"/>
                    <a:pt x="9304" y="2105"/>
                  </a:cubicBezTo>
                  <a:lnTo>
                    <a:pt x="9304" y="2251"/>
                  </a:lnTo>
                  <a:cubicBezTo>
                    <a:pt x="9304" y="2306"/>
                    <a:pt x="9247" y="2351"/>
                    <a:pt x="9178" y="2351"/>
                  </a:cubicBezTo>
                  <a:lnTo>
                    <a:pt x="8058" y="2351"/>
                  </a:lnTo>
                  <a:cubicBezTo>
                    <a:pt x="7989" y="2351"/>
                    <a:pt x="7933" y="2396"/>
                    <a:pt x="7933" y="2452"/>
                  </a:cubicBezTo>
                  <a:lnTo>
                    <a:pt x="7933" y="2788"/>
                  </a:lnTo>
                  <a:cubicBezTo>
                    <a:pt x="7933" y="2843"/>
                    <a:pt x="7989" y="2888"/>
                    <a:pt x="8058" y="2888"/>
                  </a:cubicBezTo>
                  <a:lnTo>
                    <a:pt x="9178" y="2888"/>
                  </a:lnTo>
                  <a:cubicBezTo>
                    <a:pt x="9247" y="2888"/>
                    <a:pt x="9304" y="2933"/>
                    <a:pt x="9304" y="2988"/>
                  </a:cubicBezTo>
                  <a:lnTo>
                    <a:pt x="9304" y="3134"/>
                  </a:lnTo>
                  <a:cubicBezTo>
                    <a:pt x="9304" y="3224"/>
                    <a:pt x="9435" y="3264"/>
                    <a:pt x="9517" y="3204"/>
                  </a:cubicBezTo>
                  <a:lnTo>
                    <a:pt x="10155" y="2692"/>
                  </a:lnTo>
                  <a:cubicBezTo>
                    <a:pt x="10205" y="2652"/>
                    <a:pt x="10205" y="2592"/>
                    <a:pt x="10155" y="2552"/>
                  </a:cubicBezTo>
                  <a:lnTo>
                    <a:pt x="9517" y="2035"/>
                  </a:lnTo>
                  <a:close/>
                  <a:moveTo>
                    <a:pt x="12040" y="2065"/>
                  </a:moveTo>
                  <a:cubicBezTo>
                    <a:pt x="11965" y="2005"/>
                    <a:pt x="11827" y="2045"/>
                    <a:pt x="11827" y="2136"/>
                  </a:cubicBezTo>
                  <a:lnTo>
                    <a:pt x="11827" y="2281"/>
                  </a:lnTo>
                  <a:cubicBezTo>
                    <a:pt x="11827" y="2336"/>
                    <a:pt x="11770" y="2381"/>
                    <a:pt x="11702" y="2381"/>
                  </a:cubicBezTo>
                  <a:lnTo>
                    <a:pt x="10581" y="2381"/>
                  </a:lnTo>
                  <a:cubicBezTo>
                    <a:pt x="10512" y="2381"/>
                    <a:pt x="10456" y="2427"/>
                    <a:pt x="10456" y="2482"/>
                  </a:cubicBezTo>
                  <a:lnTo>
                    <a:pt x="10456" y="2818"/>
                  </a:lnTo>
                  <a:cubicBezTo>
                    <a:pt x="10456" y="2873"/>
                    <a:pt x="10512" y="2918"/>
                    <a:pt x="10581" y="2918"/>
                  </a:cubicBezTo>
                  <a:lnTo>
                    <a:pt x="11702" y="2918"/>
                  </a:lnTo>
                  <a:cubicBezTo>
                    <a:pt x="11770" y="2918"/>
                    <a:pt x="11827" y="2963"/>
                    <a:pt x="11827" y="3019"/>
                  </a:cubicBezTo>
                  <a:lnTo>
                    <a:pt x="11827" y="3164"/>
                  </a:lnTo>
                  <a:cubicBezTo>
                    <a:pt x="11827" y="3254"/>
                    <a:pt x="11958" y="3295"/>
                    <a:pt x="12040" y="3234"/>
                  </a:cubicBezTo>
                  <a:lnTo>
                    <a:pt x="12678" y="2723"/>
                  </a:lnTo>
                  <a:cubicBezTo>
                    <a:pt x="12728" y="2682"/>
                    <a:pt x="12728" y="2622"/>
                    <a:pt x="12678" y="2582"/>
                  </a:cubicBezTo>
                  <a:lnTo>
                    <a:pt x="12040" y="2065"/>
                  </a:lnTo>
                  <a:close/>
                  <a:moveTo>
                    <a:pt x="9335" y="3400"/>
                  </a:moveTo>
                  <a:cubicBezTo>
                    <a:pt x="9266" y="3400"/>
                    <a:pt x="9210" y="3445"/>
                    <a:pt x="9210" y="3500"/>
                  </a:cubicBezTo>
                  <a:lnTo>
                    <a:pt x="9210" y="3836"/>
                  </a:lnTo>
                  <a:cubicBezTo>
                    <a:pt x="9210" y="3892"/>
                    <a:pt x="9266" y="3937"/>
                    <a:pt x="9335" y="3937"/>
                  </a:cubicBezTo>
                  <a:lnTo>
                    <a:pt x="10456" y="3937"/>
                  </a:lnTo>
                  <a:cubicBezTo>
                    <a:pt x="10525" y="3937"/>
                    <a:pt x="10581" y="3982"/>
                    <a:pt x="10581" y="4037"/>
                  </a:cubicBezTo>
                  <a:lnTo>
                    <a:pt x="10581" y="4183"/>
                  </a:lnTo>
                  <a:cubicBezTo>
                    <a:pt x="10581" y="4273"/>
                    <a:pt x="10712" y="4313"/>
                    <a:pt x="10794" y="4253"/>
                  </a:cubicBezTo>
                  <a:lnTo>
                    <a:pt x="11432" y="3741"/>
                  </a:lnTo>
                  <a:cubicBezTo>
                    <a:pt x="11482" y="3701"/>
                    <a:pt x="11482" y="3641"/>
                    <a:pt x="11432" y="3601"/>
                  </a:cubicBezTo>
                  <a:lnTo>
                    <a:pt x="10794" y="3089"/>
                  </a:lnTo>
                  <a:cubicBezTo>
                    <a:pt x="10719" y="3029"/>
                    <a:pt x="10581" y="3069"/>
                    <a:pt x="10581" y="3159"/>
                  </a:cubicBezTo>
                  <a:lnTo>
                    <a:pt x="10581" y="3305"/>
                  </a:lnTo>
                  <a:cubicBezTo>
                    <a:pt x="10581" y="3360"/>
                    <a:pt x="10525" y="3405"/>
                    <a:pt x="10456" y="3405"/>
                  </a:cubicBezTo>
                  <a:lnTo>
                    <a:pt x="9335" y="3405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1655BBF7-E39E-4119-B31D-C5C25C2B5D3C}"/>
                </a:ext>
              </a:extLst>
            </p:cNvPr>
            <p:cNvSpPr txBox="1"/>
            <p:nvPr/>
          </p:nvSpPr>
          <p:spPr>
            <a:xfrm>
              <a:off x="2878632" y="3694872"/>
              <a:ext cx="2621413" cy="58477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Positive</a:t>
              </a:r>
              <a:endPara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5">
              <a:extLst>
                <a:ext uri="{FF2B5EF4-FFF2-40B4-BE49-F238E27FC236}">
                  <a16:creationId xmlns:a16="http://schemas.microsoft.com/office/drawing/2014/main" id="{1027E64B-25CE-4CC2-9943-D572E41B04D2}"/>
                </a:ext>
              </a:extLst>
            </p:cNvPr>
            <p:cNvGrpSpPr/>
            <p:nvPr/>
          </p:nvGrpSpPr>
          <p:grpSpPr>
            <a:xfrm>
              <a:off x="6941555" y="2465019"/>
              <a:ext cx="4650369" cy="1567151"/>
              <a:chOff x="332936" y="2504656"/>
              <a:chExt cx="2926080" cy="1567151"/>
            </a:xfrm>
          </p:grpSpPr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4CFB4D79-6050-4566-941F-74FAFE0F769F}"/>
                  </a:ext>
                </a:extLst>
              </p:cNvPr>
              <p:cNvSpPr txBox="1"/>
              <p:nvPr/>
            </p:nvSpPr>
            <p:spPr>
              <a:xfrm>
                <a:off x="332936" y="2504656"/>
                <a:ext cx="2926080" cy="58477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all" spc="0" normalizeH="0" baseline="0" noProof="1" smtClean="0">
                    <a:ln>
                      <a:noFill/>
                    </a:ln>
                    <a:solidFill>
                      <a:srgbClr val="A2B969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Kotlin</a:t>
                </a:r>
                <a:endParaRPr kumimoji="0" lang="en-US" sz="3200" b="1" i="0" u="none" strike="noStrike" kern="1200" cap="all" spc="0" normalizeH="0" baseline="0" noProof="1">
                  <a:ln>
                    <a:noFill/>
                  </a:ln>
                  <a:solidFill>
                    <a:srgbClr val="A2B96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4ECFDA21-C294-42B1-853C-B13F83838992}"/>
                  </a:ext>
                </a:extLst>
              </p:cNvPr>
              <p:cNvSpPr txBox="1"/>
              <p:nvPr/>
            </p:nvSpPr>
            <p:spPr>
              <a:xfrm>
                <a:off x="332936" y="3086922"/>
                <a:ext cx="2926080" cy="98488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装维</a:t>
                </a:r>
                <a:r>
                  <a:rPr kumimoji="0" lang="en-US" altLang="zh-CN" sz="16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</a:t>
                </a:r>
                <a:r>
                  <a:rPr kumimoji="0" lang="zh-CN" altLang="en-US" sz="16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使用</a:t>
                </a:r>
                <a:r>
                  <a:rPr kumimoji="0" lang="en-US" altLang="zh-CN" sz="16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KOTLIN</a:t>
                </a:r>
                <a:r>
                  <a:rPr kumimoji="0" lang="zh-CN" altLang="en-US" sz="1600" b="0" i="0" u="none" strike="noStrike" kern="1200" cap="none" spc="0" normalizeH="0" baseline="0" noProof="1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开发</a:t>
                </a:r>
                <a:endParaRPr kumimoji="0" lang="en-US" altLang="zh-CN" sz="1600" b="0" i="0" u="none" strike="noStrike" kern="1200" cap="none" spc="0" normalizeH="0" baseline="0" noProof="1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zh-CN" altLang="en-US" sz="1600" noProof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存在即合理，能流行起来的新技术，总是有他过人之</a:t>
                </a:r>
                <a:r>
                  <a:rPr lang="zh-CN" altLang="en-US" sz="1600" noProof="1" smtClean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处</a:t>
                </a:r>
                <a:endParaRPr lang="zh-CN" altLang="en-US" sz="1600" dirty="0">
                  <a:sym typeface="+mn-ea"/>
                </a:endParaRPr>
              </a:p>
            </p:txBody>
          </p:sp>
        </p:grpSp>
      </p:grpSp>
      <p:pic>
        <p:nvPicPr>
          <p:cNvPr id="4098" name="Picture 2" descr="https://img1.baidu.com/it/u=3282588485,3983151647&amp;fm=253&amp;fmt=auto&amp;app=138&amp;f=JPEG?w=740&amp;h=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718" y="4981858"/>
            <a:ext cx="3752282" cy="187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74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433</Words>
  <Application>Microsoft Office PowerPoint</Application>
  <PresentationFormat>宽屏</PresentationFormat>
  <Paragraphs>140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微软雅黑 Light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Mario</cp:lastModifiedBy>
  <cp:revision>64</cp:revision>
  <dcterms:created xsi:type="dcterms:W3CDTF">2023-12-20T08:16:33Z</dcterms:created>
  <dcterms:modified xsi:type="dcterms:W3CDTF">2023-12-27T01:37:11Z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48314BB85014397B178882659709D2FA_43</vt:lpwstr>
  </property>
</Properties>
</file>