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42"/>
  </p:notesMasterIdLst>
  <p:handoutMasterIdLst>
    <p:handoutMasterId r:id="rId43"/>
  </p:handoutMasterIdLst>
  <p:sldIdLst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</p:sldIdLst>
  <p:sldSz cx="12192000" cy="6858000"/>
  <p:notesSz cx="7103745" cy="10234295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585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1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7\subject_holdright_69,138,17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86332" cy="40640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0105668" y="1397000"/>
            <a:ext cx="2086332" cy="4064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1"/>
            </p:custDataLst>
          </p:nvPr>
        </p:nvCxnSpPr>
        <p:spPr>
          <a:xfrm>
            <a:off x="3107055" y="4001135"/>
            <a:ext cx="59778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sz="quarter" idx="14" hasCustomPrompt="1"/>
            <p:custDataLst>
              <p:tags r:id="rId12"/>
            </p:custDataLst>
          </p:nvPr>
        </p:nvSpPr>
        <p:spPr>
          <a:xfrm>
            <a:off x="2921001" y="4194324"/>
            <a:ext cx="6350000" cy="494941"/>
          </a:xfrm>
          <a:prstGeom prst="rect">
            <a:avLst/>
          </a:prstGeom>
        </p:spPr>
        <p:txBody>
          <a:bodyPr vert="horz" wrap="square" lIns="90000" tIns="0" rIns="90000" bIns="46800" rtlCol="0" anchor="t" anchorCtr="0">
            <a:normAutofit/>
          </a:bodyPr>
          <a:lstStyle>
            <a:lvl1pPr marL="0" indent="0" algn="ctr">
              <a:buNone/>
              <a:defRPr lang="zh-CN" altLang="en-US" sz="20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 idx="15" hasCustomPrompt="1"/>
            <p:custDataLst>
              <p:tags r:id="rId13"/>
            </p:custDataLst>
          </p:nvPr>
        </p:nvSpPr>
        <p:spPr>
          <a:xfrm>
            <a:off x="2921000" y="2466975"/>
            <a:ext cx="6350000" cy="133096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dist">
              <a:defRPr lang="zh-CN" altLang="en-US" sz="7200" b="0" spc="-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86332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750905" y="2273644"/>
            <a:ext cx="4837938" cy="107656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6000" b="1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4750900" y="3424785"/>
            <a:ext cx="4837938" cy="1258426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1291590"/>
            <a:ext cx="4389120" cy="42748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955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86332" cy="40640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0105668" y="1397000"/>
            <a:ext cx="2086332" cy="406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3412490" y="2466975"/>
            <a:ext cx="5365750" cy="1398905"/>
          </a:xfrm>
        </p:spPr>
        <p:txBody>
          <a:bodyPr vert="horz" lIns="90000" tIns="46800" rIns="9000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3413125" y="4204334"/>
            <a:ext cx="5365115" cy="788400"/>
          </a:xfrm>
        </p:spPr>
        <p:txBody>
          <a:bodyPr vert="horz" wrap="square" lIns="90000" tIns="0" rIns="90000" bIns="46800" rtlCol="0" anchor="t" anchorCtr="0">
            <a:normAutofit/>
          </a:bodyPr>
          <a:lstStyle>
            <a:lvl1pPr marL="0" indent="0" algn="ctr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3"/>
            </p:custDataLst>
          </p:nvPr>
        </p:nvCxnSpPr>
        <p:spPr>
          <a:xfrm>
            <a:off x="3355340" y="4001135"/>
            <a:ext cx="5480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955"/>
            <a:ext cx="720090" cy="71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6900"/>
            <a:ext cx="1620202" cy="1611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82.xml"/><Relationship Id="rId8" Type="http://schemas.openxmlformats.org/officeDocument/2006/relationships/tags" Target="../tags/tag381.xml"/><Relationship Id="rId7" Type="http://schemas.openxmlformats.org/officeDocument/2006/relationships/tags" Target="../tags/tag38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37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386.xml"/><Relationship Id="rId12" Type="http://schemas.openxmlformats.org/officeDocument/2006/relationships/tags" Target="../tags/tag385.xml"/><Relationship Id="rId11" Type="http://schemas.openxmlformats.org/officeDocument/2006/relationships/tags" Target="../tags/tag384.xml"/><Relationship Id="rId10" Type="http://schemas.openxmlformats.org/officeDocument/2006/relationships/tags" Target="../tags/tag383.xml"/><Relationship Id="rId1" Type="http://schemas.openxmlformats.org/officeDocument/2006/relationships/tags" Target="../tags/tag3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8.xml"/><Relationship Id="rId1" Type="http://schemas.openxmlformats.org/officeDocument/2006/relationships/tags" Target="../tags/tag38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390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399.xml"/><Relationship Id="rId14" Type="http://schemas.openxmlformats.org/officeDocument/2006/relationships/tags" Target="../tags/tag398.xml"/><Relationship Id="rId13" Type="http://schemas.openxmlformats.org/officeDocument/2006/relationships/tags" Target="../tags/tag397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tags" Target="../tags/tag38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01.xml"/><Relationship Id="rId1" Type="http://schemas.openxmlformats.org/officeDocument/2006/relationships/tags" Target="../tags/tag40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06.xml"/><Relationship Id="rId8" Type="http://schemas.openxmlformats.org/officeDocument/2006/relationships/tags" Target="../tags/tag405.xml"/><Relationship Id="rId7" Type="http://schemas.openxmlformats.org/officeDocument/2006/relationships/tags" Target="../tags/tag40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40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412.xml"/><Relationship Id="rId14" Type="http://schemas.openxmlformats.org/officeDocument/2006/relationships/tags" Target="../tags/tag411.xml"/><Relationship Id="rId13" Type="http://schemas.openxmlformats.org/officeDocument/2006/relationships/tags" Target="../tags/tag410.xml"/><Relationship Id="rId12" Type="http://schemas.openxmlformats.org/officeDocument/2006/relationships/tags" Target="../tags/tag409.xml"/><Relationship Id="rId11" Type="http://schemas.openxmlformats.org/officeDocument/2006/relationships/tags" Target="../tags/tag408.xml"/><Relationship Id="rId10" Type="http://schemas.openxmlformats.org/officeDocument/2006/relationships/tags" Target="../tags/tag407.xml"/><Relationship Id="rId1" Type="http://schemas.openxmlformats.org/officeDocument/2006/relationships/tags" Target="../tags/tag40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414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423.xml"/><Relationship Id="rId14" Type="http://schemas.openxmlformats.org/officeDocument/2006/relationships/tags" Target="../tags/tag422.xml"/><Relationship Id="rId13" Type="http://schemas.openxmlformats.org/officeDocument/2006/relationships/tags" Target="../tags/tag421.xml"/><Relationship Id="rId12" Type="http://schemas.openxmlformats.org/officeDocument/2006/relationships/tags" Target="../tags/tag420.xml"/><Relationship Id="rId11" Type="http://schemas.openxmlformats.org/officeDocument/2006/relationships/tags" Target="../tags/tag419.xml"/><Relationship Id="rId10" Type="http://schemas.openxmlformats.org/officeDocument/2006/relationships/tags" Target="../tags/tag418.xml"/><Relationship Id="rId1" Type="http://schemas.openxmlformats.org/officeDocument/2006/relationships/tags" Target="../tags/tag4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425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tags" Target="../tags/tag42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39.xml"/><Relationship Id="rId8" Type="http://schemas.openxmlformats.org/officeDocument/2006/relationships/tags" Target="../tags/tag438.xml"/><Relationship Id="rId7" Type="http://schemas.openxmlformats.org/officeDocument/2006/relationships/tags" Target="../tags/tag437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436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445.xml"/><Relationship Id="rId14" Type="http://schemas.openxmlformats.org/officeDocument/2006/relationships/tags" Target="../tags/tag444.xml"/><Relationship Id="rId13" Type="http://schemas.openxmlformats.org/officeDocument/2006/relationships/tags" Target="../tags/tag443.xml"/><Relationship Id="rId12" Type="http://schemas.openxmlformats.org/officeDocument/2006/relationships/tags" Target="../tags/tag442.xml"/><Relationship Id="rId11" Type="http://schemas.openxmlformats.org/officeDocument/2006/relationships/tags" Target="../tags/tag441.xml"/><Relationship Id="rId10" Type="http://schemas.openxmlformats.org/officeDocument/2006/relationships/tags" Target="../tags/tag440.xml"/><Relationship Id="rId1" Type="http://schemas.openxmlformats.org/officeDocument/2006/relationships/tags" Target="../tags/tag43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44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456.xml"/><Relationship Id="rId14" Type="http://schemas.openxmlformats.org/officeDocument/2006/relationships/tags" Target="../tags/tag455.xml"/><Relationship Id="rId13" Type="http://schemas.openxmlformats.org/officeDocument/2006/relationships/tags" Target="../tags/tag454.xml"/><Relationship Id="rId12" Type="http://schemas.openxmlformats.org/officeDocument/2006/relationships/tags" Target="../tags/tag453.xml"/><Relationship Id="rId11" Type="http://schemas.openxmlformats.org/officeDocument/2006/relationships/tags" Target="../tags/tag452.xml"/><Relationship Id="rId10" Type="http://schemas.openxmlformats.org/officeDocument/2006/relationships/tags" Target="../tags/tag451.xml"/><Relationship Id="rId1" Type="http://schemas.openxmlformats.org/officeDocument/2006/relationships/tags" Target="../tags/tag44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61.xml"/><Relationship Id="rId8" Type="http://schemas.openxmlformats.org/officeDocument/2006/relationships/tags" Target="../tags/tag460.xml"/><Relationship Id="rId7" Type="http://schemas.openxmlformats.org/officeDocument/2006/relationships/tags" Target="../tags/tag459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458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467.xml"/><Relationship Id="rId14" Type="http://schemas.openxmlformats.org/officeDocument/2006/relationships/tags" Target="../tags/tag466.xml"/><Relationship Id="rId13" Type="http://schemas.openxmlformats.org/officeDocument/2006/relationships/tags" Target="../tags/tag465.xml"/><Relationship Id="rId12" Type="http://schemas.openxmlformats.org/officeDocument/2006/relationships/tags" Target="../tags/tag464.xml"/><Relationship Id="rId11" Type="http://schemas.openxmlformats.org/officeDocument/2006/relationships/tags" Target="../tags/tag463.xml"/><Relationship Id="rId10" Type="http://schemas.openxmlformats.org/officeDocument/2006/relationships/tags" Target="../tags/tag462.xml"/><Relationship Id="rId1" Type="http://schemas.openxmlformats.org/officeDocument/2006/relationships/tags" Target="../tags/tag4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72.xml"/><Relationship Id="rId8" Type="http://schemas.openxmlformats.org/officeDocument/2006/relationships/tags" Target="../tags/tag471.xml"/><Relationship Id="rId7" Type="http://schemas.openxmlformats.org/officeDocument/2006/relationships/tags" Target="../tags/tag47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46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478.xml"/><Relationship Id="rId14" Type="http://schemas.openxmlformats.org/officeDocument/2006/relationships/tags" Target="../tags/tag477.xml"/><Relationship Id="rId13" Type="http://schemas.openxmlformats.org/officeDocument/2006/relationships/tags" Target="../tags/tag476.xml"/><Relationship Id="rId12" Type="http://schemas.openxmlformats.org/officeDocument/2006/relationships/tags" Target="../tags/tag475.xml"/><Relationship Id="rId11" Type="http://schemas.openxmlformats.org/officeDocument/2006/relationships/tags" Target="../tags/tag474.xml"/><Relationship Id="rId10" Type="http://schemas.openxmlformats.org/officeDocument/2006/relationships/tags" Target="../tags/tag473.xml"/><Relationship Id="rId1" Type="http://schemas.openxmlformats.org/officeDocument/2006/relationships/tags" Target="../tags/tag4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80.xml"/><Relationship Id="rId1" Type="http://schemas.openxmlformats.org/officeDocument/2006/relationships/tags" Target="../tags/tag47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485.xml"/><Relationship Id="rId8" Type="http://schemas.openxmlformats.org/officeDocument/2006/relationships/tags" Target="../tags/tag484.xml"/><Relationship Id="rId7" Type="http://schemas.openxmlformats.org/officeDocument/2006/relationships/tags" Target="../tags/tag483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482.xml"/><Relationship Id="rId3" Type="http://schemas.openxmlformats.org/officeDocument/2006/relationships/image" Target="file:///C:\Users\1V994W2\PycharmProjects\PPT_Background_Generation/pic_temp/0_pic_quater_left_up.png" TargetMode="External"/><Relationship Id="rId22" Type="http://schemas.openxmlformats.org/officeDocument/2006/relationships/slideLayout" Target="../slideLayouts/slideLayout17.xml"/><Relationship Id="rId21" Type="http://schemas.openxmlformats.org/officeDocument/2006/relationships/tags" Target="../tags/tag497.xml"/><Relationship Id="rId20" Type="http://schemas.openxmlformats.org/officeDocument/2006/relationships/tags" Target="../tags/tag496.xml"/><Relationship Id="rId2" Type="http://schemas.openxmlformats.org/officeDocument/2006/relationships/image" Target="../media/image3.png"/><Relationship Id="rId19" Type="http://schemas.openxmlformats.org/officeDocument/2006/relationships/tags" Target="../tags/tag495.xml"/><Relationship Id="rId18" Type="http://schemas.openxmlformats.org/officeDocument/2006/relationships/tags" Target="../tags/tag494.xml"/><Relationship Id="rId17" Type="http://schemas.openxmlformats.org/officeDocument/2006/relationships/tags" Target="../tags/tag493.xml"/><Relationship Id="rId16" Type="http://schemas.openxmlformats.org/officeDocument/2006/relationships/tags" Target="../tags/tag492.xml"/><Relationship Id="rId15" Type="http://schemas.openxmlformats.org/officeDocument/2006/relationships/tags" Target="../tags/tag491.xml"/><Relationship Id="rId14" Type="http://schemas.openxmlformats.org/officeDocument/2006/relationships/tags" Target="../tags/tag490.xml"/><Relationship Id="rId13" Type="http://schemas.openxmlformats.org/officeDocument/2006/relationships/tags" Target="../tags/tag489.xml"/><Relationship Id="rId12" Type="http://schemas.openxmlformats.org/officeDocument/2006/relationships/tags" Target="../tags/tag488.xml"/><Relationship Id="rId11" Type="http://schemas.openxmlformats.org/officeDocument/2006/relationships/tags" Target="../tags/tag487.xml"/><Relationship Id="rId10" Type="http://schemas.openxmlformats.org/officeDocument/2006/relationships/tags" Target="../tags/tag486.xml"/><Relationship Id="rId1" Type="http://schemas.openxmlformats.org/officeDocument/2006/relationships/tags" Target="../tags/tag48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99.xml"/><Relationship Id="rId1" Type="http://schemas.openxmlformats.org/officeDocument/2006/relationships/tags" Target="../tags/tag49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504.xml"/><Relationship Id="rId8" Type="http://schemas.openxmlformats.org/officeDocument/2006/relationships/tags" Target="../tags/tag503.xml"/><Relationship Id="rId7" Type="http://schemas.openxmlformats.org/officeDocument/2006/relationships/tags" Target="../tags/tag50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50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505.xml"/><Relationship Id="rId1" Type="http://schemas.openxmlformats.org/officeDocument/2006/relationships/tags" Target="../tags/tag50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07.xml"/><Relationship Id="rId1" Type="http://schemas.openxmlformats.org/officeDocument/2006/relationships/tags" Target="../tags/tag50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12.xml"/><Relationship Id="rId8" Type="http://schemas.openxmlformats.org/officeDocument/2006/relationships/tags" Target="../tags/tag511.xml"/><Relationship Id="rId7" Type="http://schemas.openxmlformats.org/officeDocument/2006/relationships/tags" Target="../tags/tag51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50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513.xml"/><Relationship Id="rId1" Type="http://schemas.openxmlformats.org/officeDocument/2006/relationships/tags" Target="../tags/tag50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15.xml"/><Relationship Id="rId1" Type="http://schemas.openxmlformats.org/officeDocument/2006/relationships/tags" Target="../tags/tag51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520.xml"/><Relationship Id="rId8" Type="http://schemas.openxmlformats.org/officeDocument/2006/relationships/tags" Target="../tags/tag519.xml"/><Relationship Id="rId7" Type="http://schemas.openxmlformats.org/officeDocument/2006/relationships/tags" Target="../tags/tag51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51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521.xml"/><Relationship Id="rId1" Type="http://schemas.openxmlformats.org/officeDocument/2006/relationships/tags" Target="../tags/tag5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23.xml"/><Relationship Id="rId1" Type="http://schemas.openxmlformats.org/officeDocument/2006/relationships/tags" Target="../tags/tag52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152.xml"/><Relationship Id="rId34" Type="http://schemas.openxmlformats.org/officeDocument/2006/relationships/slideLayout" Target="../slideLayouts/slideLayout17.xml"/><Relationship Id="rId33" Type="http://schemas.openxmlformats.org/officeDocument/2006/relationships/tags" Target="../tags/tag179.xml"/><Relationship Id="rId32" Type="http://schemas.openxmlformats.org/officeDocument/2006/relationships/tags" Target="../tags/tag178.xml"/><Relationship Id="rId31" Type="http://schemas.openxmlformats.org/officeDocument/2006/relationships/tags" Target="../tags/tag177.xml"/><Relationship Id="rId30" Type="http://schemas.openxmlformats.org/officeDocument/2006/relationships/tags" Target="../tags/tag176.xml"/><Relationship Id="rId3" Type="http://schemas.openxmlformats.org/officeDocument/2006/relationships/image" Target="file:///C:\Users\1V994W2\PycharmProjects\PPT_Background_Generation/pic_temp/0_pic_quater_left_up.png" TargetMode="External"/><Relationship Id="rId29" Type="http://schemas.openxmlformats.org/officeDocument/2006/relationships/tags" Target="../tags/tag175.xml"/><Relationship Id="rId28" Type="http://schemas.openxmlformats.org/officeDocument/2006/relationships/tags" Target="../tags/tag174.xml"/><Relationship Id="rId27" Type="http://schemas.openxmlformats.org/officeDocument/2006/relationships/tags" Target="../tags/tag173.xml"/><Relationship Id="rId26" Type="http://schemas.openxmlformats.org/officeDocument/2006/relationships/tags" Target="../tags/tag172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image" Target="../media/image3.png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5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528.xml"/><Relationship Id="rId8" Type="http://schemas.openxmlformats.org/officeDocument/2006/relationships/tags" Target="../tags/tag527.xml"/><Relationship Id="rId7" Type="http://schemas.openxmlformats.org/officeDocument/2006/relationships/tags" Target="../tags/tag526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525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529.xml"/><Relationship Id="rId1" Type="http://schemas.openxmlformats.org/officeDocument/2006/relationships/tags" Target="../tags/tag5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31.xml"/><Relationship Id="rId1" Type="http://schemas.openxmlformats.org/officeDocument/2006/relationships/tags" Target="../tags/tag530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536.xml"/><Relationship Id="rId8" Type="http://schemas.openxmlformats.org/officeDocument/2006/relationships/tags" Target="../tags/tag535.xml"/><Relationship Id="rId7" Type="http://schemas.openxmlformats.org/officeDocument/2006/relationships/tags" Target="../tags/tag53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53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537.xml"/><Relationship Id="rId1" Type="http://schemas.openxmlformats.org/officeDocument/2006/relationships/tags" Target="../tags/tag5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39.xml"/><Relationship Id="rId1" Type="http://schemas.openxmlformats.org/officeDocument/2006/relationships/tags" Target="../tags/tag538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541.xml"/><Relationship Id="rId3" Type="http://schemas.openxmlformats.org/officeDocument/2006/relationships/image" Target="file:///C:\Users\1V994W2\PycharmProjects\PPT_Background_Generation/pic_temp/0_pic_quater_left_up.png" TargetMode="External"/><Relationship Id="rId27" Type="http://schemas.openxmlformats.org/officeDocument/2006/relationships/slideLayout" Target="../slideLayouts/slideLayout17.xml"/><Relationship Id="rId26" Type="http://schemas.openxmlformats.org/officeDocument/2006/relationships/tags" Target="../tags/tag561.xml"/><Relationship Id="rId25" Type="http://schemas.openxmlformats.org/officeDocument/2006/relationships/tags" Target="../tags/tag560.xml"/><Relationship Id="rId24" Type="http://schemas.openxmlformats.org/officeDocument/2006/relationships/tags" Target="../tags/tag559.xml"/><Relationship Id="rId23" Type="http://schemas.openxmlformats.org/officeDocument/2006/relationships/tags" Target="../tags/tag558.xml"/><Relationship Id="rId22" Type="http://schemas.openxmlformats.org/officeDocument/2006/relationships/tags" Target="../tags/tag557.xml"/><Relationship Id="rId21" Type="http://schemas.openxmlformats.org/officeDocument/2006/relationships/tags" Target="../tags/tag556.xml"/><Relationship Id="rId20" Type="http://schemas.openxmlformats.org/officeDocument/2006/relationships/tags" Target="../tags/tag555.xml"/><Relationship Id="rId2" Type="http://schemas.openxmlformats.org/officeDocument/2006/relationships/image" Target="../media/image3.png"/><Relationship Id="rId19" Type="http://schemas.openxmlformats.org/officeDocument/2006/relationships/tags" Target="../tags/tag554.xml"/><Relationship Id="rId18" Type="http://schemas.openxmlformats.org/officeDocument/2006/relationships/tags" Target="../tags/tag553.xml"/><Relationship Id="rId17" Type="http://schemas.openxmlformats.org/officeDocument/2006/relationships/tags" Target="../tags/tag552.xml"/><Relationship Id="rId16" Type="http://schemas.openxmlformats.org/officeDocument/2006/relationships/tags" Target="../tags/tag551.xml"/><Relationship Id="rId15" Type="http://schemas.openxmlformats.org/officeDocument/2006/relationships/tags" Target="../tags/tag550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tags" Target="../tags/tag5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63.xml"/><Relationship Id="rId1" Type="http://schemas.openxmlformats.org/officeDocument/2006/relationships/tags" Target="../tags/tag562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565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569.xml"/><Relationship Id="rId1" Type="http://schemas.openxmlformats.org/officeDocument/2006/relationships/tags" Target="../tags/tag564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573.xml"/><Relationship Id="rId8" Type="http://schemas.openxmlformats.org/officeDocument/2006/relationships/image" Target="../media/image8.jpeg"/><Relationship Id="rId7" Type="http://schemas.openxmlformats.org/officeDocument/2006/relationships/tags" Target="../tags/tag57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57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17.xml"/><Relationship Id="rId17" Type="http://schemas.openxmlformats.org/officeDocument/2006/relationships/tags" Target="../tags/tag581.xml"/><Relationship Id="rId16" Type="http://schemas.openxmlformats.org/officeDocument/2006/relationships/tags" Target="../tags/tag580.xml"/><Relationship Id="rId15" Type="http://schemas.openxmlformats.org/officeDocument/2006/relationships/tags" Target="../tags/tag579.xml"/><Relationship Id="rId14" Type="http://schemas.openxmlformats.org/officeDocument/2006/relationships/tags" Target="../tags/tag578.xml"/><Relationship Id="rId13" Type="http://schemas.openxmlformats.org/officeDocument/2006/relationships/tags" Target="../tags/tag577.xml"/><Relationship Id="rId12" Type="http://schemas.openxmlformats.org/officeDocument/2006/relationships/tags" Target="../tags/tag576.xml"/><Relationship Id="rId11" Type="http://schemas.openxmlformats.org/officeDocument/2006/relationships/tags" Target="../tags/tag575.xml"/><Relationship Id="rId10" Type="http://schemas.openxmlformats.org/officeDocument/2006/relationships/tags" Target="../tags/tag574.xml"/><Relationship Id="rId1" Type="http://schemas.openxmlformats.org/officeDocument/2006/relationships/tags" Target="../tags/tag570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584.xml"/><Relationship Id="rId2" Type="http://schemas.openxmlformats.org/officeDocument/2006/relationships/tags" Target="../tags/tag583.xml"/><Relationship Id="rId1" Type="http://schemas.openxmlformats.org/officeDocument/2006/relationships/tags" Target="../tags/tag582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274.xml"/><Relationship Id="rId98" Type="http://schemas.openxmlformats.org/officeDocument/2006/relationships/tags" Target="../tags/tag273.xml"/><Relationship Id="rId97" Type="http://schemas.openxmlformats.org/officeDocument/2006/relationships/tags" Target="../tags/tag272.xml"/><Relationship Id="rId96" Type="http://schemas.openxmlformats.org/officeDocument/2006/relationships/tags" Target="../tags/tag271.xml"/><Relationship Id="rId95" Type="http://schemas.openxmlformats.org/officeDocument/2006/relationships/tags" Target="../tags/tag270.xml"/><Relationship Id="rId94" Type="http://schemas.openxmlformats.org/officeDocument/2006/relationships/tags" Target="../tags/tag269.xml"/><Relationship Id="rId93" Type="http://schemas.openxmlformats.org/officeDocument/2006/relationships/tags" Target="../tags/tag268.xml"/><Relationship Id="rId92" Type="http://schemas.openxmlformats.org/officeDocument/2006/relationships/tags" Target="../tags/tag267.xml"/><Relationship Id="rId91" Type="http://schemas.openxmlformats.org/officeDocument/2006/relationships/tags" Target="../tags/tag266.xml"/><Relationship Id="rId90" Type="http://schemas.openxmlformats.org/officeDocument/2006/relationships/tags" Target="../tags/tag265.xml"/><Relationship Id="rId9" Type="http://schemas.openxmlformats.org/officeDocument/2006/relationships/tags" Target="../tags/tag184.xml"/><Relationship Id="rId89" Type="http://schemas.openxmlformats.org/officeDocument/2006/relationships/tags" Target="../tags/tag264.xml"/><Relationship Id="rId88" Type="http://schemas.openxmlformats.org/officeDocument/2006/relationships/tags" Target="../tags/tag263.xml"/><Relationship Id="rId87" Type="http://schemas.openxmlformats.org/officeDocument/2006/relationships/tags" Target="../tags/tag262.xml"/><Relationship Id="rId86" Type="http://schemas.openxmlformats.org/officeDocument/2006/relationships/tags" Target="../tags/tag261.xml"/><Relationship Id="rId85" Type="http://schemas.openxmlformats.org/officeDocument/2006/relationships/tags" Target="../tags/tag260.xml"/><Relationship Id="rId84" Type="http://schemas.openxmlformats.org/officeDocument/2006/relationships/tags" Target="../tags/tag259.xml"/><Relationship Id="rId83" Type="http://schemas.openxmlformats.org/officeDocument/2006/relationships/tags" Target="../tags/tag258.xml"/><Relationship Id="rId82" Type="http://schemas.openxmlformats.org/officeDocument/2006/relationships/tags" Target="../tags/tag257.xml"/><Relationship Id="rId81" Type="http://schemas.openxmlformats.org/officeDocument/2006/relationships/tags" Target="../tags/tag256.xml"/><Relationship Id="rId80" Type="http://schemas.openxmlformats.org/officeDocument/2006/relationships/tags" Target="../tags/tag255.xml"/><Relationship Id="rId8" Type="http://schemas.openxmlformats.org/officeDocument/2006/relationships/tags" Target="../tags/tag183.xml"/><Relationship Id="rId79" Type="http://schemas.openxmlformats.org/officeDocument/2006/relationships/tags" Target="../tags/tag254.xml"/><Relationship Id="rId78" Type="http://schemas.openxmlformats.org/officeDocument/2006/relationships/tags" Target="../tags/tag253.xml"/><Relationship Id="rId77" Type="http://schemas.openxmlformats.org/officeDocument/2006/relationships/tags" Target="../tags/tag252.xml"/><Relationship Id="rId76" Type="http://schemas.openxmlformats.org/officeDocument/2006/relationships/tags" Target="../tags/tag251.xml"/><Relationship Id="rId75" Type="http://schemas.openxmlformats.org/officeDocument/2006/relationships/tags" Target="../tags/tag250.xml"/><Relationship Id="rId74" Type="http://schemas.openxmlformats.org/officeDocument/2006/relationships/tags" Target="../tags/tag249.xml"/><Relationship Id="rId73" Type="http://schemas.openxmlformats.org/officeDocument/2006/relationships/tags" Target="../tags/tag248.xml"/><Relationship Id="rId72" Type="http://schemas.openxmlformats.org/officeDocument/2006/relationships/tags" Target="../tags/tag247.xml"/><Relationship Id="rId71" Type="http://schemas.openxmlformats.org/officeDocument/2006/relationships/tags" Target="../tags/tag246.xml"/><Relationship Id="rId70" Type="http://schemas.openxmlformats.org/officeDocument/2006/relationships/tags" Target="../tags/tag245.xml"/><Relationship Id="rId7" Type="http://schemas.openxmlformats.org/officeDocument/2006/relationships/tags" Target="../tags/tag182.xml"/><Relationship Id="rId69" Type="http://schemas.openxmlformats.org/officeDocument/2006/relationships/tags" Target="../tags/tag244.xml"/><Relationship Id="rId68" Type="http://schemas.openxmlformats.org/officeDocument/2006/relationships/tags" Target="../tags/tag243.xml"/><Relationship Id="rId67" Type="http://schemas.openxmlformats.org/officeDocument/2006/relationships/tags" Target="../tags/tag242.xml"/><Relationship Id="rId66" Type="http://schemas.openxmlformats.org/officeDocument/2006/relationships/tags" Target="../tags/tag241.xml"/><Relationship Id="rId65" Type="http://schemas.openxmlformats.org/officeDocument/2006/relationships/tags" Target="../tags/tag240.xml"/><Relationship Id="rId64" Type="http://schemas.openxmlformats.org/officeDocument/2006/relationships/tags" Target="../tags/tag239.xml"/><Relationship Id="rId63" Type="http://schemas.openxmlformats.org/officeDocument/2006/relationships/tags" Target="../tags/tag238.xml"/><Relationship Id="rId62" Type="http://schemas.openxmlformats.org/officeDocument/2006/relationships/tags" Target="../tags/tag237.xml"/><Relationship Id="rId61" Type="http://schemas.openxmlformats.org/officeDocument/2006/relationships/tags" Target="../tags/tag236.xml"/><Relationship Id="rId60" Type="http://schemas.openxmlformats.org/officeDocument/2006/relationships/tags" Target="../tags/tag235.xml"/><Relationship Id="rId6" Type="http://schemas.openxmlformats.org/officeDocument/2006/relationships/image" Target="file:///C:\Users\1V994W2\PycharmProjects\PPT_Background_Generation/pic_temp/1_pic_quater_right_up.png" TargetMode="External"/><Relationship Id="rId59" Type="http://schemas.openxmlformats.org/officeDocument/2006/relationships/tags" Target="../tags/tag234.xml"/><Relationship Id="rId58" Type="http://schemas.openxmlformats.org/officeDocument/2006/relationships/tags" Target="../tags/tag233.xml"/><Relationship Id="rId57" Type="http://schemas.openxmlformats.org/officeDocument/2006/relationships/tags" Target="../tags/tag232.xml"/><Relationship Id="rId56" Type="http://schemas.openxmlformats.org/officeDocument/2006/relationships/tags" Target="../tags/tag231.xml"/><Relationship Id="rId55" Type="http://schemas.openxmlformats.org/officeDocument/2006/relationships/tags" Target="../tags/tag230.xml"/><Relationship Id="rId54" Type="http://schemas.openxmlformats.org/officeDocument/2006/relationships/tags" Target="../tags/tag229.xml"/><Relationship Id="rId53" Type="http://schemas.openxmlformats.org/officeDocument/2006/relationships/tags" Target="../tags/tag228.xml"/><Relationship Id="rId52" Type="http://schemas.openxmlformats.org/officeDocument/2006/relationships/tags" Target="../tags/tag227.xml"/><Relationship Id="rId51" Type="http://schemas.openxmlformats.org/officeDocument/2006/relationships/tags" Target="../tags/tag226.xml"/><Relationship Id="rId50" Type="http://schemas.openxmlformats.org/officeDocument/2006/relationships/tags" Target="../tags/tag225.xml"/><Relationship Id="rId5" Type="http://schemas.openxmlformats.org/officeDocument/2006/relationships/image" Target="../media/image4.png"/><Relationship Id="rId49" Type="http://schemas.openxmlformats.org/officeDocument/2006/relationships/tags" Target="../tags/tag224.xml"/><Relationship Id="rId48" Type="http://schemas.openxmlformats.org/officeDocument/2006/relationships/tags" Target="../tags/tag223.xml"/><Relationship Id="rId47" Type="http://schemas.openxmlformats.org/officeDocument/2006/relationships/tags" Target="../tags/tag222.xml"/><Relationship Id="rId46" Type="http://schemas.openxmlformats.org/officeDocument/2006/relationships/tags" Target="../tags/tag221.xml"/><Relationship Id="rId45" Type="http://schemas.openxmlformats.org/officeDocument/2006/relationships/tags" Target="../tags/tag220.xml"/><Relationship Id="rId44" Type="http://schemas.openxmlformats.org/officeDocument/2006/relationships/tags" Target="../tags/tag219.xml"/><Relationship Id="rId43" Type="http://schemas.openxmlformats.org/officeDocument/2006/relationships/tags" Target="../tags/tag218.xml"/><Relationship Id="rId42" Type="http://schemas.openxmlformats.org/officeDocument/2006/relationships/tags" Target="../tags/tag217.xml"/><Relationship Id="rId41" Type="http://schemas.openxmlformats.org/officeDocument/2006/relationships/tags" Target="../tags/tag216.xml"/><Relationship Id="rId40" Type="http://schemas.openxmlformats.org/officeDocument/2006/relationships/tags" Target="../tags/tag215.xml"/><Relationship Id="rId4" Type="http://schemas.openxmlformats.org/officeDocument/2006/relationships/tags" Target="../tags/tag181.xml"/><Relationship Id="rId39" Type="http://schemas.openxmlformats.org/officeDocument/2006/relationships/tags" Target="../tags/tag214.xml"/><Relationship Id="rId38" Type="http://schemas.openxmlformats.org/officeDocument/2006/relationships/tags" Target="../tags/tag213.xml"/><Relationship Id="rId37" Type="http://schemas.openxmlformats.org/officeDocument/2006/relationships/tags" Target="../tags/tag212.xml"/><Relationship Id="rId36" Type="http://schemas.openxmlformats.org/officeDocument/2006/relationships/tags" Target="../tags/tag211.xml"/><Relationship Id="rId35" Type="http://schemas.openxmlformats.org/officeDocument/2006/relationships/tags" Target="../tags/tag210.xml"/><Relationship Id="rId34" Type="http://schemas.openxmlformats.org/officeDocument/2006/relationships/tags" Target="../tags/tag209.xml"/><Relationship Id="rId33" Type="http://schemas.openxmlformats.org/officeDocument/2006/relationships/tags" Target="../tags/tag208.xml"/><Relationship Id="rId32" Type="http://schemas.openxmlformats.org/officeDocument/2006/relationships/tags" Target="../tags/tag207.xml"/><Relationship Id="rId31" Type="http://schemas.openxmlformats.org/officeDocument/2006/relationships/tags" Target="../tags/tag206.xml"/><Relationship Id="rId30" Type="http://schemas.openxmlformats.org/officeDocument/2006/relationships/tags" Target="../tags/tag205.xml"/><Relationship Id="rId3" Type="http://schemas.openxmlformats.org/officeDocument/2006/relationships/image" Target="file:///C:\Users\1V994W2\PycharmProjects\PPT_Background_Generation/pic_temp/0_pic_quater_left_up.png" TargetMode="External"/><Relationship Id="rId29" Type="http://schemas.openxmlformats.org/officeDocument/2006/relationships/tags" Target="../tags/tag204.xml"/><Relationship Id="rId28" Type="http://schemas.openxmlformats.org/officeDocument/2006/relationships/tags" Target="../tags/tag203.xml"/><Relationship Id="rId27" Type="http://schemas.openxmlformats.org/officeDocument/2006/relationships/tags" Target="../tags/tag202.xml"/><Relationship Id="rId26" Type="http://schemas.openxmlformats.org/officeDocument/2006/relationships/tags" Target="../tags/tag201.xml"/><Relationship Id="rId25" Type="http://schemas.openxmlformats.org/officeDocument/2006/relationships/tags" Target="../tags/tag200.xml"/><Relationship Id="rId24" Type="http://schemas.openxmlformats.org/officeDocument/2006/relationships/tags" Target="../tags/tag199.xml"/><Relationship Id="rId23" Type="http://schemas.openxmlformats.org/officeDocument/2006/relationships/tags" Target="../tags/tag198.xml"/><Relationship Id="rId22" Type="http://schemas.openxmlformats.org/officeDocument/2006/relationships/tags" Target="../tags/tag197.xml"/><Relationship Id="rId21" Type="http://schemas.openxmlformats.org/officeDocument/2006/relationships/tags" Target="../tags/tag196.xml"/><Relationship Id="rId20" Type="http://schemas.openxmlformats.org/officeDocument/2006/relationships/tags" Target="../tags/tag195.xml"/><Relationship Id="rId2" Type="http://schemas.openxmlformats.org/officeDocument/2006/relationships/image" Target="../media/image3.png"/><Relationship Id="rId19" Type="http://schemas.openxmlformats.org/officeDocument/2006/relationships/tags" Target="../tags/tag194.xml"/><Relationship Id="rId18" Type="http://schemas.openxmlformats.org/officeDocument/2006/relationships/tags" Target="../tags/tag193.xml"/><Relationship Id="rId17" Type="http://schemas.openxmlformats.org/officeDocument/2006/relationships/tags" Target="../tags/tag192.xml"/><Relationship Id="rId16" Type="http://schemas.openxmlformats.org/officeDocument/2006/relationships/tags" Target="../tags/tag191.xml"/><Relationship Id="rId15" Type="http://schemas.openxmlformats.org/officeDocument/2006/relationships/tags" Target="../tags/tag190.xml"/><Relationship Id="rId145" Type="http://schemas.openxmlformats.org/officeDocument/2006/relationships/slideLayout" Target="../slideLayouts/slideLayout17.xml"/><Relationship Id="rId144" Type="http://schemas.openxmlformats.org/officeDocument/2006/relationships/tags" Target="../tags/tag319.xml"/><Relationship Id="rId143" Type="http://schemas.openxmlformats.org/officeDocument/2006/relationships/tags" Target="../tags/tag318.xml"/><Relationship Id="rId142" Type="http://schemas.openxmlformats.org/officeDocument/2006/relationships/tags" Target="../tags/tag317.xml"/><Relationship Id="rId141" Type="http://schemas.openxmlformats.org/officeDocument/2006/relationships/tags" Target="../tags/tag316.xml"/><Relationship Id="rId140" Type="http://schemas.openxmlformats.org/officeDocument/2006/relationships/tags" Target="../tags/tag315.xml"/><Relationship Id="rId14" Type="http://schemas.openxmlformats.org/officeDocument/2006/relationships/tags" Target="../tags/tag189.xml"/><Relationship Id="rId139" Type="http://schemas.openxmlformats.org/officeDocument/2006/relationships/tags" Target="../tags/tag314.xml"/><Relationship Id="rId138" Type="http://schemas.openxmlformats.org/officeDocument/2006/relationships/tags" Target="../tags/tag313.xml"/><Relationship Id="rId137" Type="http://schemas.openxmlformats.org/officeDocument/2006/relationships/tags" Target="../tags/tag312.xml"/><Relationship Id="rId136" Type="http://schemas.openxmlformats.org/officeDocument/2006/relationships/tags" Target="../tags/tag311.xml"/><Relationship Id="rId135" Type="http://schemas.openxmlformats.org/officeDocument/2006/relationships/tags" Target="../tags/tag310.xml"/><Relationship Id="rId134" Type="http://schemas.openxmlformats.org/officeDocument/2006/relationships/tags" Target="../tags/tag309.xml"/><Relationship Id="rId133" Type="http://schemas.openxmlformats.org/officeDocument/2006/relationships/tags" Target="../tags/tag308.xml"/><Relationship Id="rId132" Type="http://schemas.openxmlformats.org/officeDocument/2006/relationships/tags" Target="../tags/tag307.xml"/><Relationship Id="rId131" Type="http://schemas.openxmlformats.org/officeDocument/2006/relationships/tags" Target="../tags/tag306.xml"/><Relationship Id="rId130" Type="http://schemas.openxmlformats.org/officeDocument/2006/relationships/tags" Target="../tags/tag305.xml"/><Relationship Id="rId13" Type="http://schemas.openxmlformats.org/officeDocument/2006/relationships/tags" Target="../tags/tag188.xml"/><Relationship Id="rId129" Type="http://schemas.openxmlformats.org/officeDocument/2006/relationships/tags" Target="../tags/tag304.xml"/><Relationship Id="rId128" Type="http://schemas.openxmlformats.org/officeDocument/2006/relationships/tags" Target="../tags/tag303.xml"/><Relationship Id="rId127" Type="http://schemas.openxmlformats.org/officeDocument/2006/relationships/tags" Target="../tags/tag302.xml"/><Relationship Id="rId126" Type="http://schemas.openxmlformats.org/officeDocument/2006/relationships/tags" Target="../tags/tag301.xml"/><Relationship Id="rId125" Type="http://schemas.openxmlformats.org/officeDocument/2006/relationships/tags" Target="../tags/tag300.xml"/><Relationship Id="rId124" Type="http://schemas.openxmlformats.org/officeDocument/2006/relationships/tags" Target="../tags/tag299.xml"/><Relationship Id="rId123" Type="http://schemas.openxmlformats.org/officeDocument/2006/relationships/tags" Target="../tags/tag298.xml"/><Relationship Id="rId122" Type="http://schemas.openxmlformats.org/officeDocument/2006/relationships/tags" Target="../tags/tag297.xml"/><Relationship Id="rId121" Type="http://schemas.openxmlformats.org/officeDocument/2006/relationships/tags" Target="../tags/tag296.xml"/><Relationship Id="rId120" Type="http://schemas.openxmlformats.org/officeDocument/2006/relationships/tags" Target="../tags/tag295.xml"/><Relationship Id="rId12" Type="http://schemas.openxmlformats.org/officeDocument/2006/relationships/tags" Target="../tags/tag187.xml"/><Relationship Id="rId119" Type="http://schemas.openxmlformats.org/officeDocument/2006/relationships/tags" Target="../tags/tag294.xml"/><Relationship Id="rId118" Type="http://schemas.openxmlformats.org/officeDocument/2006/relationships/tags" Target="../tags/tag293.xml"/><Relationship Id="rId117" Type="http://schemas.openxmlformats.org/officeDocument/2006/relationships/tags" Target="../tags/tag292.xml"/><Relationship Id="rId116" Type="http://schemas.openxmlformats.org/officeDocument/2006/relationships/tags" Target="../tags/tag291.xml"/><Relationship Id="rId115" Type="http://schemas.openxmlformats.org/officeDocument/2006/relationships/tags" Target="../tags/tag290.xml"/><Relationship Id="rId114" Type="http://schemas.openxmlformats.org/officeDocument/2006/relationships/tags" Target="../tags/tag289.xml"/><Relationship Id="rId113" Type="http://schemas.openxmlformats.org/officeDocument/2006/relationships/tags" Target="../tags/tag288.xml"/><Relationship Id="rId112" Type="http://schemas.openxmlformats.org/officeDocument/2006/relationships/tags" Target="../tags/tag287.xml"/><Relationship Id="rId111" Type="http://schemas.openxmlformats.org/officeDocument/2006/relationships/tags" Target="../tags/tag286.xml"/><Relationship Id="rId110" Type="http://schemas.openxmlformats.org/officeDocument/2006/relationships/tags" Target="../tags/tag285.xml"/><Relationship Id="rId11" Type="http://schemas.openxmlformats.org/officeDocument/2006/relationships/tags" Target="../tags/tag186.xml"/><Relationship Id="rId109" Type="http://schemas.openxmlformats.org/officeDocument/2006/relationships/tags" Target="../tags/tag284.xml"/><Relationship Id="rId108" Type="http://schemas.openxmlformats.org/officeDocument/2006/relationships/tags" Target="../tags/tag283.xml"/><Relationship Id="rId107" Type="http://schemas.openxmlformats.org/officeDocument/2006/relationships/tags" Target="../tags/tag282.xml"/><Relationship Id="rId106" Type="http://schemas.openxmlformats.org/officeDocument/2006/relationships/tags" Target="../tags/tag281.xml"/><Relationship Id="rId105" Type="http://schemas.openxmlformats.org/officeDocument/2006/relationships/tags" Target="../tags/tag280.xml"/><Relationship Id="rId104" Type="http://schemas.openxmlformats.org/officeDocument/2006/relationships/tags" Target="../tags/tag279.xml"/><Relationship Id="rId103" Type="http://schemas.openxmlformats.org/officeDocument/2006/relationships/tags" Target="../tags/tag278.xml"/><Relationship Id="rId102" Type="http://schemas.openxmlformats.org/officeDocument/2006/relationships/tags" Target="../tags/tag277.xml"/><Relationship Id="rId101" Type="http://schemas.openxmlformats.org/officeDocument/2006/relationships/tags" Target="../tags/tag276.xml"/><Relationship Id="rId100" Type="http://schemas.openxmlformats.org/officeDocument/2006/relationships/tags" Target="../tags/tag275.xml"/><Relationship Id="rId10" Type="http://schemas.openxmlformats.org/officeDocument/2006/relationships/tags" Target="../tags/tag185.xml"/><Relationship Id="rId1" Type="http://schemas.openxmlformats.org/officeDocument/2006/relationships/tags" Target="../tags/tag1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tags" Target="../tags/tag325.xml"/><Relationship Id="rId7" Type="http://schemas.openxmlformats.org/officeDocument/2006/relationships/tags" Target="../tags/tag32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32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tags" Target="../tags/tag32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tags" Target="../tags/tag336.xml"/><Relationship Id="rId7" Type="http://schemas.openxmlformats.org/officeDocument/2006/relationships/tags" Target="../tags/tag335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334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343.xml"/><Relationship Id="rId14" Type="http://schemas.openxmlformats.org/officeDocument/2006/relationships/tags" Target="../tags/tag342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tags" Target="../tags/tag33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345.xml"/><Relationship Id="rId3" Type="http://schemas.openxmlformats.org/officeDocument/2006/relationships/image" Target="file:///C:\Users\1V994W2\PycharmProjects\PPT_Background_Generation/pic_temp/0_pic_quater_left_up.png" TargetMode="External"/><Relationship Id="rId21" Type="http://schemas.openxmlformats.org/officeDocument/2006/relationships/slideLayout" Target="../slideLayouts/slideLayout17.xml"/><Relationship Id="rId20" Type="http://schemas.openxmlformats.org/officeDocument/2006/relationships/tags" Target="../tags/tag357.xml"/><Relationship Id="rId2" Type="http://schemas.openxmlformats.org/officeDocument/2006/relationships/image" Target="../media/image3.png"/><Relationship Id="rId19" Type="http://schemas.openxmlformats.org/officeDocument/2006/relationships/tags" Target="../tags/tag356.xml"/><Relationship Id="rId18" Type="http://schemas.openxmlformats.org/officeDocument/2006/relationships/tags" Target="../tags/tag355.xml"/><Relationship Id="rId17" Type="http://schemas.openxmlformats.org/officeDocument/2006/relationships/tags" Target="../tags/tag354.xml"/><Relationship Id="rId16" Type="http://schemas.openxmlformats.org/officeDocument/2006/relationships/tags" Target="../tags/tag353.xml"/><Relationship Id="rId15" Type="http://schemas.openxmlformats.org/officeDocument/2006/relationships/image" Target="../media/image7.svg"/><Relationship Id="rId14" Type="http://schemas.openxmlformats.org/officeDocument/2006/relationships/image" Target="../media/image6.png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tags" Target="../tags/tag34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359.xml"/><Relationship Id="rId3" Type="http://schemas.openxmlformats.org/officeDocument/2006/relationships/image" Target="file:///C:\Users\1V994W2\PycharmProjects\PPT_Background_Generation/pic_temp/0_pic_quater_left_up.png" TargetMode="External"/><Relationship Id="rId25" Type="http://schemas.openxmlformats.org/officeDocument/2006/relationships/slideLayout" Target="../slideLayouts/slideLayout17.xml"/><Relationship Id="rId24" Type="http://schemas.openxmlformats.org/officeDocument/2006/relationships/tags" Target="../tags/tag377.xml"/><Relationship Id="rId23" Type="http://schemas.openxmlformats.org/officeDocument/2006/relationships/tags" Target="../tags/tag376.xml"/><Relationship Id="rId22" Type="http://schemas.openxmlformats.org/officeDocument/2006/relationships/tags" Target="../tags/tag375.xml"/><Relationship Id="rId21" Type="http://schemas.openxmlformats.org/officeDocument/2006/relationships/tags" Target="../tags/tag374.xml"/><Relationship Id="rId20" Type="http://schemas.openxmlformats.org/officeDocument/2006/relationships/tags" Target="../tags/tag373.xml"/><Relationship Id="rId2" Type="http://schemas.openxmlformats.org/officeDocument/2006/relationships/image" Target="../media/image3.png"/><Relationship Id="rId19" Type="http://schemas.openxmlformats.org/officeDocument/2006/relationships/tags" Target="../tags/tag372.xml"/><Relationship Id="rId18" Type="http://schemas.openxmlformats.org/officeDocument/2006/relationships/tags" Target="../tags/tag371.xml"/><Relationship Id="rId17" Type="http://schemas.openxmlformats.org/officeDocument/2006/relationships/tags" Target="../tags/tag370.xml"/><Relationship Id="rId16" Type="http://schemas.openxmlformats.org/officeDocument/2006/relationships/tags" Target="../tags/tag369.xml"/><Relationship Id="rId15" Type="http://schemas.openxmlformats.org/officeDocument/2006/relationships/tags" Target="../tags/tag368.xml"/><Relationship Id="rId14" Type="http://schemas.openxmlformats.org/officeDocument/2006/relationships/tags" Target="../tags/tag367.xml"/><Relationship Id="rId13" Type="http://schemas.openxmlformats.org/officeDocument/2006/relationships/tags" Target="../tags/tag366.xml"/><Relationship Id="rId12" Type="http://schemas.openxmlformats.org/officeDocument/2006/relationships/tags" Target="../tags/tag365.xml"/><Relationship Id="rId11" Type="http://schemas.openxmlformats.org/officeDocument/2006/relationships/tags" Target="../tags/tag364.xml"/><Relationship Id="rId10" Type="http://schemas.openxmlformats.org/officeDocument/2006/relationships/tags" Target="../tags/tag363.xml"/><Relationship Id="rId1" Type="http://schemas.openxmlformats.org/officeDocument/2006/relationships/tags" Target="../tags/tag3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9288" y="5003800"/>
            <a:ext cx="6088062" cy="3984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lt1">
                    <a:lumMod val="50000"/>
                  </a:schemeClr>
                </a:solidFill>
              </a:rPr>
              <a:t>2023年</a:t>
            </a:r>
            <a:r>
              <a:rPr lang="en-US" altLang="zh-CN" dirty="0">
                <a:solidFill>
                  <a:schemeClr val="lt1">
                    <a:lumMod val="50000"/>
                  </a:schemeClr>
                </a:solidFill>
              </a:rPr>
              <a:t>12</a:t>
            </a:r>
            <a:r>
              <a:rPr lang="zh-CN" altLang="en-US" dirty="0">
                <a:solidFill>
                  <a:schemeClr val="lt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lt1">
                    <a:lumMod val="50000"/>
                  </a:schemeClr>
                </a:solidFill>
              </a:rPr>
              <a:t>27</a:t>
            </a:r>
            <a:r>
              <a:rPr lang="zh-CN" altLang="en-US" dirty="0">
                <a:solidFill>
                  <a:schemeClr val="lt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lt1">
                  <a:lumMod val="50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sz="quarter" idx="14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演讲人：黎嘉晖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5"/>
            <p:custDataLst>
              <p:tags r:id="rId3"/>
            </p:custDataLst>
          </p:nvPr>
        </p:nvSpPr>
        <p:spPr>
          <a:xfrm>
            <a:off x="2400300" y="2466975"/>
            <a:ext cx="7391400" cy="1330960"/>
          </a:xfrm>
        </p:spPr>
        <p:txBody>
          <a:bodyPr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dirty="0">
                <a:solidFill>
                  <a:schemeClr val="accent1">
                    <a:lumMod val="75000"/>
                  </a:schemeClr>
                </a:solidFill>
              </a:rPr>
              <a:t>Q4&amp;年终总结分享</a:t>
            </a:r>
            <a:endParaRPr lang="zh-CN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本占位符 1"/>
          <p:cNvSpPr txBox="1"/>
          <p:nvPr>
            <p:custDataLst>
              <p:tags r:id="rId4"/>
            </p:custDataLst>
          </p:nvPr>
        </p:nvSpPr>
        <p:spPr>
          <a:xfrm>
            <a:off x="4944000" y="1354575"/>
            <a:ext cx="2304000" cy="11124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zh-CN" altLang="en-US" sz="4400" b="1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柳州项目（康养）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0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1626235" y="3563620"/>
            <a:ext cx="891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配合康养维护人员排查柳州环境中服务起不来的问题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Q4业务亮点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Q4业务亮点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4"/>
            </p:custDataLst>
          </p:nvPr>
        </p:nvSpPr>
        <p:spPr>
          <a:xfrm>
            <a:off x="2144118" y="1977469"/>
            <a:ext cx="7880242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1、生产环境的发布，服务数与所用资源减少（原来服务104个，现在75个）
2、云联服务集HTTP接入服务优化与标准化，可快速接入相关设备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、基础类优化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一起回顾2023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生产与ITest云联服务集（教育、康养、农业、美业）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4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（1）新设备接入到CLife的IOT平台中，共有23款设备以及2个业务平台（涉及品牌智锦、安真、华盛、智爱、点可、海康安防、大华、爱奥乐、加力、硕尔达、沃柯雷克）
（2）老设备新需求开发共19次（涉及智锦刷卡器、碧丽水机、华盛医疗健康一体机V600、葱米主服务、智爱产品、超思便携一体机、武汉新普惠水质监测站、大华平台、携康一体机、海康安防平台）
（3）对TCP设备服务增加支持多副本模式，共应用服务到2个（涉及碧丽水机、智锦刷卡器）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4）基础类优化并增加10个新功能与BUG修复（兼容5.x数据交互、设备信息存储到内存快速使用、Redis重要业务数据存储到MySQL、设备消息内存存储、物模型解析新类型、设备在线状态存储、物模型的DataPointId解析的支持、存放绑定时第三方自定义属性、基础类拆分为公共类与设备服务、增加云联通道基础类、可动态调度任务功能）
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生产与ITest云联服务集（教育、康养、农业、美业）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4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5）云联服务2.0框架优化改造共38个（涉及爱牵挂主服务与设备服务5个、星联云科云灌溉水肥机设备服务1个、星联云科无线阀控服务1个、乐心主服务与设备服务4个、享智云国体八项设备1个、涂鸦主服务与设备服务6个、萤石主服务与设备服务12个、仁微主服务与设备服务2个、瑞为主服务与设备服务2个、欧柯奇主服务与设备服务4个）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（6）云联服务3.0框架的开发，使用Nacos为注册中心与配置中心，定义混合设备服务的功能并开发
（7）云联服务3.0框架优化改造共39个（涉及海康主服务与设备服务4个、涂鸦主服务与设备服务2个、欧柯奇主服务与设备服务2个、贝阳主服务与设备服务2个、沃克雷克设备集服务1个、武汉新普惠设备服务5个、华盛一体机设备服务1个、仁微主服务与设备服务2个、瑞为主服务与设备服务2个、顺势为主服务与设备服务3个、米越主服务与设备服务8个、萤石主服务与设备服务2个、果麦新风机设备服务1个、乐心主服务与设备服务2个、爱牵挂主服务与设备服务2个、佛山照明主服务与设备服务4个）
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生产与ITest云联服务集（教育、康养、农业、美业）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4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
（8）云联服务集HTTP接入服务优化与标准化，可快速接入相关设备
（9）与组内人员一起完成云联服务集MQTT接入公用组件标准化，可快速接入相关设备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（10）云联接入监控系统开发（页面、相关接口功能），并部署到各个环境中正常使用
（11）云联接入监控系统迭代更新需求共5次（涉及查看设备最后一条控制/运行/离线数据功能、前端页面集成到网关服务中、设备配置持久化、优化日志表的查询、对重要配置数据加入日志、增加查看设备历史数据功能【日志链】、服务产品配置）
（12）编写修改coding部署配置，兼容同一套代码可发布生产环境（生产环境是Eureka架构）
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生产与ITest云联服务集（教育、康养、农业、美业）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4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13）配合各个业务线排除与处理问题共37次（涉及来邦私有化服务、新标农业设备、葱米设备、优瑞恩额温枪、碧丽水机、智锦刷卡器、贝阳科技MINI贝板、上禾身高体重仪、华盛一体机、WIFI与4G版本点可跌倒报警仪、星联云科水肥机、安真一体机、武汉新普惠智慧大棚、智爱设备、欧柯奇设备、萤石设备、海尔空调2匹挂机、沃柯雷克小黄人、爱奥乐设备、大华平台以及相关设备、新版星联云科设备、米越信标绑定错误、海康平台）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（14）对生产环境云联服务集共发布10次（其中基础服务大规模发布2次）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（15）配合测试部对部分设备服务进行性能压力测试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（16）新设备接入方案的讨论共10次（涉及品牌智爱、点可、海康安防、海康云耀、新版星联云科、来邦活动探测对讲器、加力、爱奥乐、海曼）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（17）协助组内开发人员排查需求与开发问题，并给出方案共3次（涉及来邦NB设备、海尔主服务与设备服务3.0框架改造、四诊仪）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（18）云联接入集群以厂商、产品、服务维度统计成表格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青岛城阳项目（教育、康养）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4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（1）切换正式域名，涉及所有基础服务以及设备服务
（2）青岛城阳环境云联服务集所有服务切换成3.0框架体系
（3）云联服务监控页面管控与数据中心接口访问限制
（3）配合运维对环境中云联服务集的优化与整改共3次（涉及漏洞扫描后的整改、NG版本升级、数据库版本升级【涉及库/表/数据迁移】）
（4）配合各个业务线排除与处理问题共19次（涉及碧丽水机、葱米接口以及相关设备、Redis丢失的部分数据、RocketMQ问题、智云国体八项、网关服务、贝阳贝板、海康云耀、华盛一体机、大华平台以及相关设备）
（5）对青岛城阳环境云联服务集共发布9次（其中基础服务大规模发布3次）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临颍项目（康养）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4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（1）部署新私有化环境（基础数据与配置数据导入、基础服务4个部署、设备服务3个部署），并联调能正常使用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（2）切换正式域名，涉及所有基础服务以及设备服务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（3）配合康养业务线排除与处理问题共5次（涉及华盛一体机、安真一体机）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（4）对临颍环境云联服务集共发布5次（其中基础服务大规模发布1次）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不一样的我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柳州项目（康养）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4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（1）配合康养维护人员排查柳州环境中服务起不来的问题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957320" y="2273935"/>
            <a:ext cx="6276340" cy="107632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2023年度业务亮点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2023年度业务亮点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46" name="装饰"/>
          <p:cNvSpPr/>
          <p:nvPr>
            <p:custDataLst>
              <p:tags r:id="rId9"/>
            </p:custDataLst>
          </p:nvPr>
        </p:nvSpPr>
        <p:spPr>
          <a:xfrm>
            <a:off x="1302879" y="2052917"/>
            <a:ext cx="2819223" cy="3666568"/>
          </a:xfrm>
          <a:prstGeom prst="roundRect">
            <a:avLst>
              <a:gd name="adj" fmla="val 9036"/>
            </a:avLst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  <a:effectLst>
            <a:outerShdw blurRad="1270000" dist="1219200" dir="8100000" sx="90000" sy="9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装饰"/>
          <p:cNvSpPr/>
          <p:nvPr>
            <p:custDataLst>
              <p:tags r:id="rId10"/>
            </p:custDataLst>
          </p:nvPr>
        </p:nvSpPr>
        <p:spPr>
          <a:xfrm rot="5400000">
            <a:off x="4058251" y="3824978"/>
            <a:ext cx="230616" cy="121693"/>
          </a:xfrm>
          <a:prstGeom prst="triangl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11"/>
            </p:custDataLst>
          </p:nvPr>
        </p:nvSpPr>
        <p:spPr>
          <a:xfrm>
            <a:off x="1571196" y="2395835"/>
            <a:ext cx="2376771" cy="2331700"/>
          </a:xfrm>
          <a:prstGeom prst="rect">
            <a:avLst/>
          </a:prstGeom>
          <a:noFill/>
        </p:spPr>
        <p:txBody>
          <a:bodyPr wrap="square" anchor="t">
            <a:normAutofit/>
          </a:bodyPr>
          <a:p>
            <a:pPr algn="just">
              <a:lnSpc>
                <a:spcPct val="130000"/>
              </a:lnSpc>
            </a:pPr>
            <a:r>
              <a:rPr lang="zh-CN" altLang="en-US" sz="1700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云联服务3.0框架设计与开发，并集成到部分服务中，已经应用到青岛城阳项目与临颍项目环境中</a:t>
            </a:r>
            <a:endParaRPr lang="zh-CN" altLang="en-US" sz="1700" spc="1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序号"/>
          <p:cNvSpPr/>
          <p:nvPr>
            <p:custDataLst>
              <p:tags r:id="rId12"/>
            </p:custDataLst>
          </p:nvPr>
        </p:nvSpPr>
        <p:spPr>
          <a:xfrm>
            <a:off x="1579318" y="4742934"/>
            <a:ext cx="796263" cy="737670"/>
          </a:xfrm>
          <a:prstGeom prst="rect">
            <a:avLst/>
          </a:prstGeom>
          <a:effectLst>
            <a:outerShdw blurRad="177800" dist="76200" dir="2700000" algn="tl" rotWithShape="0">
              <a:schemeClr val="lt1">
                <a:lumMod val="50000"/>
                <a:alpha val="40000"/>
              </a:schemeClr>
            </a:outerShdw>
          </a:effectLst>
        </p:spPr>
        <p:txBody>
          <a:bodyPr wrap="square" lIns="0" tIns="0" rIns="0" bIns="0" anchor="ctr">
            <a:normAutofit/>
          </a:bodyPr>
          <a:p>
            <a:pPr algn="ctr"/>
            <a:r>
              <a:rPr lang="en-US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01</a:t>
            </a:r>
            <a:endParaRPr lang="en-US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2" name="装饰"/>
          <p:cNvSpPr/>
          <p:nvPr>
            <p:custDataLst>
              <p:tags r:id="rId13"/>
            </p:custDataLst>
          </p:nvPr>
        </p:nvSpPr>
        <p:spPr>
          <a:xfrm>
            <a:off x="4630425" y="2052917"/>
            <a:ext cx="2819223" cy="3666568"/>
          </a:xfrm>
          <a:prstGeom prst="roundRect">
            <a:avLst>
              <a:gd name="adj" fmla="val 9036"/>
            </a:avLst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  <a:effectLst>
            <a:outerShdw blurRad="1270000" dist="1219200" dir="8100000" sx="90000" sy="9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装饰"/>
          <p:cNvSpPr/>
          <p:nvPr>
            <p:custDataLst>
              <p:tags r:id="rId14"/>
            </p:custDataLst>
          </p:nvPr>
        </p:nvSpPr>
        <p:spPr>
          <a:xfrm rot="5400000">
            <a:off x="7385797" y="3824978"/>
            <a:ext cx="230616" cy="121693"/>
          </a:xfrm>
          <a:prstGeom prst="triangl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5"/>
            </p:custDataLst>
          </p:nvPr>
        </p:nvSpPr>
        <p:spPr>
          <a:xfrm>
            <a:off x="4898224" y="2395835"/>
            <a:ext cx="2376771" cy="2331700"/>
          </a:xfrm>
          <a:prstGeom prst="rect">
            <a:avLst/>
          </a:prstGeom>
          <a:noFill/>
        </p:spPr>
        <p:txBody>
          <a:bodyPr wrap="square" anchor="t">
            <a:normAutofit lnSpcReduction="10000"/>
          </a:bodyPr>
          <a:p>
            <a:pPr algn="just">
              <a:lnSpc>
                <a:spcPct val="130000"/>
              </a:lnSpc>
            </a:pPr>
            <a:r>
              <a:rPr lang="zh-CN" altLang="en-US" sz="1700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云联接入监控系统开发（页面、相关接口功能），并部署到各个环境中正常使用，方便开发、测试对云联设备的管理与排查</a:t>
            </a:r>
            <a:endParaRPr lang="zh-CN" altLang="en-US" sz="1700" spc="1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序号"/>
          <p:cNvSpPr/>
          <p:nvPr>
            <p:custDataLst>
              <p:tags r:id="rId16"/>
            </p:custDataLst>
          </p:nvPr>
        </p:nvSpPr>
        <p:spPr>
          <a:xfrm>
            <a:off x="4906863" y="4742934"/>
            <a:ext cx="796263" cy="737670"/>
          </a:xfrm>
          <a:prstGeom prst="rect">
            <a:avLst/>
          </a:prstGeom>
          <a:effectLst>
            <a:outerShdw blurRad="177800" dist="76200" dir="2700000" algn="tl" rotWithShape="0">
              <a:schemeClr val="lt1">
                <a:lumMod val="50000"/>
                <a:alpha val="40000"/>
              </a:schemeClr>
            </a:outerShdw>
          </a:effectLst>
        </p:spPr>
        <p:txBody>
          <a:bodyPr wrap="square" lIns="0" tIns="0" rIns="0" bIns="0" anchor="ctr">
            <a:normAutofit/>
          </a:bodyPr>
          <a:p>
            <a:pPr algn="ctr"/>
            <a:r>
              <a:rPr lang="en-US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02</a:t>
            </a:r>
            <a:endParaRPr lang="en-US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7" name="装饰"/>
          <p:cNvSpPr/>
          <p:nvPr>
            <p:custDataLst>
              <p:tags r:id="rId17"/>
            </p:custDataLst>
          </p:nvPr>
        </p:nvSpPr>
        <p:spPr>
          <a:xfrm>
            <a:off x="7957970" y="2052917"/>
            <a:ext cx="2819223" cy="3666568"/>
          </a:xfrm>
          <a:prstGeom prst="roundRect">
            <a:avLst>
              <a:gd name="adj" fmla="val 9036"/>
            </a:avLst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  <a:effectLst>
            <a:outerShdw blurRad="1270000" dist="1219200" dir="8100000" sx="90000" sy="9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装饰"/>
          <p:cNvSpPr/>
          <p:nvPr>
            <p:custDataLst>
              <p:tags r:id="rId18"/>
            </p:custDataLst>
          </p:nvPr>
        </p:nvSpPr>
        <p:spPr>
          <a:xfrm rot="5400000">
            <a:off x="10713342" y="3824978"/>
            <a:ext cx="230616" cy="121693"/>
          </a:xfrm>
          <a:prstGeom prst="triangl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84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8226005" y="2395835"/>
            <a:ext cx="2376771" cy="2331700"/>
          </a:xfrm>
          <a:prstGeom prst="rect">
            <a:avLst/>
          </a:prstGeom>
          <a:noFill/>
        </p:spPr>
        <p:txBody>
          <a:bodyPr wrap="square" anchor="t">
            <a:normAutofit/>
          </a:bodyPr>
          <a:p>
            <a:pPr algn="just">
              <a:lnSpc>
                <a:spcPct val="130000"/>
              </a:lnSpc>
            </a:pPr>
            <a:r>
              <a:rPr lang="zh-CN" altLang="en-US" sz="1700" spc="15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生产环境由原来120+个服务，合并到现在只剩下70+个服务</a:t>
            </a:r>
            <a:endParaRPr lang="zh-CN" altLang="en-US" sz="1700" spc="15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序号"/>
          <p:cNvSpPr/>
          <p:nvPr>
            <p:custDataLst>
              <p:tags r:id="rId20"/>
            </p:custDataLst>
          </p:nvPr>
        </p:nvSpPr>
        <p:spPr>
          <a:xfrm>
            <a:off x="8234409" y="4742934"/>
            <a:ext cx="796263" cy="737670"/>
          </a:xfrm>
          <a:prstGeom prst="rect">
            <a:avLst/>
          </a:prstGeom>
          <a:effectLst>
            <a:outerShdw blurRad="177800" dist="76200" dir="2700000" algn="tl" rotWithShape="0">
              <a:schemeClr val="lt1">
                <a:lumMod val="50000"/>
                <a:alpha val="40000"/>
              </a:schemeClr>
            </a:outerShdw>
          </a:effectLst>
        </p:spPr>
        <p:txBody>
          <a:bodyPr wrap="square" lIns="0" tIns="0" rIns="0" bIns="0" anchor="ctr">
            <a:normAutofit/>
          </a:bodyPr>
          <a:p>
            <a:pPr algn="ctr"/>
            <a:r>
              <a:rPr lang="en-US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03</a:t>
            </a:r>
            <a:endParaRPr lang="en-US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</p:spTree>
    <p:custDataLst>
      <p:tags r:id="rId21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7190" y="2273935"/>
            <a:ext cx="5913120" cy="1076325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年度最大的挑战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年度最大的挑战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2548231" y="2265033"/>
            <a:ext cx="7095537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3.0框架设计与开发，与组内JAVA高手进行切磋，最终完成。整个云联服务集都应用上的话，服务会少很多，并更容易维护。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70045" y="2273935"/>
            <a:ext cx="6133465" cy="107632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对我影响最大的事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对我影响最大的事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2883035" y="2265033"/>
            <a:ext cx="6425930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9月份，工作上团队的拆分，大领导切换，公司架构调整，生活上新生命的降临，导致有点忙不过来，要进行适应以及调整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个人成长亮点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个人成长亮点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2659832" y="2265033"/>
            <a:ext cx="6872335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开发工作更有大局观，更好更合理分配时间，能多任务中穿梭开发。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我的小问题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不一样的我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41" name="文本框 140"/>
          <p:cNvSpPr txBox="1"/>
          <p:nvPr>
            <p:custDataLst>
              <p:tags r:id="rId9"/>
            </p:custDataLst>
          </p:nvPr>
        </p:nvSpPr>
        <p:spPr>
          <a:xfrm>
            <a:off x="3234846" y="1730406"/>
            <a:ext cx="5686226" cy="75485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1100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大家好，我叫黎嘉晖，是一名就职于平台开发部IOT开放平台开发组的Java开发高级工程师。在深圳这座活力四溢的城市，我已经度过了40余年的美好时光。</a:t>
            </a:r>
            <a:endParaRPr lang="zh-CN" altLang="en-US" sz="1100" spc="15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"/>
            </p:custDataLst>
          </p:nvPr>
        </p:nvSpPr>
        <p:spPr>
          <a:xfrm>
            <a:off x="3108095" y="1619382"/>
            <a:ext cx="5975811" cy="970087"/>
          </a:xfrm>
          <a:custGeom>
            <a:avLst/>
            <a:gdLst>
              <a:gd name="connsiteX0" fmla="*/ 8140065 w 8202930"/>
              <a:gd name="connsiteY0" fmla="*/ 1205898 h 1331628"/>
              <a:gd name="connsiteX1" fmla="*/ 8202930 w 8202930"/>
              <a:gd name="connsiteY1" fmla="*/ 1268763 h 1331628"/>
              <a:gd name="connsiteX2" fmla="*/ 8140065 w 8202930"/>
              <a:gd name="connsiteY2" fmla="*/ 1331628 h 1331628"/>
              <a:gd name="connsiteX3" fmla="*/ 8077200 w 8202930"/>
              <a:gd name="connsiteY3" fmla="*/ 1268763 h 1331628"/>
              <a:gd name="connsiteX4" fmla="*/ 8140065 w 8202930"/>
              <a:gd name="connsiteY4" fmla="*/ 1205898 h 1331628"/>
              <a:gd name="connsiteX5" fmla="*/ 62865 w 8202930"/>
              <a:gd name="connsiteY5" fmla="*/ 1205898 h 1331628"/>
              <a:gd name="connsiteX6" fmla="*/ 125730 w 8202930"/>
              <a:gd name="connsiteY6" fmla="*/ 1268763 h 1331628"/>
              <a:gd name="connsiteX7" fmla="*/ 62865 w 8202930"/>
              <a:gd name="connsiteY7" fmla="*/ 1331628 h 1331628"/>
              <a:gd name="connsiteX8" fmla="*/ 0 w 8202930"/>
              <a:gd name="connsiteY8" fmla="*/ 1268763 h 1331628"/>
              <a:gd name="connsiteX9" fmla="*/ 62865 w 8202930"/>
              <a:gd name="connsiteY9" fmla="*/ 1205898 h 1331628"/>
              <a:gd name="connsiteX10" fmla="*/ 8140065 w 8202930"/>
              <a:gd name="connsiteY10" fmla="*/ 0 h 1331628"/>
              <a:gd name="connsiteX11" fmla="*/ 8202930 w 8202930"/>
              <a:gd name="connsiteY11" fmla="*/ 62865 h 1331628"/>
              <a:gd name="connsiteX12" fmla="*/ 8140065 w 8202930"/>
              <a:gd name="connsiteY12" fmla="*/ 125730 h 1331628"/>
              <a:gd name="connsiteX13" fmla="*/ 8077200 w 8202930"/>
              <a:gd name="connsiteY13" fmla="*/ 62865 h 1331628"/>
              <a:gd name="connsiteX14" fmla="*/ 8140065 w 8202930"/>
              <a:gd name="connsiteY14" fmla="*/ 0 h 1331628"/>
              <a:gd name="connsiteX15" fmla="*/ 62865 w 8202930"/>
              <a:gd name="connsiteY15" fmla="*/ 0 h 1331628"/>
              <a:gd name="connsiteX16" fmla="*/ 125730 w 8202930"/>
              <a:gd name="connsiteY16" fmla="*/ 62865 h 1331628"/>
              <a:gd name="connsiteX17" fmla="*/ 62865 w 8202930"/>
              <a:gd name="connsiteY17" fmla="*/ 125730 h 1331628"/>
              <a:gd name="connsiteX18" fmla="*/ 0 w 8202930"/>
              <a:gd name="connsiteY18" fmla="*/ 62865 h 1331628"/>
              <a:gd name="connsiteX19" fmla="*/ 62865 w 8202930"/>
              <a:gd name="connsiteY19" fmla="*/ 0 h 13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02930" h="1331628">
                <a:moveTo>
                  <a:pt x="8140065" y="1205898"/>
                </a:moveTo>
                <a:cubicBezTo>
                  <a:pt x="8174784" y="1205898"/>
                  <a:pt x="8202930" y="1234044"/>
                  <a:pt x="8202930" y="1268763"/>
                </a:cubicBezTo>
                <a:cubicBezTo>
                  <a:pt x="8202930" y="1303482"/>
                  <a:pt x="8174784" y="1331628"/>
                  <a:pt x="8140065" y="1331628"/>
                </a:cubicBezTo>
                <a:cubicBezTo>
                  <a:pt x="8105346" y="1331628"/>
                  <a:pt x="8077200" y="1303482"/>
                  <a:pt x="8077200" y="1268763"/>
                </a:cubicBezTo>
                <a:cubicBezTo>
                  <a:pt x="8077200" y="1234044"/>
                  <a:pt x="8105346" y="1205898"/>
                  <a:pt x="8140065" y="1205898"/>
                </a:cubicBezTo>
                <a:close/>
                <a:moveTo>
                  <a:pt x="62865" y="1205898"/>
                </a:moveTo>
                <a:cubicBezTo>
                  <a:pt x="97584" y="1205898"/>
                  <a:pt x="125730" y="1234044"/>
                  <a:pt x="125730" y="1268763"/>
                </a:cubicBezTo>
                <a:cubicBezTo>
                  <a:pt x="125730" y="1303482"/>
                  <a:pt x="97584" y="1331628"/>
                  <a:pt x="62865" y="1331628"/>
                </a:cubicBezTo>
                <a:cubicBezTo>
                  <a:pt x="28146" y="1331628"/>
                  <a:pt x="0" y="1303482"/>
                  <a:pt x="0" y="1268763"/>
                </a:cubicBezTo>
                <a:cubicBezTo>
                  <a:pt x="0" y="1234044"/>
                  <a:pt x="28146" y="1205898"/>
                  <a:pt x="62865" y="1205898"/>
                </a:cubicBezTo>
                <a:close/>
                <a:moveTo>
                  <a:pt x="8140065" y="0"/>
                </a:moveTo>
                <a:cubicBezTo>
                  <a:pt x="8174784" y="0"/>
                  <a:pt x="8202930" y="28146"/>
                  <a:pt x="8202930" y="62865"/>
                </a:cubicBezTo>
                <a:cubicBezTo>
                  <a:pt x="8202930" y="97584"/>
                  <a:pt x="8174784" y="125730"/>
                  <a:pt x="8140065" y="125730"/>
                </a:cubicBezTo>
                <a:cubicBezTo>
                  <a:pt x="8105346" y="125730"/>
                  <a:pt x="8077200" y="97584"/>
                  <a:pt x="8077200" y="62865"/>
                </a:cubicBezTo>
                <a:cubicBezTo>
                  <a:pt x="8077200" y="28146"/>
                  <a:pt x="8105346" y="0"/>
                  <a:pt x="8140065" y="0"/>
                </a:cubicBezTo>
                <a:close/>
                <a:moveTo>
                  <a:pt x="62865" y="0"/>
                </a:moveTo>
                <a:cubicBezTo>
                  <a:pt x="97584" y="0"/>
                  <a:pt x="125730" y="28146"/>
                  <a:pt x="125730" y="62865"/>
                </a:cubicBezTo>
                <a:cubicBezTo>
                  <a:pt x="125730" y="97584"/>
                  <a:pt x="97584" y="125730"/>
                  <a:pt x="62865" y="125730"/>
                </a:cubicBezTo>
                <a:cubicBezTo>
                  <a:pt x="28146" y="125730"/>
                  <a:pt x="0" y="97584"/>
                  <a:pt x="0" y="62865"/>
                </a:cubicBezTo>
                <a:cubicBezTo>
                  <a:pt x="0" y="28146"/>
                  <a:pt x="28146" y="0"/>
                  <a:pt x="62865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1"/>
            </p:custDataLst>
          </p:nvPr>
        </p:nvCxnSpPr>
        <p:spPr>
          <a:xfrm>
            <a:off x="3199689" y="1665179"/>
            <a:ext cx="579262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2"/>
            </p:custDataLst>
          </p:nvPr>
        </p:nvCxnSpPr>
        <p:spPr>
          <a:xfrm>
            <a:off x="3199689" y="2543672"/>
            <a:ext cx="579262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3"/>
            </p:custDataLst>
          </p:nvPr>
        </p:nvCxnSpPr>
        <p:spPr>
          <a:xfrm>
            <a:off x="3153892" y="1710976"/>
            <a:ext cx="0" cy="786899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4"/>
            </p:custDataLst>
          </p:nvPr>
        </p:nvCxnSpPr>
        <p:spPr>
          <a:xfrm>
            <a:off x="9038108" y="1710976"/>
            <a:ext cx="0" cy="786899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>
            <p:custDataLst>
              <p:tags r:id="rId15"/>
            </p:custDataLst>
          </p:nvPr>
        </p:nvSpPr>
        <p:spPr>
          <a:xfrm>
            <a:off x="3234846" y="2918431"/>
            <a:ext cx="5686226" cy="754858"/>
          </a:xfrm>
          <a:prstGeom prst="rect">
            <a:avLst/>
          </a:prstGeom>
          <a:noFill/>
        </p:spPr>
        <p:txBody>
          <a:bodyPr wrap="square" rtlCol="0" anchor="t" anchorCtr="0">
            <a:normAutofit fontScale="80000"/>
          </a:bodyPr>
          <a:p>
            <a:pPr>
              <a:lnSpc>
                <a:spcPct val="130000"/>
              </a:lnSpc>
            </a:pPr>
            <a:r>
              <a:rPr lang="zh-CN" altLang="en-US" sz="1400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武汉理工大学的四年里，我沉浸在知识的海洋中，为日后的职业生涯奠定了坚实的基础。近20年来，我一直在编程领域辛勤耕耘，从最初的C#+JS，到JAVA+JQ，再到现在的JAVA+VUE，我始终保持着对技术的热爱和追求。</a:t>
            </a:r>
            <a:endParaRPr lang="zh-CN" altLang="en-US" sz="1400" spc="15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6"/>
            </p:custDataLst>
          </p:nvPr>
        </p:nvSpPr>
        <p:spPr>
          <a:xfrm>
            <a:off x="3108095" y="2807408"/>
            <a:ext cx="5975811" cy="970087"/>
          </a:xfrm>
          <a:custGeom>
            <a:avLst/>
            <a:gdLst>
              <a:gd name="connsiteX0" fmla="*/ 8140065 w 8202930"/>
              <a:gd name="connsiteY0" fmla="*/ 1205898 h 1331628"/>
              <a:gd name="connsiteX1" fmla="*/ 8202930 w 8202930"/>
              <a:gd name="connsiteY1" fmla="*/ 1268763 h 1331628"/>
              <a:gd name="connsiteX2" fmla="*/ 8140065 w 8202930"/>
              <a:gd name="connsiteY2" fmla="*/ 1331628 h 1331628"/>
              <a:gd name="connsiteX3" fmla="*/ 8077200 w 8202930"/>
              <a:gd name="connsiteY3" fmla="*/ 1268763 h 1331628"/>
              <a:gd name="connsiteX4" fmla="*/ 8140065 w 8202930"/>
              <a:gd name="connsiteY4" fmla="*/ 1205898 h 1331628"/>
              <a:gd name="connsiteX5" fmla="*/ 62865 w 8202930"/>
              <a:gd name="connsiteY5" fmla="*/ 1205898 h 1331628"/>
              <a:gd name="connsiteX6" fmla="*/ 125730 w 8202930"/>
              <a:gd name="connsiteY6" fmla="*/ 1268763 h 1331628"/>
              <a:gd name="connsiteX7" fmla="*/ 62865 w 8202930"/>
              <a:gd name="connsiteY7" fmla="*/ 1331628 h 1331628"/>
              <a:gd name="connsiteX8" fmla="*/ 0 w 8202930"/>
              <a:gd name="connsiteY8" fmla="*/ 1268763 h 1331628"/>
              <a:gd name="connsiteX9" fmla="*/ 62865 w 8202930"/>
              <a:gd name="connsiteY9" fmla="*/ 1205898 h 1331628"/>
              <a:gd name="connsiteX10" fmla="*/ 8140065 w 8202930"/>
              <a:gd name="connsiteY10" fmla="*/ 0 h 1331628"/>
              <a:gd name="connsiteX11" fmla="*/ 8202930 w 8202930"/>
              <a:gd name="connsiteY11" fmla="*/ 62865 h 1331628"/>
              <a:gd name="connsiteX12" fmla="*/ 8140065 w 8202930"/>
              <a:gd name="connsiteY12" fmla="*/ 125730 h 1331628"/>
              <a:gd name="connsiteX13" fmla="*/ 8077200 w 8202930"/>
              <a:gd name="connsiteY13" fmla="*/ 62865 h 1331628"/>
              <a:gd name="connsiteX14" fmla="*/ 8140065 w 8202930"/>
              <a:gd name="connsiteY14" fmla="*/ 0 h 1331628"/>
              <a:gd name="connsiteX15" fmla="*/ 62865 w 8202930"/>
              <a:gd name="connsiteY15" fmla="*/ 0 h 1331628"/>
              <a:gd name="connsiteX16" fmla="*/ 125730 w 8202930"/>
              <a:gd name="connsiteY16" fmla="*/ 62865 h 1331628"/>
              <a:gd name="connsiteX17" fmla="*/ 62865 w 8202930"/>
              <a:gd name="connsiteY17" fmla="*/ 125730 h 1331628"/>
              <a:gd name="connsiteX18" fmla="*/ 0 w 8202930"/>
              <a:gd name="connsiteY18" fmla="*/ 62865 h 1331628"/>
              <a:gd name="connsiteX19" fmla="*/ 62865 w 8202930"/>
              <a:gd name="connsiteY19" fmla="*/ 0 h 13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02930" h="1331628">
                <a:moveTo>
                  <a:pt x="8140065" y="1205898"/>
                </a:moveTo>
                <a:cubicBezTo>
                  <a:pt x="8174784" y="1205898"/>
                  <a:pt x="8202930" y="1234044"/>
                  <a:pt x="8202930" y="1268763"/>
                </a:cubicBezTo>
                <a:cubicBezTo>
                  <a:pt x="8202930" y="1303482"/>
                  <a:pt x="8174784" y="1331628"/>
                  <a:pt x="8140065" y="1331628"/>
                </a:cubicBezTo>
                <a:cubicBezTo>
                  <a:pt x="8105346" y="1331628"/>
                  <a:pt x="8077200" y="1303482"/>
                  <a:pt x="8077200" y="1268763"/>
                </a:cubicBezTo>
                <a:cubicBezTo>
                  <a:pt x="8077200" y="1234044"/>
                  <a:pt x="8105346" y="1205898"/>
                  <a:pt x="8140065" y="1205898"/>
                </a:cubicBezTo>
                <a:close/>
                <a:moveTo>
                  <a:pt x="62865" y="1205898"/>
                </a:moveTo>
                <a:cubicBezTo>
                  <a:pt x="97584" y="1205898"/>
                  <a:pt x="125730" y="1234044"/>
                  <a:pt x="125730" y="1268763"/>
                </a:cubicBezTo>
                <a:cubicBezTo>
                  <a:pt x="125730" y="1303482"/>
                  <a:pt x="97584" y="1331628"/>
                  <a:pt x="62865" y="1331628"/>
                </a:cubicBezTo>
                <a:cubicBezTo>
                  <a:pt x="28146" y="1331628"/>
                  <a:pt x="0" y="1303482"/>
                  <a:pt x="0" y="1268763"/>
                </a:cubicBezTo>
                <a:cubicBezTo>
                  <a:pt x="0" y="1234044"/>
                  <a:pt x="28146" y="1205898"/>
                  <a:pt x="62865" y="1205898"/>
                </a:cubicBezTo>
                <a:close/>
                <a:moveTo>
                  <a:pt x="8140065" y="0"/>
                </a:moveTo>
                <a:cubicBezTo>
                  <a:pt x="8174784" y="0"/>
                  <a:pt x="8202930" y="28146"/>
                  <a:pt x="8202930" y="62865"/>
                </a:cubicBezTo>
                <a:cubicBezTo>
                  <a:pt x="8202930" y="97584"/>
                  <a:pt x="8174784" y="125730"/>
                  <a:pt x="8140065" y="125730"/>
                </a:cubicBezTo>
                <a:cubicBezTo>
                  <a:pt x="8105346" y="125730"/>
                  <a:pt x="8077200" y="97584"/>
                  <a:pt x="8077200" y="62865"/>
                </a:cubicBezTo>
                <a:cubicBezTo>
                  <a:pt x="8077200" y="28146"/>
                  <a:pt x="8105346" y="0"/>
                  <a:pt x="8140065" y="0"/>
                </a:cubicBezTo>
                <a:close/>
                <a:moveTo>
                  <a:pt x="62865" y="0"/>
                </a:moveTo>
                <a:cubicBezTo>
                  <a:pt x="97584" y="0"/>
                  <a:pt x="125730" y="28146"/>
                  <a:pt x="125730" y="62865"/>
                </a:cubicBezTo>
                <a:cubicBezTo>
                  <a:pt x="125730" y="97584"/>
                  <a:pt x="97584" y="125730"/>
                  <a:pt x="62865" y="125730"/>
                </a:cubicBezTo>
                <a:cubicBezTo>
                  <a:pt x="28146" y="125730"/>
                  <a:pt x="0" y="97584"/>
                  <a:pt x="0" y="62865"/>
                </a:cubicBezTo>
                <a:cubicBezTo>
                  <a:pt x="0" y="28146"/>
                  <a:pt x="28146" y="0"/>
                  <a:pt x="62865" y="0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直接连接符 52"/>
          <p:cNvCxnSpPr/>
          <p:nvPr>
            <p:custDataLst>
              <p:tags r:id="rId17"/>
            </p:custDataLst>
          </p:nvPr>
        </p:nvCxnSpPr>
        <p:spPr>
          <a:xfrm>
            <a:off x="3199689" y="2853205"/>
            <a:ext cx="579262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>
            <p:custDataLst>
              <p:tags r:id="rId18"/>
            </p:custDataLst>
          </p:nvPr>
        </p:nvCxnSpPr>
        <p:spPr>
          <a:xfrm>
            <a:off x="3199689" y="3731698"/>
            <a:ext cx="579262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19"/>
            </p:custDataLst>
          </p:nvPr>
        </p:nvCxnSpPr>
        <p:spPr>
          <a:xfrm>
            <a:off x="3153892" y="2899002"/>
            <a:ext cx="0" cy="786899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20"/>
            </p:custDataLst>
          </p:nvPr>
        </p:nvCxnSpPr>
        <p:spPr>
          <a:xfrm>
            <a:off x="9038108" y="2899002"/>
            <a:ext cx="0" cy="786899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>
            <p:custDataLst>
              <p:tags r:id="rId21"/>
            </p:custDataLst>
          </p:nvPr>
        </p:nvSpPr>
        <p:spPr>
          <a:xfrm>
            <a:off x="3234846" y="4106457"/>
            <a:ext cx="5686226" cy="75485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1100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除了工作，我的生活也丰富多彩。看球赛是我最大的爱好，激烈的比赛让我感受到无限的激情与活力。与兄弟及家人聚会的时光，更是让我倍感温馨与幸福。</a:t>
            </a:r>
            <a:endParaRPr lang="zh-CN" altLang="en-US" sz="1100" spc="15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" name="任意多边形: 形状 40"/>
          <p:cNvSpPr/>
          <p:nvPr>
            <p:custDataLst>
              <p:tags r:id="rId22"/>
            </p:custDataLst>
          </p:nvPr>
        </p:nvSpPr>
        <p:spPr>
          <a:xfrm>
            <a:off x="3108095" y="3995433"/>
            <a:ext cx="5975811" cy="970087"/>
          </a:xfrm>
          <a:custGeom>
            <a:avLst/>
            <a:gdLst>
              <a:gd name="connsiteX0" fmla="*/ 8140065 w 8202930"/>
              <a:gd name="connsiteY0" fmla="*/ 1205898 h 1331628"/>
              <a:gd name="connsiteX1" fmla="*/ 8202930 w 8202930"/>
              <a:gd name="connsiteY1" fmla="*/ 1268763 h 1331628"/>
              <a:gd name="connsiteX2" fmla="*/ 8140065 w 8202930"/>
              <a:gd name="connsiteY2" fmla="*/ 1331628 h 1331628"/>
              <a:gd name="connsiteX3" fmla="*/ 8077200 w 8202930"/>
              <a:gd name="connsiteY3" fmla="*/ 1268763 h 1331628"/>
              <a:gd name="connsiteX4" fmla="*/ 8140065 w 8202930"/>
              <a:gd name="connsiteY4" fmla="*/ 1205898 h 1331628"/>
              <a:gd name="connsiteX5" fmla="*/ 62865 w 8202930"/>
              <a:gd name="connsiteY5" fmla="*/ 1205898 h 1331628"/>
              <a:gd name="connsiteX6" fmla="*/ 125730 w 8202930"/>
              <a:gd name="connsiteY6" fmla="*/ 1268763 h 1331628"/>
              <a:gd name="connsiteX7" fmla="*/ 62865 w 8202930"/>
              <a:gd name="connsiteY7" fmla="*/ 1331628 h 1331628"/>
              <a:gd name="connsiteX8" fmla="*/ 0 w 8202930"/>
              <a:gd name="connsiteY8" fmla="*/ 1268763 h 1331628"/>
              <a:gd name="connsiteX9" fmla="*/ 62865 w 8202930"/>
              <a:gd name="connsiteY9" fmla="*/ 1205898 h 1331628"/>
              <a:gd name="connsiteX10" fmla="*/ 8140065 w 8202930"/>
              <a:gd name="connsiteY10" fmla="*/ 0 h 1331628"/>
              <a:gd name="connsiteX11" fmla="*/ 8202930 w 8202930"/>
              <a:gd name="connsiteY11" fmla="*/ 62865 h 1331628"/>
              <a:gd name="connsiteX12" fmla="*/ 8140065 w 8202930"/>
              <a:gd name="connsiteY12" fmla="*/ 125730 h 1331628"/>
              <a:gd name="connsiteX13" fmla="*/ 8077200 w 8202930"/>
              <a:gd name="connsiteY13" fmla="*/ 62865 h 1331628"/>
              <a:gd name="connsiteX14" fmla="*/ 8140065 w 8202930"/>
              <a:gd name="connsiteY14" fmla="*/ 0 h 1331628"/>
              <a:gd name="connsiteX15" fmla="*/ 62865 w 8202930"/>
              <a:gd name="connsiteY15" fmla="*/ 0 h 1331628"/>
              <a:gd name="connsiteX16" fmla="*/ 125730 w 8202930"/>
              <a:gd name="connsiteY16" fmla="*/ 62865 h 1331628"/>
              <a:gd name="connsiteX17" fmla="*/ 62865 w 8202930"/>
              <a:gd name="connsiteY17" fmla="*/ 125730 h 1331628"/>
              <a:gd name="connsiteX18" fmla="*/ 0 w 8202930"/>
              <a:gd name="connsiteY18" fmla="*/ 62865 h 1331628"/>
              <a:gd name="connsiteX19" fmla="*/ 62865 w 8202930"/>
              <a:gd name="connsiteY19" fmla="*/ 0 h 13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02930" h="1331628">
                <a:moveTo>
                  <a:pt x="8140065" y="1205898"/>
                </a:moveTo>
                <a:cubicBezTo>
                  <a:pt x="8174784" y="1205898"/>
                  <a:pt x="8202930" y="1234044"/>
                  <a:pt x="8202930" y="1268763"/>
                </a:cubicBezTo>
                <a:cubicBezTo>
                  <a:pt x="8202930" y="1303482"/>
                  <a:pt x="8174784" y="1331628"/>
                  <a:pt x="8140065" y="1331628"/>
                </a:cubicBezTo>
                <a:cubicBezTo>
                  <a:pt x="8105346" y="1331628"/>
                  <a:pt x="8077200" y="1303482"/>
                  <a:pt x="8077200" y="1268763"/>
                </a:cubicBezTo>
                <a:cubicBezTo>
                  <a:pt x="8077200" y="1234044"/>
                  <a:pt x="8105346" y="1205898"/>
                  <a:pt x="8140065" y="1205898"/>
                </a:cubicBezTo>
                <a:close/>
                <a:moveTo>
                  <a:pt x="62865" y="1205898"/>
                </a:moveTo>
                <a:cubicBezTo>
                  <a:pt x="97584" y="1205898"/>
                  <a:pt x="125730" y="1234044"/>
                  <a:pt x="125730" y="1268763"/>
                </a:cubicBezTo>
                <a:cubicBezTo>
                  <a:pt x="125730" y="1303482"/>
                  <a:pt x="97584" y="1331628"/>
                  <a:pt x="62865" y="1331628"/>
                </a:cubicBezTo>
                <a:cubicBezTo>
                  <a:pt x="28146" y="1331628"/>
                  <a:pt x="0" y="1303482"/>
                  <a:pt x="0" y="1268763"/>
                </a:cubicBezTo>
                <a:cubicBezTo>
                  <a:pt x="0" y="1234044"/>
                  <a:pt x="28146" y="1205898"/>
                  <a:pt x="62865" y="1205898"/>
                </a:cubicBezTo>
                <a:close/>
                <a:moveTo>
                  <a:pt x="8140065" y="0"/>
                </a:moveTo>
                <a:cubicBezTo>
                  <a:pt x="8174784" y="0"/>
                  <a:pt x="8202930" y="28146"/>
                  <a:pt x="8202930" y="62865"/>
                </a:cubicBezTo>
                <a:cubicBezTo>
                  <a:pt x="8202930" y="97584"/>
                  <a:pt x="8174784" y="125730"/>
                  <a:pt x="8140065" y="125730"/>
                </a:cubicBezTo>
                <a:cubicBezTo>
                  <a:pt x="8105346" y="125730"/>
                  <a:pt x="8077200" y="97584"/>
                  <a:pt x="8077200" y="62865"/>
                </a:cubicBezTo>
                <a:cubicBezTo>
                  <a:pt x="8077200" y="28146"/>
                  <a:pt x="8105346" y="0"/>
                  <a:pt x="8140065" y="0"/>
                </a:cubicBezTo>
                <a:close/>
                <a:moveTo>
                  <a:pt x="62865" y="0"/>
                </a:moveTo>
                <a:cubicBezTo>
                  <a:pt x="97584" y="0"/>
                  <a:pt x="125730" y="28146"/>
                  <a:pt x="125730" y="62865"/>
                </a:cubicBezTo>
                <a:cubicBezTo>
                  <a:pt x="125730" y="97584"/>
                  <a:pt x="97584" y="125730"/>
                  <a:pt x="62865" y="125730"/>
                </a:cubicBezTo>
                <a:cubicBezTo>
                  <a:pt x="28146" y="125730"/>
                  <a:pt x="0" y="97584"/>
                  <a:pt x="0" y="62865"/>
                </a:cubicBezTo>
                <a:cubicBezTo>
                  <a:pt x="0" y="28146"/>
                  <a:pt x="28146" y="0"/>
                  <a:pt x="62865" y="0"/>
                </a:cubicBezTo>
                <a:close/>
              </a:path>
            </a:pathLst>
          </a:cu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3" name="直接连接符 62"/>
          <p:cNvCxnSpPr/>
          <p:nvPr>
            <p:custDataLst>
              <p:tags r:id="rId23"/>
            </p:custDataLst>
          </p:nvPr>
        </p:nvCxnSpPr>
        <p:spPr>
          <a:xfrm>
            <a:off x="3199689" y="4041230"/>
            <a:ext cx="579262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24"/>
            </p:custDataLst>
          </p:nvPr>
        </p:nvCxnSpPr>
        <p:spPr>
          <a:xfrm>
            <a:off x="3199689" y="4919724"/>
            <a:ext cx="579262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25"/>
            </p:custDataLst>
          </p:nvPr>
        </p:nvCxnSpPr>
        <p:spPr>
          <a:xfrm>
            <a:off x="3153892" y="4087027"/>
            <a:ext cx="0" cy="786899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>
            <p:custDataLst>
              <p:tags r:id="rId26"/>
            </p:custDataLst>
          </p:nvPr>
        </p:nvCxnSpPr>
        <p:spPr>
          <a:xfrm>
            <a:off x="9038108" y="4087027"/>
            <a:ext cx="0" cy="786899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>
            <p:custDataLst>
              <p:tags r:id="rId27"/>
            </p:custDataLst>
          </p:nvPr>
        </p:nvSpPr>
        <p:spPr>
          <a:xfrm>
            <a:off x="3234846" y="5294482"/>
            <a:ext cx="5686226" cy="75485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1100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在工作中，我主要负责分析需求、输出方案、完成开发任务、部署/发布/维护各个环境的云联服务集、优化/设计基础与公共组件、云联服务集框架设计以及指导与协助组内工程师开发工作。</a:t>
            </a:r>
            <a:endParaRPr lang="zh-CN" altLang="en-US" sz="1100" spc="15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2" name="任意多边形: 形状 41"/>
          <p:cNvSpPr/>
          <p:nvPr>
            <p:custDataLst>
              <p:tags r:id="rId28"/>
            </p:custDataLst>
          </p:nvPr>
        </p:nvSpPr>
        <p:spPr>
          <a:xfrm>
            <a:off x="3108095" y="5183458"/>
            <a:ext cx="5975811" cy="970087"/>
          </a:xfrm>
          <a:custGeom>
            <a:avLst/>
            <a:gdLst>
              <a:gd name="connsiteX0" fmla="*/ 8140065 w 8202930"/>
              <a:gd name="connsiteY0" fmla="*/ 1205898 h 1331628"/>
              <a:gd name="connsiteX1" fmla="*/ 8202930 w 8202930"/>
              <a:gd name="connsiteY1" fmla="*/ 1268763 h 1331628"/>
              <a:gd name="connsiteX2" fmla="*/ 8140065 w 8202930"/>
              <a:gd name="connsiteY2" fmla="*/ 1331628 h 1331628"/>
              <a:gd name="connsiteX3" fmla="*/ 8077200 w 8202930"/>
              <a:gd name="connsiteY3" fmla="*/ 1268763 h 1331628"/>
              <a:gd name="connsiteX4" fmla="*/ 8140065 w 8202930"/>
              <a:gd name="connsiteY4" fmla="*/ 1205898 h 1331628"/>
              <a:gd name="connsiteX5" fmla="*/ 62865 w 8202930"/>
              <a:gd name="connsiteY5" fmla="*/ 1205898 h 1331628"/>
              <a:gd name="connsiteX6" fmla="*/ 125730 w 8202930"/>
              <a:gd name="connsiteY6" fmla="*/ 1268763 h 1331628"/>
              <a:gd name="connsiteX7" fmla="*/ 62865 w 8202930"/>
              <a:gd name="connsiteY7" fmla="*/ 1331628 h 1331628"/>
              <a:gd name="connsiteX8" fmla="*/ 0 w 8202930"/>
              <a:gd name="connsiteY8" fmla="*/ 1268763 h 1331628"/>
              <a:gd name="connsiteX9" fmla="*/ 62865 w 8202930"/>
              <a:gd name="connsiteY9" fmla="*/ 1205898 h 1331628"/>
              <a:gd name="connsiteX10" fmla="*/ 8140065 w 8202930"/>
              <a:gd name="connsiteY10" fmla="*/ 0 h 1331628"/>
              <a:gd name="connsiteX11" fmla="*/ 8202930 w 8202930"/>
              <a:gd name="connsiteY11" fmla="*/ 62865 h 1331628"/>
              <a:gd name="connsiteX12" fmla="*/ 8140065 w 8202930"/>
              <a:gd name="connsiteY12" fmla="*/ 125730 h 1331628"/>
              <a:gd name="connsiteX13" fmla="*/ 8077200 w 8202930"/>
              <a:gd name="connsiteY13" fmla="*/ 62865 h 1331628"/>
              <a:gd name="connsiteX14" fmla="*/ 8140065 w 8202930"/>
              <a:gd name="connsiteY14" fmla="*/ 0 h 1331628"/>
              <a:gd name="connsiteX15" fmla="*/ 62865 w 8202930"/>
              <a:gd name="connsiteY15" fmla="*/ 0 h 1331628"/>
              <a:gd name="connsiteX16" fmla="*/ 125730 w 8202930"/>
              <a:gd name="connsiteY16" fmla="*/ 62865 h 1331628"/>
              <a:gd name="connsiteX17" fmla="*/ 62865 w 8202930"/>
              <a:gd name="connsiteY17" fmla="*/ 125730 h 1331628"/>
              <a:gd name="connsiteX18" fmla="*/ 0 w 8202930"/>
              <a:gd name="connsiteY18" fmla="*/ 62865 h 1331628"/>
              <a:gd name="connsiteX19" fmla="*/ 62865 w 8202930"/>
              <a:gd name="connsiteY19" fmla="*/ 0 h 13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02930" h="1331628">
                <a:moveTo>
                  <a:pt x="8140065" y="1205898"/>
                </a:moveTo>
                <a:cubicBezTo>
                  <a:pt x="8174784" y="1205898"/>
                  <a:pt x="8202930" y="1234044"/>
                  <a:pt x="8202930" y="1268763"/>
                </a:cubicBezTo>
                <a:cubicBezTo>
                  <a:pt x="8202930" y="1303482"/>
                  <a:pt x="8174784" y="1331628"/>
                  <a:pt x="8140065" y="1331628"/>
                </a:cubicBezTo>
                <a:cubicBezTo>
                  <a:pt x="8105346" y="1331628"/>
                  <a:pt x="8077200" y="1303482"/>
                  <a:pt x="8077200" y="1268763"/>
                </a:cubicBezTo>
                <a:cubicBezTo>
                  <a:pt x="8077200" y="1234044"/>
                  <a:pt x="8105346" y="1205898"/>
                  <a:pt x="8140065" y="1205898"/>
                </a:cubicBezTo>
                <a:close/>
                <a:moveTo>
                  <a:pt x="62865" y="1205898"/>
                </a:moveTo>
                <a:cubicBezTo>
                  <a:pt x="97584" y="1205898"/>
                  <a:pt x="125730" y="1234044"/>
                  <a:pt x="125730" y="1268763"/>
                </a:cubicBezTo>
                <a:cubicBezTo>
                  <a:pt x="125730" y="1303482"/>
                  <a:pt x="97584" y="1331628"/>
                  <a:pt x="62865" y="1331628"/>
                </a:cubicBezTo>
                <a:cubicBezTo>
                  <a:pt x="28146" y="1331628"/>
                  <a:pt x="0" y="1303482"/>
                  <a:pt x="0" y="1268763"/>
                </a:cubicBezTo>
                <a:cubicBezTo>
                  <a:pt x="0" y="1234044"/>
                  <a:pt x="28146" y="1205898"/>
                  <a:pt x="62865" y="1205898"/>
                </a:cubicBezTo>
                <a:close/>
                <a:moveTo>
                  <a:pt x="8140065" y="0"/>
                </a:moveTo>
                <a:cubicBezTo>
                  <a:pt x="8174784" y="0"/>
                  <a:pt x="8202930" y="28146"/>
                  <a:pt x="8202930" y="62865"/>
                </a:cubicBezTo>
                <a:cubicBezTo>
                  <a:pt x="8202930" y="97584"/>
                  <a:pt x="8174784" y="125730"/>
                  <a:pt x="8140065" y="125730"/>
                </a:cubicBezTo>
                <a:cubicBezTo>
                  <a:pt x="8105346" y="125730"/>
                  <a:pt x="8077200" y="97584"/>
                  <a:pt x="8077200" y="62865"/>
                </a:cubicBezTo>
                <a:cubicBezTo>
                  <a:pt x="8077200" y="28146"/>
                  <a:pt x="8105346" y="0"/>
                  <a:pt x="8140065" y="0"/>
                </a:cubicBezTo>
                <a:close/>
                <a:moveTo>
                  <a:pt x="62865" y="0"/>
                </a:moveTo>
                <a:cubicBezTo>
                  <a:pt x="97584" y="0"/>
                  <a:pt x="125730" y="28146"/>
                  <a:pt x="125730" y="62865"/>
                </a:cubicBezTo>
                <a:cubicBezTo>
                  <a:pt x="125730" y="97584"/>
                  <a:pt x="97584" y="125730"/>
                  <a:pt x="62865" y="125730"/>
                </a:cubicBezTo>
                <a:cubicBezTo>
                  <a:pt x="28146" y="125730"/>
                  <a:pt x="0" y="97584"/>
                  <a:pt x="0" y="62865"/>
                </a:cubicBezTo>
                <a:cubicBezTo>
                  <a:pt x="0" y="28146"/>
                  <a:pt x="28146" y="0"/>
                  <a:pt x="62865" y="0"/>
                </a:cubicBezTo>
                <a:close/>
              </a:path>
            </a:pathLst>
          </a:cu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3" name="直接连接符 72"/>
          <p:cNvCxnSpPr/>
          <p:nvPr>
            <p:custDataLst>
              <p:tags r:id="rId29"/>
            </p:custDataLst>
          </p:nvPr>
        </p:nvCxnSpPr>
        <p:spPr>
          <a:xfrm>
            <a:off x="3199689" y="5229255"/>
            <a:ext cx="579262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>
            <p:custDataLst>
              <p:tags r:id="rId30"/>
            </p:custDataLst>
          </p:nvPr>
        </p:nvCxnSpPr>
        <p:spPr>
          <a:xfrm>
            <a:off x="3199689" y="6107749"/>
            <a:ext cx="579262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>
            <p:custDataLst>
              <p:tags r:id="rId31"/>
            </p:custDataLst>
          </p:nvPr>
        </p:nvCxnSpPr>
        <p:spPr>
          <a:xfrm>
            <a:off x="3153892" y="5275052"/>
            <a:ext cx="0" cy="786899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32"/>
            </p:custDataLst>
          </p:nvPr>
        </p:nvCxnSpPr>
        <p:spPr>
          <a:xfrm>
            <a:off x="9038108" y="5275052"/>
            <a:ext cx="0" cy="786899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3"/>
    </p:custData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我的小问题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2436630" y="2265033"/>
            <a:ext cx="7318740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有时候比较固执,特别是对代码与工作有点“洁癖”，要干得比较完美。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感恩的人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感恩的人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1585071" y="2265033"/>
            <a:ext cx="9021857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在这个大环境那么差的情况下，还能在公司中继续进行工作，做自己喜欢的事情，最值得感恩的人就是我们的老板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639185" y="2273935"/>
            <a:ext cx="7308850" cy="107632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对团队的一些小建议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对团队的一些小建议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894411" y="1218905"/>
            <a:ext cx="10403178" cy="53345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团结、稳定、和谐、前进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8688070" y="2426335"/>
            <a:ext cx="2880360" cy="2880360"/>
          </a:xfrm>
          <a:prstGeom prst="ellipse">
            <a:avLst/>
          </a:prstGeom>
          <a:solidFill>
            <a:schemeClr val="accent2"/>
          </a:solidFill>
          <a:ln w="12700" cap="rnd">
            <a:noFill/>
            <a:prstDash val="solid"/>
            <a:round/>
          </a:ln>
          <a:effectLst>
            <a:outerShdw blurRad="330200" dist="127000" algn="ctr" rotWithShape="0">
              <a:schemeClr val="accent2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noFill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椭圆 18"/>
          <p:cNvSpPr/>
          <p:nvPr>
            <p:custDataLst>
              <p:tags r:id="rId11"/>
            </p:custDataLst>
          </p:nvPr>
        </p:nvSpPr>
        <p:spPr>
          <a:xfrm>
            <a:off x="9702165" y="2027555"/>
            <a:ext cx="859155" cy="859155"/>
          </a:xfrm>
          <a:prstGeom prst="ellipse">
            <a:avLst/>
          </a:prstGeom>
          <a:solidFill>
            <a:schemeClr val="lt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l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9763760" y="2092960"/>
            <a:ext cx="730250" cy="730250"/>
          </a:xfrm>
          <a:prstGeom prst="ellipse">
            <a:avLst/>
          </a:prstGeom>
          <a:solidFill>
            <a:schemeClr val="accent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endParaRPr lang="en-US" altLang="zh-CN" sz="24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8837930" y="2780665"/>
            <a:ext cx="2580640" cy="2326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5400" b="1" dirty="0">
                <a:solidFill>
                  <a:srgbClr val="FFFFFF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前进</a:t>
            </a:r>
            <a:endParaRPr lang="zh-CN" altLang="en-US" sz="5400" b="1" dirty="0">
              <a:solidFill>
                <a:srgbClr val="FFFFFF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  <a:sym typeface="+mn-ea"/>
            </a:endParaRPr>
          </a:p>
        </p:txBody>
      </p:sp>
      <p:sp>
        <p:nvSpPr>
          <p:cNvPr id="24" name="椭圆 23"/>
          <p:cNvSpPr/>
          <p:nvPr>
            <p:custDataLst>
              <p:tags r:id="rId14"/>
            </p:custDataLst>
          </p:nvPr>
        </p:nvSpPr>
        <p:spPr>
          <a:xfrm>
            <a:off x="5991860" y="2426335"/>
            <a:ext cx="2880360" cy="2880360"/>
          </a:xfrm>
          <a:prstGeom prst="ellipse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>
            <a:outerShdw blurRad="330200" dist="127000" algn="ctr" rotWithShape="0">
              <a:schemeClr val="accent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15"/>
            </p:custDataLst>
          </p:nvPr>
        </p:nvSpPr>
        <p:spPr>
          <a:xfrm>
            <a:off x="7002780" y="2028190"/>
            <a:ext cx="859155" cy="859155"/>
          </a:xfrm>
          <a:prstGeom prst="ellipse">
            <a:avLst/>
          </a:prstGeom>
          <a:solidFill>
            <a:schemeClr val="lt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l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>
            <p:custDataLst>
              <p:tags r:id="rId16"/>
            </p:custDataLst>
          </p:nvPr>
        </p:nvSpPr>
        <p:spPr>
          <a:xfrm>
            <a:off x="7066915" y="2092960"/>
            <a:ext cx="730250" cy="730250"/>
          </a:xfrm>
          <a:prstGeom prst="ellipse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endParaRPr lang="en-US" altLang="zh-CN" sz="24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4" name="椭圆 103"/>
          <p:cNvSpPr/>
          <p:nvPr>
            <p:custDataLst>
              <p:tags r:id="rId17"/>
            </p:custDataLst>
          </p:nvPr>
        </p:nvSpPr>
        <p:spPr>
          <a:xfrm>
            <a:off x="3292475" y="2426335"/>
            <a:ext cx="2880360" cy="2880360"/>
          </a:xfrm>
          <a:prstGeom prst="ellipse">
            <a:avLst/>
          </a:prstGeom>
          <a:solidFill>
            <a:schemeClr val="accent2"/>
          </a:solidFill>
          <a:ln w="12700" cap="rnd">
            <a:noFill/>
            <a:prstDash val="solid"/>
            <a:round/>
          </a:ln>
          <a:effectLst>
            <a:outerShdw blurRad="330200" dist="127000" algn="ctr" rotWithShape="0">
              <a:schemeClr val="accent2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noFill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6" name="椭圆 105"/>
          <p:cNvSpPr/>
          <p:nvPr>
            <p:custDataLst>
              <p:tags r:id="rId18"/>
            </p:custDataLst>
          </p:nvPr>
        </p:nvSpPr>
        <p:spPr>
          <a:xfrm>
            <a:off x="4303395" y="2028190"/>
            <a:ext cx="859155" cy="859155"/>
          </a:xfrm>
          <a:prstGeom prst="ellipse">
            <a:avLst/>
          </a:prstGeom>
          <a:solidFill>
            <a:schemeClr val="lt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l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椭圆 106"/>
          <p:cNvSpPr/>
          <p:nvPr>
            <p:custDataLst>
              <p:tags r:id="rId19"/>
            </p:custDataLst>
          </p:nvPr>
        </p:nvSpPr>
        <p:spPr>
          <a:xfrm>
            <a:off x="4368165" y="2092960"/>
            <a:ext cx="730250" cy="730250"/>
          </a:xfrm>
          <a:prstGeom prst="ellipse">
            <a:avLst/>
          </a:prstGeom>
          <a:solidFill>
            <a:schemeClr val="accent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en-US" altLang="zh-CN" sz="24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" name="椭圆 61"/>
          <p:cNvSpPr/>
          <p:nvPr>
            <p:custDataLst>
              <p:tags r:id="rId20"/>
            </p:custDataLst>
          </p:nvPr>
        </p:nvSpPr>
        <p:spPr>
          <a:xfrm>
            <a:off x="623570" y="2426335"/>
            <a:ext cx="2880360" cy="2880360"/>
          </a:xfrm>
          <a:prstGeom prst="ellipse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>
            <a:outerShdw blurRad="330200" dist="127000" algn="ctr" rotWithShape="0">
              <a:schemeClr val="accent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椭圆 63"/>
          <p:cNvSpPr/>
          <p:nvPr>
            <p:custDataLst>
              <p:tags r:id="rId21"/>
            </p:custDataLst>
          </p:nvPr>
        </p:nvSpPr>
        <p:spPr>
          <a:xfrm>
            <a:off x="1634490" y="2028190"/>
            <a:ext cx="858520" cy="858520"/>
          </a:xfrm>
          <a:prstGeom prst="ellipse">
            <a:avLst/>
          </a:prstGeom>
          <a:solidFill>
            <a:schemeClr val="lt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l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椭圆 65"/>
          <p:cNvSpPr/>
          <p:nvPr>
            <p:custDataLst>
              <p:tags r:id="rId22"/>
            </p:custDataLst>
          </p:nvPr>
        </p:nvSpPr>
        <p:spPr>
          <a:xfrm>
            <a:off x="1699260" y="2092960"/>
            <a:ext cx="729615" cy="729615"/>
          </a:xfrm>
          <a:prstGeom prst="ellipse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p>
            <a:pPr algn="ctr" defTabSz="914400">
              <a:lnSpc>
                <a:spcPct val="100000"/>
              </a:lnSpc>
            </a:pPr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23"/>
            </p:custDataLst>
          </p:nvPr>
        </p:nvSpPr>
        <p:spPr>
          <a:xfrm>
            <a:off x="6142355" y="2780665"/>
            <a:ext cx="2580640" cy="2326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rgbClr val="FFFFFF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和谐</a:t>
            </a:r>
            <a:endParaRPr lang="zh-CN" altLang="en-US" sz="5400" b="1" dirty="0">
              <a:solidFill>
                <a:srgbClr val="FFFFFF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  <a:sym typeface="+mn-ea"/>
            </a:endParaRPr>
          </a:p>
        </p:txBody>
      </p:sp>
      <p:sp>
        <p:nvSpPr>
          <p:cNvPr id="69" name="文本框 68"/>
          <p:cNvSpPr txBox="1"/>
          <p:nvPr>
            <p:custDataLst>
              <p:tags r:id="rId24"/>
            </p:custDataLst>
          </p:nvPr>
        </p:nvSpPr>
        <p:spPr>
          <a:xfrm>
            <a:off x="773430" y="2783205"/>
            <a:ext cx="2580005" cy="23241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rgbClr val="FFFFFF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团结</a:t>
            </a:r>
            <a:endParaRPr lang="zh-CN" altLang="en-US" sz="5400" b="1" dirty="0">
              <a:solidFill>
                <a:srgbClr val="FFFFFF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25"/>
            </p:custDataLst>
          </p:nvPr>
        </p:nvSpPr>
        <p:spPr>
          <a:xfrm>
            <a:off x="3442335" y="2780665"/>
            <a:ext cx="2580640" cy="2326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5400" b="1" dirty="0">
                <a:solidFill>
                  <a:srgbClr val="FFFFFF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稳定</a:t>
            </a:r>
            <a:endParaRPr lang="zh-CN" altLang="en-US" sz="5400" b="1" dirty="0">
              <a:solidFill>
                <a:srgbClr val="FFFFFF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26"/>
    </p:custData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2024我想成为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2024我想成为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2213427" y="2265033"/>
            <a:ext cx="7765145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一名健康快乐无压的人，每天在键盘上敲出优美的代码，来年期待升职、加薪。
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>
            <p:custDataLst>
              <p:tags r:id="rId9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lumMod val="50000"/>
              <a:alpha val="80000"/>
            </a:scheme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Freeform 51"/>
          <p:cNvSpPr/>
          <p:nvPr>
            <p:custDataLst>
              <p:tags r:id="rId10"/>
            </p:custDataLst>
          </p:nvPr>
        </p:nvSpPr>
        <p:spPr bwMode="auto">
          <a:xfrm>
            <a:off x="0" y="5005316"/>
            <a:ext cx="1871663" cy="1852683"/>
          </a:xfrm>
          <a:custGeom>
            <a:avLst/>
            <a:gdLst>
              <a:gd name="T0" fmla="*/ 462 w 1319"/>
              <a:gd name="T1" fmla="*/ 0 h 1308"/>
              <a:gd name="T2" fmla="*/ 0 w 1319"/>
              <a:gd name="T3" fmla="*/ 135 h 1308"/>
              <a:gd name="T4" fmla="*/ 0 w 1319"/>
              <a:gd name="T5" fmla="*/ 1308 h 1308"/>
              <a:gd name="T6" fmla="*/ 1190 w 1319"/>
              <a:gd name="T7" fmla="*/ 1308 h 1308"/>
              <a:gd name="T8" fmla="*/ 1319 w 1319"/>
              <a:gd name="T9" fmla="*/ 856 h 1308"/>
              <a:gd name="T10" fmla="*/ 462 w 1319"/>
              <a:gd name="T11" fmla="*/ 0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9" h="1308">
                <a:moveTo>
                  <a:pt x="462" y="0"/>
                </a:moveTo>
                <a:cubicBezTo>
                  <a:pt x="292" y="0"/>
                  <a:pt x="133" y="49"/>
                  <a:pt x="0" y="135"/>
                </a:cubicBezTo>
                <a:cubicBezTo>
                  <a:pt x="0" y="1308"/>
                  <a:pt x="0" y="1308"/>
                  <a:pt x="0" y="1308"/>
                </a:cubicBezTo>
                <a:cubicBezTo>
                  <a:pt x="1190" y="1308"/>
                  <a:pt x="1190" y="1308"/>
                  <a:pt x="1190" y="1308"/>
                </a:cubicBezTo>
                <a:cubicBezTo>
                  <a:pt x="1272" y="1177"/>
                  <a:pt x="1319" y="1022"/>
                  <a:pt x="1319" y="856"/>
                </a:cubicBezTo>
                <a:cubicBezTo>
                  <a:pt x="1319" y="383"/>
                  <a:pt x="935" y="0"/>
                  <a:pt x="462" y="0"/>
                </a:cubicBezTo>
                <a:close/>
              </a:path>
            </a:pathLst>
          </a:custGeom>
          <a:solidFill>
            <a:srgbClr val="2196F3"/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en-US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51"/>
          <p:cNvSpPr/>
          <p:nvPr>
            <p:custDataLst>
              <p:tags r:id="rId11"/>
            </p:custDataLst>
          </p:nvPr>
        </p:nvSpPr>
        <p:spPr bwMode="auto">
          <a:xfrm rot="10800000">
            <a:off x="10715624" y="0"/>
            <a:ext cx="1476374" cy="1461402"/>
          </a:xfrm>
          <a:custGeom>
            <a:avLst/>
            <a:gdLst>
              <a:gd name="T0" fmla="*/ 462 w 1319"/>
              <a:gd name="T1" fmla="*/ 0 h 1308"/>
              <a:gd name="T2" fmla="*/ 0 w 1319"/>
              <a:gd name="T3" fmla="*/ 135 h 1308"/>
              <a:gd name="T4" fmla="*/ 0 w 1319"/>
              <a:gd name="T5" fmla="*/ 1308 h 1308"/>
              <a:gd name="T6" fmla="*/ 1190 w 1319"/>
              <a:gd name="T7" fmla="*/ 1308 h 1308"/>
              <a:gd name="T8" fmla="*/ 1319 w 1319"/>
              <a:gd name="T9" fmla="*/ 856 h 1308"/>
              <a:gd name="T10" fmla="*/ 462 w 1319"/>
              <a:gd name="T11" fmla="*/ 0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9" h="1308">
                <a:moveTo>
                  <a:pt x="462" y="0"/>
                </a:moveTo>
                <a:cubicBezTo>
                  <a:pt x="292" y="0"/>
                  <a:pt x="133" y="49"/>
                  <a:pt x="0" y="135"/>
                </a:cubicBezTo>
                <a:cubicBezTo>
                  <a:pt x="0" y="1308"/>
                  <a:pt x="0" y="1308"/>
                  <a:pt x="0" y="1308"/>
                </a:cubicBezTo>
                <a:cubicBezTo>
                  <a:pt x="1190" y="1308"/>
                  <a:pt x="1190" y="1308"/>
                  <a:pt x="1190" y="1308"/>
                </a:cubicBezTo>
                <a:cubicBezTo>
                  <a:pt x="1272" y="1177"/>
                  <a:pt x="1319" y="1022"/>
                  <a:pt x="1319" y="856"/>
                </a:cubicBezTo>
                <a:cubicBezTo>
                  <a:pt x="1319" y="383"/>
                  <a:pt x="935" y="0"/>
                  <a:pt x="462" y="0"/>
                </a:cubicBezTo>
                <a:close/>
              </a:path>
            </a:pathLst>
          </a:custGeom>
          <a:solidFill>
            <a:srgbClr val="2196F3"/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en-US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2089564" y="2297773"/>
            <a:ext cx="8012870" cy="1950470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p>
            <a:pPr algn="ctr">
              <a:lnSpc>
                <a:spcPct val="120000"/>
              </a:lnSpc>
            </a:pPr>
            <a:r>
              <a:rPr kumimoji="1" lang="zh-CN" altLang="en-US" sz="3200" b="1" spc="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这就是我——黎嘉晖，一个热爱生活、追求卓越的Java开发高级工程师。在未来的日子里，我将继续努力，与团队共同创造更多辉煌的成果！</a:t>
            </a:r>
            <a:endParaRPr kumimoji="1" lang="zh-CN" altLang="en-US" sz="3200" b="1" spc="3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3"/>
            </p:custDataLst>
          </p:nvPr>
        </p:nvSpPr>
        <p:spPr>
          <a:xfrm>
            <a:off x="10456542" y="579888"/>
            <a:ext cx="518160" cy="518160"/>
          </a:xfrm>
          <a:prstGeom prst="ellipse">
            <a:avLst/>
          </a:prstGeom>
          <a:solidFill>
            <a:srgbClr val="67CE75"/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4"/>
            </p:custDataLst>
          </p:nvPr>
        </p:nvSpPr>
        <p:spPr>
          <a:xfrm>
            <a:off x="1986135" y="5762625"/>
            <a:ext cx="590550" cy="590550"/>
          </a:xfrm>
          <a:prstGeom prst="ellipse">
            <a:avLst/>
          </a:prstGeom>
          <a:solidFill>
            <a:srgbClr val="67CE75"/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4" name="直线连接符 13"/>
          <p:cNvCxnSpPr/>
          <p:nvPr>
            <p:custDataLst>
              <p:tags r:id="rId15"/>
            </p:custDataLst>
          </p:nvPr>
        </p:nvCxnSpPr>
        <p:spPr>
          <a:xfrm>
            <a:off x="7095315" y="4564519"/>
            <a:ext cx="2520000" cy="0"/>
          </a:xfrm>
          <a:prstGeom prst="line">
            <a:avLst/>
          </a:prstGeom>
          <a:ln w="12700">
            <a:solidFill>
              <a:srgbClr val="2196F3"/>
            </a:solidFill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ysClr val="windowText" lastClr="000000"/>
          </a:fontRef>
        </p:style>
      </p:cxnSp>
      <p:cxnSp>
        <p:nvCxnSpPr>
          <p:cNvPr id="17" name="直线连接符 16"/>
          <p:cNvCxnSpPr/>
          <p:nvPr>
            <p:custDataLst>
              <p:tags r:id="rId16"/>
            </p:custDataLst>
          </p:nvPr>
        </p:nvCxnSpPr>
        <p:spPr>
          <a:xfrm>
            <a:off x="2576685" y="4564519"/>
            <a:ext cx="2520000" cy="0"/>
          </a:xfrm>
          <a:prstGeom prst="line">
            <a:avLst/>
          </a:prstGeom>
          <a:ln w="12700">
            <a:solidFill>
              <a:srgbClr val="2196F3"/>
            </a:solidFill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ysClr val="windowText" lastClr="000000"/>
          </a:fontRef>
        </p:style>
      </p:cxn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2071370" y="2608580"/>
            <a:ext cx="6495415" cy="1398905"/>
          </a:xfrm>
        </p:spPr>
        <p:txBody>
          <a:bodyPr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8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谢谢</a:t>
            </a:r>
            <a:r>
              <a:rPr lang="en-US" altLang="zh-CN" sz="8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占位符 1"/>
          <p:cNvSpPr txBox="1"/>
          <p:nvPr>
            <p:custDataLst>
              <p:tags r:id="rId2"/>
            </p:custDataLst>
          </p:nvPr>
        </p:nvSpPr>
        <p:spPr>
          <a:xfrm>
            <a:off x="4944000" y="1354575"/>
            <a:ext cx="2304000" cy="11124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zh-CN" altLang="en-US" sz="4400" b="1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不一样的我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05" name="三角形 204"/>
          <p:cNvSpPr/>
          <p:nvPr>
            <p:custDataLst>
              <p:tags r:id="rId9"/>
            </p:custDataLst>
          </p:nvPr>
        </p:nvSpPr>
        <p:spPr>
          <a:xfrm rot="10800000">
            <a:off x="3124136" y="5105712"/>
            <a:ext cx="102550" cy="5081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4" name="菱形 1"/>
          <p:cNvSpPr/>
          <p:nvPr>
            <p:custDataLst>
              <p:tags r:id="rId10"/>
            </p:custDataLst>
          </p:nvPr>
        </p:nvSpPr>
        <p:spPr>
          <a:xfrm>
            <a:off x="2899173" y="4610055"/>
            <a:ext cx="508591" cy="546470"/>
          </a:xfrm>
          <a:custGeom>
            <a:avLst/>
            <a:gdLst>
              <a:gd name="connsiteX0" fmla="*/ 0 w 1094340"/>
              <a:gd name="connsiteY0" fmla="*/ 547170 h 1094340"/>
              <a:gd name="connsiteX1" fmla="*/ 547170 w 1094340"/>
              <a:gd name="connsiteY1" fmla="*/ 0 h 1094340"/>
              <a:gd name="connsiteX2" fmla="*/ 1094340 w 1094340"/>
              <a:gd name="connsiteY2" fmla="*/ 547170 h 1094340"/>
              <a:gd name="connsiteX3" fmla="*/ 547170 w 1094340"/>
              <a:gd name="connsiteY3" fmla="*/ 1094340 h 1094340"/>
              <a:gd name="connsiteX4" fmla="*/ 0 w 1094340"/>
              <a:gd name="connsiteY4" fmla="*/ 547170 h 1094340"/>
              <a:gd name="connsiteX0-1" fmla="*/ 1094340 w 1185780"/>
              <a:gd name="connsiteY0-2" fmla="*/ 547170 h 1094340"/>
              <a:gd name="connsiteX1-3" fmla="*/ 547170 w 1185780"/>
              <a:gd name="connsiteY1-4" fmla="*/ 1094340 h 1094340"/>
              <a:gd name="connsiteX2-5" fmla="*/ 0 w 1185780"/>
              <a:gd name="connsiteY2-6" fmla="*/ 547170 h 1094340"/>
              <a:gd name="connsiteX3-7" fmla="*/ 547170 w 1185780"/>
              <a:gd name="connsiteY3-8" fmla="*/ 0 h 1094340"/>
              <a:gd name="connsiteX4-9" fmla="*/ 1185780 w 1185780"/>
              <a:gd name="connsiteY4-10" fmla="*/ 638610 h 1094340"/>
              <a:gd name="connsiteX0-11" fmla="*/ 1094340 w 1094340"/>
              <a:gd name="connsiteY0-12" fmla="*/ 547170 h 1094340"/>
              <a:gd name="connsiteX1-13" fmla="*/ 547170 w 1094340"/>
              <a:gd name="connsiteY1-14" fmla="*/ 1094340 h 1094340"/>
              <a:gd name="connsiteX2-15" fmla="*/ 0 w 1094340"/>
              <a:gd name="connsiteY2-16" fmla="*/ 547170 h 1094340"/>
              <a:gd name="connsiteX3-17" fmla="*/ 547170 w 1094340"/>
              <a:gd name="connsiteY3-18" fmla="*/ 0 h 1094340"/>
              <a:gd name="connsiteX4-19" fmla="*/ 1019092 w 1094340"/>
              <a:gd name="connsiteY4-20" fmla="*/ 481447 h 1094340"/>
              <a:gd name="connsiteX0-21" fmla="*/ 1015759 w 1019092"/>
              <a:gd name="connsiteY0-22" fmla="*/ 623370 h 1094340"/>
              <a:gd name="connsiteX1-23" fmla="*/ 547170 w 1019092"/>
              <a:gd name="connsiteY1-24" fmla="*/ 1094340 h 1094340"/>
              <a:gd name="connsiteX2-25" fmla="*/ 0 w 1019092"/>
              <a:gd name="connsiteY2-26" fmla="*/ 547170 h 1094340"/>
              <a:gd name="connsiteX3-27" fmla="*/ 547170 w 1019092"/>
              <a:gd name="connsiteY3-28" fmla="*/ 0 h 1094340"/>
              <a:gd name="connsiteX4-29" fmla="*/ 1019092 w 1019092"/>
              <a:gd name="connsiteY4-30" fmla="*/ 481447 h 1094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9092" h="1094340">
                <a:moveTo>
                  <a:pt x="1015759" y="623370"/>
                </a:moveTo>
                <a:lnTo>
                  <a:pt x="547170" y="1094340"/>
                </a:lnTo>
                <a:lnTo>
                  <a:pt x="0" y="547170"/>
                </a:lnTo>
                <a:lnTo>
                  <a:pt x="547170" y="0"/>
                </a:lnTo>
                <a:lnTo>
                  <a:pt x="1019092" y="481447"/>
                </a:lnTo>
              </a:path>
            </a:pathLst>
          </a:cu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5" name="椭圆 214"/>
          <p:cNvSpPr/>
          <p:nvPr>
            <p:custDataLst>
              <p:tags r:id="rId11"/>
            </p:custDataLst>
          </p:nvPr>
        </p:nvSpPr>
        <p:spPr>
          <a:xfrm>
            <a:off x="3393906" y="4839175"/>
            <a:ext cx="30026" cy="3002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6" name="椭圆 215"/>
          <p:cNvSpPr/>
          <p:nvPr>
            <p:custDataLst>
              <p:tags r:id="rId12"/>
            </p:custDataLst>
          </p:nvPr>
        </p:nvSpPr>
        <p:spPr>
          <a:xfrm>
            <a:off x="3393906" y="4904770"/>
            <a:ext cx="30026" cy="304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>
            <p:custDataLst>
              <p:tags r:id="rId13"/>
            </p:custDataLst>
          </p:nvPr>
        </p:nvSpPr>
        <p:spPr>
          <a:xfrm>
            <a:off x="3545421" y="4610055"/>
            <a:ext cx="5746482" cy="54600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altLang="en-US" sz="1100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不断对云联服务集的框架进行设计与迭代更新，并对基础与公共组件进行持续优化，提升整体性能和用户体验。</a:t>
            </a:r>
            <a:endParaRPr lang="zh-CN" altLang="en-US" sz="1100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2" name="效率_速度"/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3069051" y="4780047"/>
            <a:ext cx="206485" cy="207409"/>
            <a:chOff x="7674513" y="17238018"/>
            <a:chExt cx="1414373" cy="1527229"/>
          </a:xfrm>
          <a:solidFill>
            <a:schemeClr val="accent4"/>
          </a:solidFill>
        </p:grpSpPr>
        <p:sp>
          <p:nvSpPr>
            <p:cNvPr id="4" name="PA-任意多边形: 形状 1523"/>
            <p:cNvSpPr/>
            <p:nvPr>
              <p:custDataLst>
                <p:tags r:id="rId15"/>
              </p:custDataLst>
            </p:nvPr>
          </p:nvSpPr>
          <p:spPr>
            <a:xfrm>
              <a:off x="7674513" y="18162145"/>
              <a:ext cx="1413867" cy="375047"/>
            </a:xfrm>
            <a:custGeom>
              <a:avLst/>
              <a:gdLst>
                <a:gd name="connsiteX0" fmla="*/ 1388424 w 1413867"/>
                <a:gd name="connsiteY0" fmla="*/ 2232 h 375046"/>
                <a:gd name="connsiteX1" fmla="*/ 26551 w 1413867"/>
                <a:gd name="connsiteY1" fmla="*/ 2232 h 375046"/>
                <a:gd name="connsiteX2" fmla="*/ 2232 w 1413867"/>
                <a:gd name="connsiteY2" fmla="*/ 26551 h 375046"/>
                <a:gd name="connsiteX3" fmla="*/ 2232 w 1413867"/>
                <a:gd name="connsiteY3" fmla="*/ 350806 h 375046"/>
                <a:gd name="connsiteX4" fmla="*/ 26551 w 1413867"/>
                <a:gd name="connsiteY4" fmla="*/ 375124 h 375046"/>
                <a:gd name="connsiteX5" fmla="*/ 1388424 w 1413867"/>
                <a:gd name="connsiteY5" fmla="*/ 375124 h 375046"/>
                <a:gd name="connsiteX6" fmla="*/ 1412742 w 1413867"/>
                <a:gd name="connsiteY6" fmla="*/ 350806 h 375046"/>
                <a:gd name="connsiteX7" fmla="*/ 1412742 w 1413867"/>
                <a:gd name="connsiteY7" fmla="*/ 26551 h 375046"/>
                <a:gd name="connsiteX8" fmla="*/ 1388424 w 1413867"/>
                <a:gd name="connsiteY8" fmla="*/ 2232 h 375046"/>
                <a:gd name="connsiteX9" fmla="*/ 1364105 w 1413867"/>
                <a:gd name="connsiteY9" fmla="*/ 229210 h 375046"/>
                <a:gd name="connsiteX10" fmla="*/ 318382 w 1413867"/>
                <a:gd name="connsiteY10" fmla="*/ 229210 h 375046"/>
                <a:gd name="connsiteX11" fmla="*/ 294064 w 1413867"/>
                <a:gd name="connsiteY11" fmla="*/ 253529 h 375046"/>
                <a:gd name="connsiteX12" fmla="*/ 318382 w 1413867"/>
                <a:gd name="connsiteY12" fmla="*/ 277847 h 375046"/>
                <a:gd name="connsiteX13" fmla="*/ 1364105 w 1413867"/>
                <a:gd name="connsiteY13" fmla="*/ 277847 h 375046"/>
                <a:gd name="connsiteX14" fmla="*/ 1364105 w 1413867"/>
                <a:gd name="connsiteY14" fmla="*/ 326484 h 375046"/>
                <a:gd name="connsiteX15" fmla="*/ 50869 w 1413867"/>
                <a:gd name="connsiteY15" fmla="*/ 326484 h 375046"/>
                <a:gd name="connsiteX16" fmla="*/ 50869 w 1413867"/>
                <a:gd name="connsiteY16" fmla="*/ 277847 h 375046"/>
                <a:gd name="connsiteX17" fmla="*/ 221102 w 1413867"/>
                <a:gd name="connsiteY17" fmla="*/ 277847 h 375046"/>
                <a:gd name="connsiteX18" fmla="*/ 245421 w 1413867"/>
                <a:gd name="connsiteY18" fmla="*/ 253529 h 375046"/>
                <a:gd name="connsiteX19" fmla="*/ 221102 w 1413867"/>
                <a:gd name="connsiteY19" fmla="*/ 229210 h 375046"/>
                <a:gd name="connsiteX20" fmla="*/ 50869 w 1413867"/>
                <a:gd name="connsiteY20" fmla="*/ 229210 h 375046"/>
                <a:gd name="connsiteX21" fmla="*/ 50869 w 1413867"/>
                <a:gd name="connsiteY21" fmla="*/ 50870 h 375046"/>
                <a:gd name="connsiteX22" fmla="*/ 99506 w 1413867"/>
                <a:gd name="connsiteY22" fmla="*/ 50870 h 375046"/>
                <a:gd name="connsiteX23" fmla="*/ 99506 w 1413867"/>
                <a:gd name="connsiteY23" fmla="*/ 91401 h 375046"/>
                <a:gd name="connsiteX24" fmla="*/ 123825 w 1413867"/>
                <a:gd name="connsiteY24" fmla="*/ 115720 h 375046"/>
                <a:gd name="connsiteX25" fmla="*/ 148144 w 1413867"/>
                <a:gd name="connsiteY25" fmla="*/ 91401 h 375046"/>
                <a:gd name="connsiteX26" fmla="*/ 148144 w 1413867"/>
                <a:gd name="connsiteY26" fmla="*/ 50870 h 375046"/>
                <a:gd name="connsiteX27" fmla="*/ 196781 w 1413867"/>
                <a:gd name="connsiteY27" fmla="*/ 50870 h 375046"/>
                <a:gd name="connsiteX28" fmla="*/ 196781 w 1413867"/>
                <a:gd name="connsiteY28" fmla="*/ 91401 h 375046"/>
                <a:gd name="connsiteX29" fmla="*/ 221099 w 1413867"/>
                <a:gd name="connsiteY29" fmla="*/ 115720 h 375046"/>
                <a:gd name="connsiteX30" fmla="*/ 245418 w 1413867"/>
                <a:gd name="connsiteY30" fmla="*/ 91401 h 375046"/>
                <a:gd name="connsiteX31" fmla="*/ 245418 w 1413867"/>
                <a:gd name="connsiteY31" fmla="*/ 50870 h 375046"/>
                <a:gd name="connsiteX32" fmla="*/ 294055 w 1413867"/>
                <a:gd name="connsiteY32" fmla="*/ 50870 h 375046"/>
                <a:gd name="connsiteX33" fmla="*/ 294055 w 1413867"/>
                <a:gd name="connsiteY33" fmla="*/ 91401 h 375046"/>
                <a:gd name="connsiteX34" fmla="*/ 318373 w 1413867"/>
                <a:gd name="connsiteY34" fmla="*/ 115720 h 375046"/>
                <a:gd name="connsiteX35" fmla="*/ 342692 w 1413867"/>
                <a:gd name="connsiteY35" fmla="*/ 91401 h 375046"/>
                <a:gd name="connsiteX36" fmla="*/ 342692 w 1413867"/>
                <a:gd name="connsiteY36" fmla="*/ 50870 h 375046"/>
                <a:gd name="connsiteX37" fmla="*/ 391329 w 1413867"/>
                <a:gd name="connsiteY37" fmla="*/ 50870 h 375046"/>
                <a:gd name="connsiteX38" fmla="*/ 391329 w 1413867"/>
                <a:gd name="connsiteY38" fmla="*/ 91401 h 375046"/>
                <a:gd name="connsiteX39" fmla="*/ 415647 w 1413867"/>
                <a:gd name="connsiteY39" fmla="*/ 115720 h 375046"/>
                <a:gd name="connsiteX40" fmla="*/ 439966 w 1413867"/>
                <a:gd name="connsiteY40" fmla="*/ 91401 h 375046"/>
                <a:gd name="connsiteX41" fmla="*/ 439966 w 1413867"/>
                <a:gd name="connsiteY41" fmla="*/ 50870 h 375046"/>
                <a:gd name="connsiteX42" fmla="*/ 488603 w 1413867"/>
                <a:gd name="connsiteY42" fmla="*/ 50870 h 375046"/>
                <a:gd name="connsiteX43" fmla="*/ 488603 w 1413867"/>
                <a:gd name="connsiteY43" fmla="*/ 91401 h 375046"/>
                <a:gd name="connsiteX44" fmla="*/ 512921 w 1413867"/>
                <a:gd name="connsiteY44" fmla="*/ 115720 h 375046"/>
                <a:gd name="connsiteX45" fmla="*/ 537240 w 1413867"/>
                <a:gd name="connsiteY45" fmla="*/ 91401 h 375046"/>
                <a:gd name="connsiteX46" fmla="*/ 537240 w 1413867"/>
                <a:gd name="connsiteY46" fmla="*/ 50870 h 375046"/>
                <a:gd name="connsiteX47" fmla="*/ 585877 w 1413867"/>
                <a:gd name="connsiteY47" fmla="*/ 50870 h 375046"/>
                <a:gd name="connsiteX48" fmla="*/ 585877 w 1413867"/>
                <a:gd name="connsiteY48" fmla="*/ 91401 h 375046"/>
                <a:gd name="connsiteX49" fmla="*/ 610195 w 1413867"/>
                <a:gd name="connsiteY49" fmla="*/ 115720 h 375046"/>
                <a:gd name="connsiteX50" fmla="*/ 634514 w 1413867"/>
                <a:gd name="connsiteY50" fmla="*/ 91401 h 375046"/>
                <a:gd name="connsiteX51" fmla="*/ 634514 w 1413867"/>
                <a:gd name="connsiteY51" fmla="*/ 50870 h 375046"/>
                <a:gd name="connsiteX52" fmla="*/ 683151 w 1413867"/>
                <a:gd name="connsiteY52" fmla="*/ 50870 h 375046"/>
                <a:gd name="connsiteX53" fmla="*/ 683151 w 1413867"/>
                <a:gd name="connsiteY53" fmla="*/ 91401 h 375046"/>
                <a:gd name="connsiteX54" fmla="*/ 707469 w 1413867"/>
                <a:gd name="connsiteY54" fmla="*/ 115720 h 375046"/>
                <a:gd name="connsiteX55" fmla="*/ 731788 w 1413867"/>
                <a:gd name="connsiteY55" fmla="*/ 91401 h 375046"/>
                <a:gd name="connsiteX56" fmla="*/ 731788 w 1413867"/>
                <a:gd name="connsiteY56" fmla="*/ 50870 h 375046"/>
                <a:gd name="connsiteX57" fmla="*/ 780425 w 1413867"/>
                <a:gd name="connsiteY57" fmla="*/ 50870 h 375046"/>
                <a:gd name="connsiteX58" fmla="*/ 780425 w 1413867"/>
                <a:gd name="connsiteY58" fmla="*/ 91401 h 375046"/>
                <a:gd name="connsiteX59" fmla="*/ 804744 w 1413867"/>
                <a:gd name="connsiteY59" fmla="*/ 115720 h 375046"/>
                <a:gd name="connsiteX60" fmla="*/ 829062 w 1413867"/>
                <a:gd name="connsiteY60" fmla="*/ 91401 h 375046"/>
                <a:gd name="connsiteX61" fmla="*/ 829062 w 1413867"/>
                <a:gd name="connsiteY61" fmla="*/ 50870 h 375046"/>
                <a:gd name="connsiteX62" fmla="*/ 877699 w 1413867"/>
                <a:gd name="connsiteY62" fmla="*/ 50870 h 375046"/>
                <a:gd name="connsiteX63" fmla="*/ 877699 w 1413867"/>
                <a:gd name="connsiteY63" fmla="*/ 91401 h 375046"/>
                <a:gd name="connsiteX64" fmla="*/ 902018 w 1413867"/>
                <a:gd name="connsiteY64" fmla="*/ 115720 h 375046"/>
                <a:gd name="connsiteX65" fmla="*/ 926336 w 1413867"/>
                <a:gd name="connsiteY65" fmla="*/ 91401 h 375046"/>
                <a:gd name="connsiteX66" fmla="*/ 926336 w 1413867"/>
                <a:gd name="connsiteY66" fmla="*/ 50870 h 375046"/>
                <a:gd name="connsiteX67" fmla="*/ 974973 w 1413867"/>
                <a:gd name="connsiteY67" fmla="*/ 50870 h 375046"/>
                <a:gd name="connsiteX68" fmla="*/ 974973 w 1413867"/>
                <a:gd name="connsiteY68" fmla="*/ 91401 h 375046"/>
                <a:gd name="connsiteX69" fmla="*/ 999292 w 1413867"/>
                <a:gd name="connsiteY69" fmla="*/ 115720 h 375046"/>
                <a:gd name="connsiteX70" fmla="*/ 1023610 w 1413867"/>
                <a:gd name="connsiteY70" fmla="*/ 91401 h 375046"/>
                <a:gd name="connsiteX71" fmla="*/ 1023610 w 1413867"/>
                <a:gd name="connsiteY71" fmla="*/ 50870 h 375046"/>
                <a:gd name="connsiteX72" fmla="*/ 1072247 w 1413867"/>
                <a:gd name="connsiteY72" fmla="*/ 50870 h 375046"/>
                <a:gd name="connsiteX73" fmla="*/ 1072247 w 1413867"/>
                <a:gd name="connsiteY73" fmla="*/ 91401 h 375046"/>
                <a:gd name="connsiteX74" fmla="*/ 1096566 w 1413867"/>
                <a:gd name="connsiteY74" fmla="*/ 115720 h 375046"/>
                <a:gd name="connsiteX75" fmla="*/ 1120884 w 1413867"/>
                <a:gd name="connsiteY75" fmla="*/ 91401 h 375046"/>
                <a:gd name="connsiteX76" fmla="*/ 1120884 w 1413867"/>
                <a:gd name="connsiteY76" fmla="*/ 50870 h 375046"/>
                <a:gd name="connsiteX77" fmla="*/ 1169521 w 1413867"/>
                <a:gd name="connsiteY77" fmla="*/ 50870 h 375046"/>
                <a:gd name="connsiteX78" fmla="*/ 1169521 w 1413867"/>
                <a:gd name="connsiteY78" fmla="*/ 91401 h 375046"/>
                <a:gd name="connsiteX79" fmla="*/ 1193840 w 1413867"/>
                <a:gd name="connsiteY79" fmla="*/ 115720 h 375046"/>
                <a:gd name="connsiteX80" fmla="*/ 1218158 w 1413867"/>
                <a:gd name="connsiteY80" fmla="*/ 91401 h 375046"/>
                <a:gd name="connsiteX81" fmla="*/ 1218158 w 1413867"/>
                <a:gd name="connsiteY81" fmla="*/ 50870 h 375046"/>
                <a:gd name="connsiteX82" fmla="*/ 1266795 w 1413867"/>
                <a:gd name="connsiteY82" fmla="*/ 50870 h 375046"/>
                <a:gd name="connsiteX83" fmla="*/ 1266795 w 1413867"/>
                <a:gd name="connsiteY83" fmla="*/ 91401 h 375046"/>
                <a:gd name="connsiteX84" fmla="*/ 1291114 w 1413867"/>
                <a:gd name="connsiteY84" fmla="*/ 115720 h 375046"/>
                <a:gd name="connsiteX85" fmla="*/ 1315432 w 1413867"/>
                <a:gd name="connsiteY85" fmla="*/ 91401 h 375046"/>
                <a:gd name="connsiteX86" fmla="*/ 1315432 w 1413867"/>
                <a:gd name="connsiteY86" fmla="*/ 50870 h 375046"/>
                <a:gd name="connsiteX87" fmla="*/ 1364069 w 1413867"/>
                <a:gd name="connsiteY87" fmla="*/ 50870 h 375046"/>
                <a:gd name="connsiteX88" fmla="*/ 1364069 w 1413867"/>
                <a:gd name="connsiteY88" fmla="*/ 229210 h 37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13867" h="375046">
                  <a:moveTo>
                    <a:pt x="1388424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350806"/>
                  </a:lnTo>
                  <a:cubicBezTo>
                    <a:pt x="2232" y="364236"/>
                    <a:pt x="13118" y="375124"/>
                    <a:pt x="26551" y="375124"/>
                  </a:cubicBezTo>
                  <a:lnTo>
                    <a:pt x="1388424" y="375124"/>
                  </a:lnTo>
                  <a:cubicBezTo>
                    <a:pt x="1401857" y="375124"/>
                    <a:pt x="1412742" y="364236"/>
                    <a:pt x="1412742" y="350806"/>
                  </a:cubicBezTo>
                  <a:lnTo>
                    <a:pt x="1412742" y="26551"/>
                  </a:lnTo>
                  <a:cubicBezTo>
                    <a:pt x="1412742" y="13121"/>
                    <a:pt x="1401857" y="2232"/>
                    <a:pt x="1388424" y="2232"/>
                  </a:cubicBezTo>
                  <a:close/>
                  <a:moveTo>
                    <a:pt x="1364105" y="229210"/>
                  </a:moveTo>
                  <a:lnTo>
                    <a:pt x="318382" y="229210"/>
                  </a:lnTo>
                  <a:cubicBezTo>
                    <a:pt x="304949" y="229210"/>
                    <a:pt x="294064" y="240099"/>
                    <a:pt x="294064" y="253529"/>
                  </a:cubicBezTo>
                  <a:cubicBezTo>
                    <a:pt x="294064" y="266959"/>
                    <a:pt x="304949" y="277847"/>
                    <a:pt x="318382" y="277847"/>
                  </a:cubicBezTo>
                  <a:lnTo>
                    <a:pt x="1364105" y="277847"/>
                  </a:lnTo>
                  <a:lnTo>
                    <a:pt x="1364105" y="326484"/>
                  </a:lnTo>
                  <a:lnTo>
                    <a:pt x="50869" y="326484"/>
                  </a:lnTo>
                  <a:lnTo>
                    <a:pt x="50869" y="277847"/>
                  </a:lnTo>
                  <a:lnTo>
                    <a:pt x="221102" y="277847"/>
                  </a:lnTo>
                  <a:cubicBezTo>
                    <a:pt x="234535" y="277847"/>
                    <a:pt x="245421" y="266959"/>
                    <a:pt x="245421" y="253529"/>
                  </a:cubicBezTo>
                  <a:cubicBezTo>
                    <a:pt x="245421" y="240099"/>
                    <a:pt x="234535" y="229210"/>
                    <a:pt x="221102" y="229210"/>
                  </a:cubicBezTo>
                  <a:lnTo>
                    <a:pt x="50869" y="229210"/>
                  </a:lnTo>
                  <a:lnTo>
                    <a:pt x="50869" y="50870"/>
                  </a:lnTo>
                  <a:lnTo>
                    <a:pt x="99506" y="50870"/>
                  </a:lnTo>
                  <a:lnTo>
                    <a:pt x="99506" y="91401"/>
                  </a:lnTo>
                  <a:cubicBezTo>
                    <a:pt x="99506" y="104832"/>
                    <a:pt x="110392" y="115720"/>
                    <a:pt x="123825" y="115720"/>
                  </a:cubicBezTo>
                  <a:cubicBezTo>
                    <a:pt x="137258" y="115720"/>
                    <a:pt x="148144" y="104832"/>
                    <a:pt x="148144" y="91401"/>
                  </a:cubicBezTo>
                  <a:lnTo>
                    <a:pt x="148144" y="50870"/>
                  </a:lnTo>
                  <a:lnTo>
                    <a:pt x="196781" y="50870"/>
                  </a:lnTo>
                  <a:lnTo>
                    <a:pt x="196781" y="91401"/>
                  </a:lnTo>
                  <a:cubicBezTo>
                    <a:pt x="196781" y="104832"/>
                    <a:pt x="207666" y="115720"/>
                    <a:pt x="221099" y="115720"/>
                  </a:cubicBezTo>
                  <a:cubicBezTo>
                    <a:pt x="234532" y="115720"/>
                    <a:pt x="245418" y="104832"/>
                    <a:pt x="245418" y="91401"/>
                  </a:cubicBezTo>
                  <a:lnTo>
                    <a:pt x="245418" y="50870"/>
                  </a:lnTo>
                  <a:lnTo>
                    <a:pt x="294055" y="50870"/>
                  </a:lnTo>
                  <a:lnTo>
                    <a:pt x="294055" y="91401"/>
                  </a:lnTo>
                  <a:cubicBezTo>
                    <a:pt x="294055" y="104832"/>
                    <a:pt x="304940" y="115720"/>
                    <a:pt x="318373" y="115720"/>
                  </a:cubicBezTo>
                  <a:cubicBezTo>
                    <a:pt x="331806" y="115720"/>
                    <a:pt x="342692" y="104832"/>
                    <a:pt x="342692" y="91401"/>
                  </a:cubicBezTo>
                  <a:lnTo>
                    <a:pt x="342692" y="50870"/>
                  </a:lnTo>
                  <a:lnTo>
                    <a:pt x="391329" y="50870"/>
                  </a:lnTo>
                  <a:lnTo>
                    <a:pt x="391329" y="91401"/>
                  </a:lnTo>
                  <a:cubicBezTo>
                    <a:pt x="391329" y="104832"/>
                    <a:pt x="402214" y="115720"/>
                    <a:pt x="415647" y="115720"/>
                  </a:cubicBezTo>
                  <a:cubicBezTo>
                    <a:pt x="429080" y="115720"/>
                    <a:pt x="439966" y="104832"/>
                    <a:pt x="439966" y="91401"/>
                  </a:cubicBezTo>
                  <a:lnTo>
                    <a:pt x="439966" y="50870"/>
                  </a:lnTo>
                  <a:lnTo>
                    <a:pt x="488603" y="50870"/>
                  </a:lnTo>
                  <a:lnTo>
                    <a:pt x="488603" y="91401"/>
                  </a:lnTo>
                  <a:cubicBezTo>
                    <a:pt x="488603" y="104832"/>
                    <a:pt x="499488" y="115720"/>
                    <a:pt x="512921" y="115720"/>
                  </a:cubicBezTo>
                  <a:cubicBezTo>
                    <a:pt x="526355" y="115720"/>
                    <a:pt x="537240" y="104832"/>
                    <a:pt x="537240" y="91401"/>
                  </a:cubicBezTo>
                  <a:lnTo>
                    <a:pt x="537240" y="50870"/>
                  </a:lnTo>
                  <a:lnTo>
                    <a:pt x="585877" y="50870"/>
                  </a:lnTo>
                  <a:lnTo>
                    <a:pt x="585877" y="91401"/>
                  </a:lnTo>
                  <a:cubicBezTo>
                    <a:pt x="585877" y="104832"/>
                    <a:pt x="596762" y="115720"/>
                    <a:pt x="610195" y="115720"/>
                  </a:cubicBezTo>
                  <a:cubicBezTo>
                    <a:pt x="623629" y="115720"/>
                    <a:pt x="634514" y="104832"/>
                    <a:pt x="634514" y="91401"/>
                  </a:cubicBezTo>
                  <a:lnTo>
                    <a:pt x="634514" y="50870"/>
                  </a:lnTo>
                  <a:lnTo>
                    <a:pt x="683151" y="50870"/>
                  </a:lnTo>
                  <a:lnTo>
                    <a:pt x="683151" y="91401"/>
                  </a:lnTo>
                  <a:cubicBezTo>
                    <a:pt x="683151" y="104832"/>
                    <a:pt x="694036" y="115720"/>
                    <a:pt x="707469" y="115720"/>
                  </a:cubicBezTo>
                  <a:cubicBezTo>
                    <a:pt x="720903" y="115720"/>
                    <a:pt x="731788" y="104832"/>
                    <a:pt x="731788" y="91401"/>
                  </a:cubicBezTo>
                  <a:lnTo>
                    <a:pt x="731788" y="50870"/>
                  </a:lnTo>
                  <a:lnTo>
                    <a:pt x="780425" y="50870"/>
                  </a:lnTo>
                  <a:lnTo>
                    <a:pt x="780425" y="91401"/>
                  </a:lnTo>
                  <a:cubicBezTo>
                    <a:pt x="780425" y="104832"/>
                    <a:pt x="791310" y="115720"/>
                    <a:pt x="804744" y="115720"/>
                  </a:cubicBezTo>
                  <a:cubicBezTo>
                    <a:pt x="818177" y="115720"/>
                    <a:pt x="829062" y="104832"/>
                    <a:pt x="829062" y="91401"/>
                  </a:cubicBezTo>
                  <a:lnTo>
                    <a:pt x="829062" y="50870"/>
                  </a:lnTo>
                  <a:lnTo>
                    <a:pt x="877699" y="50870"/>
                  </a:lnTo>
                  <a:lnTo>
                    <a:pt x="877699" y="91401"/>
                  </a:lnTo>
                  <a:cubicBezTo>
                    <a:pt x="877699" y="104832"/>
                    <a:pt x="888584" y="115720"/>
                    <a:pt x="902018" y="115720"/>
                  </a:cubicBezTo>
                  <a:cubicBezTo>
                    <a:pt x="915451" y="115720"/>
                    <a:pt x="926336" y="104832"/>
                    <a:pt x="926336" y="91401"/>
                  </a:cubicBezTo>
                  <a:lnTo>
                    <a:pt x="926336" y="50870"/>
                  </a:lnTo>
                  <a:lnTo>
                    <a:pt x="974973" y="50870"/>
                  </a:lnTo>
                  <a:lnTo>
                    <a:pt x="974973" y="91401"/>
                  </a:lnTo>
                  <a:cubicBezTo>
                    <a:pt x="974973" y="104832"/>
                    <a:pt x="985858" y="115720"/>
                    <a:pt x="999292" y="115720"/>
                  </a:cubicBezTo>
                  <a:cubicBezTo>
                    <a:pt x="1012725" y="115720"/>
                    <a:pt x="1023610" y="104832"/>
                    <a:pt x="1023610" y="91401"/>
                  </a:cubicBezTo>
                  <a:lnTo>
                    <a:pt x="1023610" y="50870"/>
                  </a:lnTo>
                  <a:lnTo>
                    <a:pt x="1072247" y="50870"/>
                  </a:lnTo>
                  <a:lnTo>
                    <a:pt x="1072247" y="91401"/>
                  </a:lnTo>
                  <a:cubicBezTo>
                    <a:pt x="1072247" y="104832"/>
                    <a:pt x="1083132" y="115720"/>
                    <a:pt x="1096566" y="115720"/>
                  </a:cubicBezTo>
                  <a:cubicBezTo>
                    <a:pt x="1109999" y="115720"/>
                    <a:pt x="1120884" y="104832"/>
                    <a:pt x="1120884" y="91401"/>
                  </a:cubicBezTo>
                  <a:lnTo>
                    <a:pt x="1120884" y="50870"/>
                  </a:lnTo>
                  <a:lnTo>
                    <a:pt x="1169521" y="50870"/>
                  </a:lnTo>
                  <a:lnTo>
                    <a:pt x="1169521" y="91401"/>
                  </a:lnTo>
                  <a:cubicBezTo>
                    <a:pt x="1169521" y="104832"/>
                    <a:pt x="1180407" y="115720"/>
                    <a:pt x="1193840" y="115720"/>
                  </a:cubicBezTo>
                  <a:cubicBezTo>
                    <a:pt x="1207273" y="115720"/>
                    <a:pt x="1218158" y="104832"/>
                    <a:pt x="1218158" y="91401"/>
                  </a:cubicBezTo>
                  <a:lnTo>
                    <a:pt x="1218158" y="50870"/>
                  </a:lnTo>
                  <a:lnTo>
                    <a:pt x="1266795" y="50870"/>
                  </a:lnTo>
                  <a:lnTo>
                    <a:pt x="1266795" y="91401"/>
                  </a:lnTo>
                  <a:cubicBezTo>
                    <a:pt x="1266795" y="104832"/>
                    <a:pt x="1277681" y="115720"/>
                    <a:pt x="1291114" y="115720"/>
                  </a:cubicBezTo>
                  <a:cubicBezTo>
                    <a:pt x="1304547" y="115720"/>
                    <a:pt x="1315432" y="104832"/>
                    <a:pt x="1315432" y="91401"/>
                  </a:cubicBezTo>
                  <a:lnTo>
                    <a:pt x="1315432" y="50870"/>
                  </a:lnTo>
                  <a:lnTo>
                    <a:pt x="1364069" y="50870"/>
                  </a:lnTo>
                  <a:lnTo>
                    <a:pt x="1364069" y="22921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" name="PA-任意多边形: 形状 1524"/>
            <p:cNvSpPr/>
            <p:nvPr>
              <p:custDataLst>
                <p:tags r:id="rId16"/>
              </p:custDataLst>
            </p:nvPr>
          </p:nvSpPr>
          <p:spPr>
            <a:xfrm>
              <a:off x="7674513" y="18583677"/>
              <a:ext cx="1413867" cy="181570"/>
            </a:xfrm>
            <a:custGeom>
              <a:avLst/>
              <a:gdLst>
                <a:gd name="connsiteX0" fmla="*/ 1388424 w 1413867"/>
                <a:gd name="connsiteY0" fmla="*/ 2232 h 181570"/>
                <a:gd name="connsiteX1" fmla="*/ 221105 w 1413867"/>
                <a:gd name="connsiteY1" fmla="*/ 2232 h 181570"/>
                <a:gd name="connsiteX2" fmla="*/ 213417 w 1413867"/>
                <a:gd name="connsiteY2" fmla="*/ 3480 h 181570"/>
                <a:gd name="connsiteX3" fmla="*/ 18862 w 1413867"/>
                <a:gd name="connsiteY3" fmla="*/ 68327 h 181570"/>
                <a:gd name="connsiteX4" fmla="*/ 2232 w 1413867"/>
                <a:gd name="connsiteY4" fmla="*/ 91398 h 181570"/>
                <a:gd name="connsiteX5" fmla="*/ 18860 w 1413867"/>
                <a:gd name="connsiteY5" fmla="*/ 114470 h 181570"/>
                <a:gd name="connsiteX6" fmla="*/ 213414 w 1413867"/>
                <a:gd name="connsiteY6" fmla="*/ 179326 h 181570"/>
                <a:gd name="connsiteX7" fmla="*/ 221105 w 1413867"/>
                <a:gd name="connsiteY7" fmla="*/ 180573 h 181570"/>
                <a:gd name="connsiteX8" fmla="*/ 1388424 w 1413867"/>
                <a:gd name="connsiteY8" fmla="*/ 180573 h 181570"/>
                <a:gd name="connsiteX9" fmla="*/ 1412742 w 1413867"/>
                <a:gd name="connsiteY9" fmla="*/ 156255 h 181570"/>
                <a:gd name="connsiteX10" fmla="*/ 1412742 w 1413867"/>
                <a:gd name="connsiteY10" fmla="*/ 26554 h 181570"/>
                <a:gd name="connsiteX11" fmla="*/ 1388424 w 1413867"/>
                <a:gd name="connsiteY11" fmla="*/ 2232 h 181570"/>
                <a:gd name="connsiteX12" fmla="*/ 196787 w 1413867"/>
                <a:gd name="connsiteY12" fmla="*/ 122512 h 181570"/>
                <a:gd name="connsiteX13" fmla="*/ 103453 w 1413867"/>
                <a:gd name="connsiteY13" fmla="*/ 91395 h 181570"/>
                <a:gd name="connsiteX14" fmla="*/ 196784 w 1413867"/>
                <a:gd name="connsiteY14" fmla="*/ 60290 h 181570"/>
                <a:gd name="connsiteX15" fmla="*/ 196784 w 1413867"/>
                <a:gd name="connsiteY15" fmla="*/ 122512 h 181570"/>
                <a:gd name="connsiteX16" fmla="*/ 1104701 w 1413867"/>
                <a:gd name="connsiteY16" fmla="*/ 131936 h 181570"/>
                <a:gd name="connsiteX17" fmla="*/ 245424 w 1413867"/>
                <a:gd name="connsiteY17" fmla="*/ 131936 h 181570"/>
                <a:gd name="connsiteX18" fmla="*/ 245424 w 1413867"/>
                <a:gd name="connsiteY18" fmla="*/ 50872 h 181570"/>
                <a:gd name="connsiteX19" fmla="*/ 1104701 w 1413867"/>
                <a:gd name="connsiteY19" fmla="*/ 50872 h 181570"/>
                <a:gd name="connsiteX20" fmla="*/ 1104701 w 1413867"/>
                <a:gd name="connsiteY20" fmla="*/ 131936 h 181570"/>
                <a:gd name="connsiteX21" fmla="*/ 1234401 w 1413867"/>
                <a:gd name="connsiteY21" fmla="*/ 131936 h 181570"/>
                <a:gd name="connsiteX22" fmla="*/ 1153338 w 1413867"/>
                <a:gd name="connsiteY22" fmla="*/ 131936 h 181570"/>
                <a:gd name="connsiteX23" fmla="*/ 1153338 w 1413867"/>
                <a:gd name="connsiteY23" fmla="*/ 50872 h 181570"/>
                <a:gd name="connsiteX24" fmla="*/ 1234401 w 1413867"/>
                <a:gd name="connsiteY24" fmla="*/ 50872 h 181570"/>
                <a:gd name="connsiteX25" fmla="*/ 1234401 w 1413867"/>
                <a:gd name="connsiteY25" fmla="*/ 131936 h 181570"/>
                <a:gd name="connsiteX26" fmla="*/ 1364105 w 1413867"/>
                <a:gd name="connsiteY26" fmla="*/ 131936 h 181570"/>
                <a:gd name="connsiteX27" fmla="*/ 1283041 w 1413867"/>
                <a:gd name="connsiteY27" fmla="*/ 131936 h 181570"/>
                <a:gd name="connsiteX28" fmla="*/ 1283041 w 1413867"/>
                <a:gd name="connsiteY28" fmla="*/ 50872 h 181570"/>
                <a:gd name="connsiteX29" fmla="*/ 1364105 w 1413867"/>
                <a:gd name="connsiteY29" fmla="*/ 50872 h 181570"/>
                <a:gd name="connsiteX30" fmla="*/ 1364105 w 1413867"/>
                <a:gd name="connsiteY30" fmla="*/ 131936 h 1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13867" h="181570">
                  <a:moveTo>
                    <a:pt x="1388424" y="2232"/>
                  </a:moveTo>
                  <a:lnTo>
                    <a:pt x="221105" y="2232"/>
                  </a:lnTo>
                  <a:cubicBezTo>
                    <a:pt x="218492" y="2232"/>
                    <a:pt x="215896" y="2655"/>
                    <a:pt x="213417" y="3480"/>
                  </a:cubicBezTo>
                  <a:lnTo>
                    <a:pt x="18862" y="68327"/>
                  </a:lnTo>
                  <a:cubicBezTo>
                    <a:pt x="8930" y="71637"/>
                    <a:pt x="2232" y="80930"/>
                    <a:pt x="2232" y="91398"/>
                  </a:cubicBezTo>
                  <a:cubicBezTo>
                    <a:pt x="2232" y="101864"/>
                    <a:pt x="8930" y="111160"/>
                    <a:pt x="18860" y="114470"/>
                  </a:cubicBezTo>
                  <a:lnTo>
                    <a:pt x="213414" y="179326"/>
                  </a:lnTo>
                  <a:cubicBezTo>
                    <a:pt x="215893" y="180154"/>
                    <a:pt x="218489" y="180573"/>
                    <a:pt x="221105" y="180573"/>
                  </a:cubicBezTo>
                  <a:lnTo>
                    <a:pt x="1388424" y="180573"/>
                  </a:lnTo>
                  <a:cubicBezTo>
                    <a:pt x="1401857" y="180573"/>
                    <a:pt x="1412742" y="169685"/>
                    <a:pt x="1412742" y="156255"/>
                  </a:cubicBezTo>
                  <a:lnTo>
                    <a:pt x="1412742" y="26554"/>
                  </a:lnTo>
                  <a:cubicBezTo>
                    <a:pt x="1412742" y="13121"/>
                    <a:pt x="1401857" y="2232"/>
                    <a:pt x="1388424" y="2232"/>
                  </a:cubicBezTo>
                  <a:close/>
                  <a:moveTo>
                    <a:pt x="196787" y="122512"/>
                  </a:moveTo>
                  <a:lnTo>
                    <a:pt x="103453" y="91395"/>
                  </a:lnTo>
                  <a:lnTo>
                    <a:pt x="196784" y="60290"/>
                  </a:lnTo>
                  <a:lnTo>
                    <a:pt x="196784" y="122512"/>
                  </a:lnTo>
                  <a:close/>
                  <a:moveTo>
                    <a:pt x="1104701" y="131936"/>
                  </a:moveTo>
                  <a:lnTo>
                    <a:pt x="245424" y="131936"/>
                  </a:lnTo>
                  <a:lnTo>
                    <a:pt x="245424" y="50872"/>
                  </a:lnTo>
                  <a:lnTo>
                    <a:pt x="1104701" y="50872"/>
                  </a:lnTo>
                  <a:lnTo>
                    <a:pt x="1104701" y="131936"/>
                  </a:lnTo>
                  <a:close/>
                  <a:moveTo>
                    <a:pt x="1234401" y="131936"/>
                  </a:moveTo>
                  <a:lnTo>
                    <a:pt x="1153338" y="131936"/>
                  </a:lnTo>
                  <a:lnTo>
                    <a:pt x="1153338" y="50872"/>
                  </a:lnTo>
                  <a:lnTo>
                    <a:pt x="1234401" y="50872"/>
                  </a:lnTo>
                  <a:lnTo>
                    <a:pt x="1234401" y="131936"/>
                  </a:lnTo>
                  <a:close/>
                  <a:moveTo>
                    <a:pt x="1364105" y="131936"/>
                  </a:moveTo>
                  <a:lnTo>
                    <a:pt x="1283041" y="131936"/>
                  </a:lnTo>
                  <a:lnTo>
                    <a:pt x="1283041" y="50872"/>
                  </a:lnTo>
                  <a:lnTo>
                    <a:pt x="1364105" y="50872"/>
                  </a:lnTo>
                  <a:lnTo>
                    <a:pt x="1364105" y="13193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" name="PA-任意多边形: 形状 1525"/>
            <p:cNvSpPr/>
            <p:nvPr>
              <p:custDataLst>
                <p:tags r:id="rId17"/>
              </p:custDataLst>
            </p:nvPr>
          </p:nvSpPr>
          <p:spPr>
            <a:xfrm>
              <a:off x="7674513" y="18064868"/>
              <a:ext cx="1413867" cy="50602"/>
            </a:xfrm>
            <a:custGeom>
              <a:avLst/>
              <a:gdLst>
                <a:gd name="connsiteX0" fmla="*/ 1388424 w 1413867"/>
                <a:gd name="connsiteY0" fmla="*/ 2232 h 50601"/>
                <a:gd name="connsiteX1" fmla="*/ 26551 w 1413867"/>
                <a:gd name="connsiteY1" fmla="*/ 2232 h 50601"/>
                <a:gd name="connsiteX2" fmla="*/ 2232 w 1413867"/>
                <a:gd name="connsiteY2" fmla="*/ 26551 h 50601"/>
                <a:gd name="connsiteX3" fmla="*/ 26551 w 1413867"/>
                <a:gd name="connsiteY3" fmla="*/ 50870 h 50601"/>
                <a:gd name="connsiteX4" fmla="*/ 1388424 w 1413867"/>
                <a:gd name="connsiteY4" fmla="*/ 50870 h 50601"/>
                <a:gd name="connsiteX5" fmla="*/ 1412742 w 1413867"/>
                <a:gd name="connsiteY5" fmla="*/ 26551 h 50601"/>
                <a:gd name="connsiteX6" fmla="*/ 1388424 w 1413867"/>
                <a:gd name="connsiteY6" fmla="*/ 2232 h 5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3867" h="50601">
                  <a:moveTo>
                    <a:pt x="1388424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cubicBezTo>
                    <a:pt x="2232" y="39981"/>
                    <a:pt x="13118" y="50870"/>
                    <a:pt x="26551" y="50870"/>
                  </a:cubicBezTo>
                  <a:lnTo>
                    <a:pt x="1388424" y="50870"/>
                  </a:lnTo>
                  <a:cubicBezTo>
                    <a:pt x="1401857" y="50870"/>
                    <a:pt x="1412742" y="39981"/>
                    <a:pt x="1412742" y="26551"/>
                  </a:cubicBezTo>
                  <a:cubicBezTo>
                    <a:pt x="1412742" y="13121"/>
                    <a:pt x="1401857" y="2232"/>
                    <a:pt x="1388424" y="22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PA-任意多边形: 形状 1526"/>
            <p:cNvSpPr/>
            <p:nvPr>
              <p:custDataLst>
                <p:tags r:id="rId18"/>
              </p:custDataLst>
            </p:nvPr>
          </p:nvSpPr>
          <p:spPr>
            <a:xfrm>
              <a:off x="7674513" y="17756826"/>
              <a:ext cx="247055" cy="261938"/>
            </a:xfrm>
            <a:custGeom>
              <a:avLst/>
              <a:gdLst>
                <a:gd name="connsiteX0" fmla="*/ 221105 w 247054"/>
                <a:gd name="connsiteY0" fmla="*/ 2232 h 261937"/>
                <a:gd name="connsiteX1" fmla="*/ 26551 w 247054"/>
                <a:gd name="connsiteY1" fmla="*/ 2232 h 261937"/>
                <a:gd name="connsiteX2" fmla="*/ 2232 w 247054"/>
                <a:gd name="connsiteY2" fmla="*/ 26551 h 261937"/>
                <a:gd name="connsiteX3" fmla="*/ 2232 w 247054"/>
                <a:gd name="connsiteY3" fmla="*/ 237318 h 261937"/>
                <a:gd name="connsiteX4" fmla="*/ 26551 w 247054"/>
                <a:gd name="connsiteY4" fmla="*/ 261637 h 261937"/>
                <a:gd name="connsiteX5" fmla="*/ 50869 w 247054"/>
                <a:gd name="connsiteY5" fmla="*/ 237318 h 261937"/>
                <a:gd name="connsiteX6" fmla="*/ 50869 w 247054"/>
                <a:gd name="connsiteY6" fmla="*/ 50872 h 261937"/>
                <a:gd name="connsiteX7" fmla="*/ 196784 w 247054"/>
                <a:gd name="connsiteY7" fmla="*/ 50872 h 261937"/>
                <a:gd name="connsiteX8" fmla="*/ 196784 w 247054"/>
                <a:gd name="connsiteY8" fmla="*/ 237318 h 261937"/>
                <a:gd name="connsiteX9" fmla="*/ 221102 w 247054"/>
                <a:gd name="connsiteY9" fmla="*/ 261637 h 261937"/>
                <a:gd name="connsiteX10" fmla="*/ 245421 w 247054"/>
                <a:gd name="connsiteY10" fmla="*/ 237318 h 261937"/>
                <a:gd name="connsiteX11" fmla="*/ 245421 w 247054"/>
                <a:gd name="connsiteY11" fmla="*/ 26551 h 261937"/>
                <a:gd name="connsiteX12" fmla="*/ 221105 w 247054"/>
                <a:gd name="connsiteY12" fmla="*/ 2232 h 26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7054" h="261937">
                  <a:moveTo>
                    <a:pt x="221105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237318"/>
                  </a:lnTo>
                  <a:cubicBezTo>
                    <a:pt x="2232" y="250749"/>
                    <a:pt x="13118" y="261637"/>
                    <a:pt x="26551" y="261637"/>
                  </a:cubicBezTo>
                  <a:cubicBezTo>
                    <a:pt x="39984" y="261637"/>
                    <a:pt x="50869" y="250749"/>
                    <a:pt x="50869" y="237318"/>
                  </a:cubicBezTo>
                  <a:lnTo>
                    <a:pt x="50869" y="50872"/>
                  </a:lnTo>
                  <a:lnTo>
                    <a:pt x="196784" y="50872"/>
                  </a:lnTo>
                  <a:lnTo>
                    <a:pt x="196784" y="237318"/>
                  </a:lnTo>
                  <a:cubicBezTo>
                    <a:pt x="196784" y="250749"/>
                    <a:pt x="207669" y="261637"/>
                    <a:pt x="221102" y="261637"/>
                  </a:cubicBezTo>
                  <a:cubicBezTo>
                    <a:pt x="234535" y="261637"/>
                    <a:pt x="245421" y="250749"/>
                    <a:pt x="245421" y="237318"/>
                  </a:cubicBezTo>
                  <a:lnTo>
                    <a:pt x="245421" y="26551"/>
                  </a:lnTo>
                  <a:cubicBezTo>
                    <a:pt x="245424" y="13121"/>
                    <a:pt x="234538" y="2232"/>
                    <a:pt x="221105" y="22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PA-任意多边形: 形状 1527"/>
            <p:cNvSpPr/>
            <p:nvPr>
              <p:custDataLst>
                <p:tags r:id="rId19"/>
              </p:custDataLst>
            </p:nvPr>
          </p:nvSpPr>
          <p:spPr>
            <a:xfrm>
              <a:off x="7966341" y="17627123"/>
              <a:ext cx="247055" cy="392906"/>
            </a:xfrm>
            <a:custGeom>
              <a:avLst/>
              <a:gdLst>
                <a:gd name="connsiteX0" fmla="*/ 221105 w 247054"/>
                <a:gd name="connsiteY0" fmla="*/ 2232 h 392906"/>
                <a:gd name="connsiteX1" fmla="*/ 26551 w 247054"/>
                <a:gd name="connsiteY1" fmla="*/ 2232 h 392906"/>
                <a:gd name="connsiteX2" fmla="*/ 2232 w 247054"/>
                <a:gd name="connsiteY2" fmla="*/ 26551 h 392906"/>
                <a:gd name="connsiteX3" fmla="*/ 2232 w 247054"/>
                <a:gd name="connsiteY3" fmla="*/ 367019 h 392906"/>
                <a:gd name="connsiteX4" fmla="*/ 26551 w 247054"/>
                <a:gd name="connsiteY4" fmla="*/ 391338 h 392906"/>
                <a:gd name="connsiteX5" fmla="*/ 50869 w 247054"/>
                <a:gd name="connsiteY5" fmla="*/ 367019 h 392906"/>
                <a:gd name="connsiteX6" fmla="*/ 50869 w 247054"/>
                <a:gd name="connsiteY6" fmla="*/ 50872 h 392906"/>
                <a:gd name="connsiteX7" fmla="*/ 196784 w 247054"/>
                <a:gd name="connsiteY7" fmla="*/ 50872 h 392906"/>
                <a:gd name="connsiteX8" fmla="*/ 196784 w 247054"/>
                <a:gd name="connsiteY8" fmla="*/ 367022 h 392906"/>
                <a:gd name="connsiteX9" fmla="*/ 221102 w 247054"/>
                <a:gd name="connsiteY9" fmla="*/ 391341 h 392906"/>
                <a:gd name="connsiteX10" fmla="*/ 245421 w 247054"/>
                <a:gd name="connsiteY10" fmla="*/ 367022 h 392906"/>
                <a:gd name="connsiteX11" fmla="*/ 245421 w 247054"/>
                <a:gd name="connsiteY11" fmla="*/ 26554 h 392906"/>
                <a:gd name="connsiteX12" fmla="*/ 221105 w 247054"/>
                <a:gd name="connsiteY12" fmla="*/ 2232 h 39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7054" h="392906">
                  <a:moveTo>
                    <a:pt x="221105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367019"/>
                  </a:lnTo>
                  <a:cubicBezTo>
                    <a:pt x="2232" y="380449"/>
                    <a:pt x="13118" y="391338"/>
                    <a:pt x="26551" y="391338"/>
                  </a:cubicBezTo>
                  <a:cubicBezTo>
                    <a:pt x="39984" y="391338"/>
                    <a:pt x="50869" y="380449"/>
                    <a:pt x="50869" y="367019"/>
                  </a:cubicBezTo>
                  <a:lnTo>
                    <a:pt x="50869" y="50872"/>
                  </a:lnTo>
                  <a:lnTo>
                    <a:pt x="196784" y="50872"/>
                  </a:lnTo>
                  <a:lnTo>
                    <a:pt x="196784" y="367022"/>
                  </a:lnTo>
                  <a:cubicBezTo>
                    <a:pt x="196784" y="380452"/>
                    <a:pt x="207669" y="391341"/>
                    <a:pt x="221102" y="391341"/>
                  </a:cubicBezTo>
                  <a:cubicBezTo>
                    <a:pt x="234535" y="391341"/>
                    <a:pt x="245421" y="380452"/>
                    <a:pt x="245421" y="367022"/>
                  </a:cubicBezTo>
                  <a:lnTo>
                    <a:pt x="245421" y="26554"/>
                  </a:lnTo>
                  <a:cubicBezTo>
                    <a:pt x="245427" y="13121"/>
                    <a:pt x="234541" y="2232"/>
                    <a:pt x="221105" y="22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PA-任意多边形: 形状 1528"/>
            <p:cNvSpPr/>
            <p:nvPr>
              <p:custDataLst>
                <p:tags r:id="rId20"/>
              </p:custDataLst>
            </p:nvPr>
          </p:nvSpPr>
          <p:spPr>
            <a:xfrm>
              <a:off x="8258172" y="17497422"/>
              <a:ext cx="247055" cy="520898"/>
            </a:xfrm>
            <a:custGeom>
              <a:avLst/>
              <a:gdLst>
                <a:gd name="connsiteX0" fmla="*/ 221105 w 247054"/>
                <a:gd name="connsiteY0" fmla="*/ 2232 h 520898"/>
                <a:gd name="connsiteX1" fmla="*/ 26551 w 247054"/>
                <a:gd name="connsiteY1" fmla="*/ 2232 h 520898"/>
                <a:gd name="connsiteX2" fmla="*/ 2232 w 247054"/>
                <a:gd name="connsiteY2" fmla="*/ 26551 h 520898"/>
                <a:gd name="connsiteX3" fmla="*/ 2232 w 247054"/>
                <a:gd name="connsiteY3" fmla="*/ 496720 h 520898"/>
                <a:gd name="connsiteX4" fmla="*/ 26551 w 247054"/>
                <a:gd name="connsiteY4" fmla="*/ 521038 h 520898"/>
                <a:gd name="connsiteX5" fmla="*/ 50869 w 247054"/>
                <a:gd name="connsiteY5" fmla="*/ 496720 h 520898"/>
                <a:gd name="connsiteX6" fmla="*/ 50869 w 247054"/>
                <a:gd name="connsiteY6" fmla="*/ 50869 h 520898"/>
                <a:gd name="connsiteX7" fmla="*/ 196784 w 247054"/>
                <a:gd name="connsiteY7" fmla="*/ 50869 h 520898"/>
                <a:gd name="connsiteX8" fmla="*/ 196784 w 247054"/>
                <a:gd name="connsiteY8" fmla="*/ 496720 h 520898"/>
                <a:gd name="connsiteX9" fmla="*/ 221102 w 247054"/>
                <a:gd name="connsiteY9" fmla="*/ 521038 h 520898"/>
                <a:gd name="connsiteX10" fmla="*/ 245421 w 247054"/>
                <a:gd name="connsiteY10" fmla="*/ 496720 h 520898"/>
                <a:gd name="connsiteX11" fmla="*/ 245421 w 247054"/>
                <a:gd name="connsiteY11" fmla="*/ 26551 h 520898"/>
                <a:gd name="connsiteX12" fmla="*/ 221105 w 247054"/>
                <a:gd name="connsiteY12" fmla="*/ 2232 h 52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7054" h="520898">
                  <a:moveTo>
                    <a:pt x="221105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496720"/>
                  </a:lnTo>
                  <a:cubicBezTo>
                    <a:pt x="2232" y="510150"/>
                    <a:pt x="13118" y="521038"/>
                    <a:pt x="26551" y="521038"/>
                  </a:cubicBezTo>
                  <a:cubicBezTo>
                    <a:pt x="39984" y="521038"/>
                    <a:pt x="50869" y="510150"/>
                    <a:pt x="50869" y="496720"/>
                  </a:cubicBezTo>
                  <a:lnTo>
                    <a:pt x="50869" y="50869"/>
                  </a:lnTo>
                  <a:lnTo>
                    <a:pt x="196784" y="50869"/>
                  </a:lnTo>
                  <a:lnTo>
                    <a:pt x="196784" y="496720"/>
                  </a:lnTo>
                  <a:cubicBezTo>
                    <a:pt x="196784" y="510150"/>
                    <a:pt x="207669" y="521038"/>
                    <a:pt x="221102" y="521038"/>
                  </a:cubicBezTo>
                  <a:cubicBezTo>
                    <a:pt x="234535" y="521038"/>
                    <a:pt x="245421" y="510150"/>
                    <a:pt x="245421" y="496720"/>
                  </a:cubicBezTo>
                  <a:lnTo>
                    <a:pt x="245421" y="26551"/>
                  </a:lnTo>
                  <a:cubicBezTo>
                    <a:pt x="245424" y="13121"/>
                    <a:pt x="234538" y="2232"/>
                    <a:pt x="221105" y="22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PA-任意多边形: 形状 1529"/>
            <p:cNvSpPr/>
            <p:nvPr>
              <p:custDataLst>
                <p:tags r:id="rId21"/>
              </p:custDataLst>
            </p:nvPr>
          </p:nvSpPr>
          <p:spPr>
            <a:xfrm>
              <a:off x="8550000" y="17367718"/>
              <a:ext cx="247055" cy="651867"/>
            </a:xfrm>
            <a:custGeom>
              <a:avLst/>
              <a:gdLst>
                <a:gd name="connsiteX0" fmla="*/ 221105 w 247054"/>
                <a:gd name="connsiteY0" fmla="*/ 2232 h 651867"/>
                <a:gd name="connsiteX1" fmla="*/ 26551 w 247054"/>
                <a:gd name="connsiteY1" fmla="*/ 2232 h 651867"/>
                <a:gd name="connsiteX2" fmla="*/ 2232 w 247054"/>
                <a:gd name="connsiteY2" fmla="*/ 26551 h 651867"/>
                <a:gd name="connsiteX3" fmla="*/ 2232 w 247054"/>
                <a:gd name="connsiteY3" fmla="*/ 626424 h 651867"/>
                <a:gd name="connsiteX4" fmla="*/ 26551 w 247054"/>
                <a:gd name="connsiteY4" fmla="*/ 650742 h 651867"/>
                <a:gd name="connsiteX5" fmla="*/ 50869 w 247054"/>
                <a:gd name="connsiteY5" fmla="*/ 626424 h 651867"/>
                <a:gd name="connsiteX6" fmla="*/ 50869 w 247054"/>
                <a:gd name="connsiteY6" fmla="*/ 50872 h 651867"/>
                <a:gd name="connsiteX7" fmla="*/ 196784 w 247054"/>
                <a:gd name="connsiteY7" fmla="*/ 50872 h 651867"/>
                <a:gd name="connsiteX8" fmla="*/ 196784 w 247054"/>
                <a:gd name="connsiteY8" fmla="*/ 626427 h 651867"/>
                <a:gd name="connsiteX9" fmla="*/ 221102 w 247054"/>
                <a:gd name="connsiteY9" fmla="*/ 650745 h 651867"/>
                <a:gd name="connsiteX10" fmla="*/ 245421 w 247054"/>
                <a:gd name="connsiteY10" fmla="*/ 626427 h 651867"/>
                <a:gd name="connsiteX11" fmla="*/ 245421 w 247054"/>
                <a:gd name="connsiteY11" fmla="*/ 26554 h 651867"/>
                <a:gd name="connsiteX12" fmla="*/ 221105 w 247054"/>
                <a:gd name="connsiteY12" fmla="*/ 2232 h 65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7054" h="651867">
                  <a:moveTo>
                    <a:pt x="221105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626424"/>
                  </a:lnTo>
                  <a:cubicBezTo>
                    <a:pt x="2232" y="639854"/>
                    <a:pt x="13118" y="650742"/>
                    <a:pt x="26551" y="650742"/>
                  </a:cubicBezTo>
                  <a:cubicBezTo>
                    <a:pt x="39984" y="650742"/>
                    <a:pt x="50869" y="639854"/>
                    <a:pt x="50869" y="626424"/>
                  </a:cubicBezTo>
                  <a:lnTo>
                    <a:pt x="50869" y="50872"/>
                  </a:lnTo>
                  <a:lnTo>
                    <a:pt x="196784" y="50872"/>
                  </a:lnTo>
                  <a:lnTo>
                    <a:pt x="196784" y="626427"/>
                  </a:lnTo>
                  <a:cubicBezTo>
                    <a:pt x="196784" y="639857"/>
                    <a:pt x="207669" y="650745"/>
                    <a:pt x="221102" y="650745"/>
                  </a:cubicBezTo>
                  <a:cubicBezTo>
                    <a:pt x="234535" y="650745"/>
                    <a:pt x="245421" y="639857"/>
                    <a:pt x="245421" y="626427"/>
                  </a:cubicBezTo>
                  <a:lnTo>
                    <a:pt x="245421" y="26554"/>
                  </a:lnTo>
                  <a:cubicBezTo>
                    <a:pt x="245427" y="13124"/>
                    <a:pt x="234541" y="2232"/>
                    <a:pt x="221105" y="22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PA-任意多边形: 形状 1530"/>
            <p:cNvSpPr/>
            <p:nvPr>
              <p:custDataLst>
                <p:tags r:id="rId22"/>
              </p:custDataLst>
            </p:nvPr>
          </p:nvSpPr>
          <p:spPr>
            <a:xfrm>
              <a:off x="8841831" y="17238018"/>
              <a:ext cx="247055" cy="779859"/>
            </a:xfrm>
            <a:custGeom>
              <a:avLst/>
              <a:gdLst>
                <a:gd name="connsiteX0" fmla="*/ 221105 w 247054"/>
                <a:gd name="connsiteY0" fmla="*/ 2232 h 779859"/>
                <a:gd name="connsiteX1" fmla="*/ 26551 w 247054"/>
                <a:gd name="connsiteY1" fmla="*/ 2232 h 779859"/>
                <a:gd name="connsiteX2" fmla="*/ 2232 w 247054"/>
                <a:gd name="connsiteY2" fmla="*/ 26551 h 779859"/>
                <a:gd name="connsiteX3" fmla="*/ 2232 w 247054"/>
                <a:gd name="connsiteY3" fmla="*/ 756124 h 779859"/>
                <a:gd name="connsiteX4" fmla="*/ 26551 w 247054"/>
                <a:gd name="connsiteY4" fmla="*/ 780443 h 779859"/>
                <a:gd name="connsiteX5" fmla="*/ 50869 w 247054"/>
                <a:gd name="connsiteY5" fmla="*/ 756124 h 779859"/>
                <a:gd name="connsiteX6" fmla="*/ 50869 w 247054"/>
                <a:gd name="connsiteY6" fmla="*/ 50869 h 779859"/>
                <a:gd name="connsiteX7" fmla="*/ 196784 w 247054"/>
                <a:gd name="connsiteY7" fmla="*/ 50869 h 779859"/>
                <a:gd name="connsiteX8" fmla="*/ 196784 w 247054"/>
                <a:gd name="connsiteY8" fmla="*/ 756124 h 779859"/>
                <a:gd name="connsiteX9" fmla="*/ 221102 w 247054"/>
                <a:gd name="connsiteY9" fmla="*/ 780443 h 779859"/>
                <a:gd name="connsiteX10" fmla="*/ 245421 w 247054"/>
                <a:gd name="connsiteY10" fmla="*/ 756124 h 779859"/>
                <a:gd name="connsiteX11" fmla="*/ 245421 w 247054"/>
                <a:gd name="connsiteY11" fmla="*/ 26551 h 779859"/>
                <a:gd name="connsiteX12" fmla="*/ 221105 w 247054"/>
                <a:gd name="connsiteY12" fmla="*/ 2232 h 77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7054" h="779859">
                  <a:moveTo>
                    <a:pt x="221105" y="2232"/>
                  </a:moveTo>
                  <a:lnTo>
                    <a:pt x="26551" y="2232"/>
                  </a:lnTo>
                  <a:cubicBezTo>
                    <a:pt x="13118" y="2232"/>
                    <a:pt x="2232" y="13121"/>
                    <a:pt x="2232" y="26551"/>
                  </a:cubicBezTo>
                  <a:lnTo>
                    <a:pt x="2232" y="756124"/>
                  </a:lnTo>
                  <a:cubicBezTo>
                    <a:pt x="2232" y="769555"/>
                    <a:pt x="13118" y="780443"/>
                    <a:pt x="26551" y="780443"/>
                  </a:cubicBezTo>
                  <a:cubicBezTo>
                    <a:pt x="39984" y="780443"/>
                    <a:pt x="50869" y="769555"/>
                    <a:pt x="50869" y="756124"/>
                  </a:cubicBezTo>
                  <a:lnTo>
                    <a:pt x="50869" y="50869"/>
                  </a:lnTo>
                  <a:lnTo>
                    <a:pt x="196784" y="50869"/>
                  </a:lnTo>
                  <a:lnTo>
                    <a:pt x="196784" y="756124"/>
                  </a:lnTo>
                  <a:cubicBezTo>
                    <a:pt x="196784" y="769555"/>
                    <a:pt x="207669" y="780443"/>
                    <a:pt x="221102" y="780443"/>
                  </a:cubicBezTo>
                  <a:cubicBezTo>
                    <a:pt x="234535" y="780443"/>
                    <a:pt x="245421" y="769555"/>
                    <a:pt x="245421" y="756124"/>
                  </a:cubicBezTo>
                  <a:lnTo>
                    <a:pt x="245421" y="26551"/>
                  </a:lnTo>
                  <a:cubicBezTo>
                    <a:pt x="245424" y="13121"/>
                    <a:pt x="234538" y="2232"/>
                    <a:pt x="221105" y="22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9" name="文本框 158"/>
          <p:cNvSpPr txBox="1"/>
          <p:nvPr>
            <p:custDataLst>
              <p:tags r:id="rId23"/>
            </p:custDataLst>
          </p:nvPr>
        </p:nvSpPr>
        <p:spPr>
          <a:xfrm>
            <a:off x="3519091" y="1619250"/>
            <a:ext cx="5746020" cy="54600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100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深入研究新设备与厂商文档，结合业务线的需求，制定出切实可行的对接方案。</a:t>
            </a:r>
            <a:endParaRPr lang="zh-CN" altLang="en-US" sz="1100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三角形 42"/>
          <p:cNvSpPr/>
          <p:nvPr>
            <p:custDataLst>
              <p:tags r:id="rId24"/>
            </p:custDataLst>
          </p:nvPr>
        </p:nvSpPr>
        <p:spPr>
          <a:xfrm rot="10800000">
            <a:off x="3124136" y="2114445"/>
            <a:ext cx="102550" cy="5081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2" name="菱形 1"/>
          <p:cNvSpPr/>
          <p:nvPr>
            <p:custDataLst>
              <p:tags r:id="rId25"/>
            </p:custDataLst>
          </p:nvPr>
        </p:nvSpPr>
        <p:spPr>
          <a:xfrm>
            <a:off x="2899173" y="1619250"/>
            <a:ext cx="508591" cy="546008"/>
          </a:xfrm>
          <a:custGeom>
            <a:avLst/>
            <a:gdLst>
              <a:gd name="connsiteX0" fmla="*/ 0 w 1094340"/>
              <a:gd name="connsiteY0" fmla="*/ 547170 h 1094340"/>
              <a:gd name="connsiteX1" fmla="*/ 547170 w 1094340"/>
              <a:gd name="connsiteY1" fmla="*/ 0 h 1094340"/>
              <a:gd name="connsiteX2" fmla="*/ 1094340 w 1094340"/>
              <a:gd name="connsiteY2" fmla="*/ 547170 h 1094340"/>
              <a:gd name="connsiteX3" fmla="*/ 547170 w 1094340"/>
              <a:gd name="connsiteY3" fmla="*/ 1094340 h 1094340"/>
              <a:gd name="connsiteX4" fmla="*/ 0 w 1094340"/>
              <a:gd name="connsiteY4" fmla="*/ 547170 h 1094340"/>
              <a:gd name="connsiteX0-1" fmla="*/ 1094340 w 1185780"/>
              <a:gd name="connsiteY0-2" fmla="*/ 547170 h 1094340"/>
              <a:gd name="connsiteX1-3" fmla="*/ 547170 w 1185780"/>
              <a:gd name="connsiteY1-4" fmla="*/ 1094340 h 1094340"/>
              <a:gd name="connsiteX2-5" fmla="*/ 0 w 1185780"/>
              <a:gd name="connsiteY2-6" fmla="*/ 547170 h 1094340"/>
              <a:gd name="connsiteX3-7" fmla="*/ 547170 w 1185780"/>
              <a:gd name="connsiteY3-8" fmla="*/ 0 h 1094340"/>
              <a:gd name="connsiteX4-9" fmla="*/ 1185780 w 1185780"/>
              <a:gd name="connsiteY4-10" fmla="*/ 638610 h 1094340"/>
              <a:gd name="connsiteX0-11" fmla="*/ 1094340 w 1094340"/>
              <a:gd name="connsiteY0-12" fmla="*/ 547170 h 1094340"/>
              <a:gd name="connsiteX1-13" fmla="*/ 547170 w 1094340"/>
              <a:gd name="connsiteY1-14" fmla="*/ 1094340 h 1094340"/>
              <a:gd name="connsiteX2-15" fmla="*/ 0 w 1094340"/>
              <a:gd name="connsiteY2-16" fmla="*/ 547170 h 1094340"/>
              <a:gd name="connsiteX3-17" fmla="*/ 547170 w 1094340"/>
              <a:gd name="connsiteY3-18" fmla="*/ 0 h 1094340"/>
              <a:gd name="connsiteX4-19" fmla="*/ 1019092 w 1094340"/>
              <a:gd name="connsiteY4-20" fmla="*/ 481447 h 1094340"/>
              <a:gd name="connsiteX0-21" fmla="*/ 1015759 w 1019092"/>
              <a:gd name="connsiteY0-22" fmla="*/ 623370 h 1094340"/>
              <a:gd name="connsiteX1-23" fmla="*/ 547170 w 1019092"/>
              <a:gd name="connsiteY1-24" fmla="*/ 1094340 h 1094340"/>
              <a:gd name="connsiteX2-25" fmla="*/ 0 w 1019092"/>
              <a:gd name="connsiteY2-26" fmla="*/ 547170 h 1094340"/>
              <a:gd name="connsiteX3-27" fmla="*/ 547170 w 1019092"/>
              <a:gd name="connsiteY3-28" fmla="*/ 0 h 1094340"/>
              <a:gd name="connsiteX4-29" fmla="*/ 1019092 w 1019092"/>
              <a:gd name="connsiteY4-30" fmla="*/ 481447 h 1094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9092" h="1094340">
                <a:moveTo>
                  <a:pt x="1015759" y="623370"/>
                </a:moveTo>
                <a:lnTo>
                  <a:pt x="547170" y="1094340"/>
                </a:lnTo>
                <a:lnTo>
                  <a:pt x="0" y="547170"/>
                </a:lnTo>
                <a:lnTo>
                  <a:pt x="547170" y="0"/>
                </a:lnTo>
                <a:lnTo>
                  <a:pt x="1019092" y="481447"/>
                </a:lnTo>
              </a:path>
            </a:pathLst>
          </a:cu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26"/>
            </p:custDataLst>
          </p:nvPr>
        </p:nvSpPr>
        <p:spPr>
          <a:xfrm>
            <a:off x="3393906" y="1847908"/>
            <a:ext cx="30026" cy="304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>
            <p:custDataLst>
              <p:tags r:id="rId27"/>
            </p:custDataLst>
          </p:nvPr>
        </p:nvSpPr>
        <p:spPr>
          <a:xfrm>
            <a:off x="3393906" y="1913503"/>
            <a:ext cx="30026" cy="304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20" name="效率_速度"/>
          <p:cNvGrpSpPr>
            <a:grpSpLocks noChangeAspect="1"/>
          </p:cNvGrpSpPr>
          <p:nvPr>
            <p:custDataLst>
              <p:tags r:id="rId28"/>
            </p:custDataLst>
          </p:nvPr>
        </p:nvGrpSpPr>
        <p:grpSpPr bwMode="auto">
          <a:xfrm>
            <a:off x="3060964" y="1788550"/>
            <a:ext cx="223115" cy="207409"/>
            <a:chOff x="3645" y="1965"/>
            <a:chExt cx="390" cy="390"/>
          </a:xfrm>
          <a:solidFill>
            <a:schemeClr val="accent1"/>
          </a:solidFill>
        </p:grpSpPr>
        <p:sp>
          <p:nvSpPr>
            <p:cNvPr id="21" name="PA-任意多边形 54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3645" y="2306"/>
              <a:ext cx="390" cy="49"/>
            </a:xfrm>
            <a:custGeom>
              <a:avLst/>
              <a:gdLst>
                <a:gd name="T0" fmla="*/ 944 w 1024"/>
                <a:gd name="T1" fmla="*/ 128 h 128"/>
                <a:gd name="T2" fmla="*/ 80 w 1024"/>
                <a:gd name="T3" fmla="*/ 128 h 128"/>
                <a:gd name="T4" fmla="*/ 0 w 1024"/>
                <a:gd name="T5" fmla="*/ 48 h 128"/>
                <a:gd name="T6" fmla="*/ 0 w 1024"/>
                <a:gd name="T7" fmla="*/ 16 h 128"/>
                <a:gd name="T8" fmla="*/ 16 w 1024"/>
                <a:gd name="T9" fmla="*/ 0 h 128"/>
                <a:gd name="T10" fmla="*/ 1008 w 1024"/>
                <a:gd name="T11" fmla="*/ 0 h 128"/>
                <a:gd name="T12" fmla="*/ 1024 w 1024"/>
                <a:gd name="T13" fmla="*/ 16 h 128"/>
                <a:gd name="T14" fmla="*/ 1024 w 1024"/>
                <a:gd name="T15" fmla="*/ 48 h 128"/>
                <a:gd name="T16" fmla="*/ 944 w 1024"/>
                <a:gd name="T17" fmla="*/ 128 h 128"/>
                <a:gd name="T18" fmla="*/ 32 w 1024"/>
                <a:gd name="T19" fmla="*/ 32 h 128"/>
                <a:gd name="T20" fmla="*/ 32 w 1024"/>
                <a:gd name="T21" fmla="*/ 48 h 128"/>
                <a:gd name="T22" fmla="*/ 80 w 1024"/>
                <a:gd name="T23" fmla="*/ 96 h 128"/>
                <a:gd name="T24" fmla="*/ 944 w 1024"/>
                <a:gd name="T25" fmla="*/ 96 h 128"/>
                <a:gd name="T26" fmla="*/ 992 w 1024"/>
                <a:gd name="T27" fmla="*/ 48 h 128"/>
                <a:gd name="T28" fmla="*/ 992 w 1024"/>
                <a:gd name="T29" fmla="*/ 32 h 128"/>
                <a:gd name="T30" fmla="*/ 32 w 1024"/>
                <a:gd name="T31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4" h="128">
                  <a:moveTo>
                    <a:pt x="944" y="128"/>
                  </a:moveTo>
                  <a:lnTo>
                    <a:pt x="80" y="128"/>
                  </a:lnTo>
                  <a:cubicBezTo>
                    <a:pt x="36" y="128"/>
                    <a:pt x="0" y="93"/>
                    <a:pt x="0" y="48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lnTo>
                    <a:pt x="1008" y="0"/>
                  </a:lnTo>
                  <a:cubicBezTo>
                    <a:pt x="1017" y="0"/>
                    <a:pt x="1024" y="8"/>
                    <a:pt x="1024" y="16"/>
                  </a:cubicBezTo>
                  <a:lnTo>
                    <a:pt x="1024" y="48"/>
                  </a:lnTo>
                  <a:cubicBezTo>
                    <a:pt x="1024" y="93"/>
                    <a:pt x="989" y="128"/>
                    <a:pt x="944" y="128"/>
                  </a:cubicBezTo>
                  <a:close/>
                  <a:moveTo>
                    <a:pt x="32" y="32"/>
                  </a:moveTo>
                  <a:lnTo>
                    <a:pt x="32" y="48"/>
                  </a:lnTo>
                  <a:cubicBezTo>
                    <a:pt x="32" y="75"/>
                    <a:pt x="54" y="96"/>
                    <a:pt x="80" y="96"/>
                  </a:cubicBezTo>
                  <a:lnTo>
                    <a:pt x="944" y="96"/>
                  </a:lnTo>
                  <a:cubicBezTo>
                    <a:pt x="971" y="96"/>
                    <a:pt x="992" y="75"/>
                    <a:pt x="992" y="48"/>
                  </a:cubicBezTo>
                  <a:lnTo>
                    <a:pt x="992" y="32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PA-任意多边形 542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669" y="2087"/>
              <a:ext cx="342" cy="232"/>
            </a:xfrm>
            <a:custGeom>
              <a:avLst/>
              <a:gdLst>
                <a:gd name="T0" fmla="*/ 880 w 896"/>
                <a:gd name="T1" fmla="*/ 608 h 608"/>
                <a:gd name="T2" fmla="*/ 16 w 896"/>
                <a:gd name="T3" fmla="*/ 608 h 608"/>
                <a:gd name="T4" fmla="*/ 0 w 896"/>
                <a:gd name="T5" fmla="*/ 592 h 608"/>
                <a:gd name="T6" fmla="*/ 0 w 896"/>
                <a:gd name="T7" fmla="*/ 48 h 608"/>
                <a:gd name="T8" fmla="*/ 48 w 896"/>
                <a:gd name="T9" fmla="*/ 0 h 608"/>
                <a:gd name="T10" fmla="*/ 848 w 896"/>
                <a:gd name="T11" fmla="*/ 0 h 608"/>
                <a:gd name="T12" fmla="*/ 896 w 896"/>
                <a:gd name="T13" fmla="*/ 48 h 608"/>
                <a:gd name="T14" fmla="*/ 896 w 896"/>
                <a:gd name="T15" fmla="*/ 592 h 608"/>
                <a:gd name="T16" fmla="*/ 880 w 896"/>
                <a:gd name="T17" fmla="*/ 608 h 608"/>
                <a:gd name="T18" fmla="*/ 32 w 896"/>
                <a:gd name="T19" fmla="*/ 576 h 608"/>
                <a:gd name="T20" fmla="*/ 864 w 896"/>
                <a:gd name="T21" fmla="*/ 576 h 608"/>
                <a:gd name="T22" fmla="*/ 864 w 896"/>
                <a:gd name="T23" fmla="*/ 48 h 608"/>
                <a:gd name="T24" fmla="*/ 848 w 896"/>
                <a:gd name="T25" fmla="*/ 32 h 608"/>
                <a:gd name="T26" fmla="*/ 48 w 896"/>
                <a:gd name="T27" fmla="*/ 32 h 608"/>
                <a:gd name="T28" fmla="*/ 32 w 896"/>
                <a:gd name="T29" fmla="*/ 48 h 608"/>
                <a:gd name="T30" fmla="*/ 32 w 896"/>
                <a:gd name="T31" fmla="*/ 57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6" h="608">
                  <a:moveTo>
                    <a:pt x="880" y="608"/>
                  </a:moveTo>
                  <a:lnTo>
                    <a:pt x="16" y="608"/>
                  </a:lnTo>
                  <a:cubicBezTo>
                    <a:pt x="8" y="608"/>
                    <a:pt x="0" y="601"/>
                    <a:pt x="0" y="592"/>
                  </a:cubicBezTo>
                  <a:lnTo>
                    <a:pt x="0" y="48"/>
                  </a:lnTo>
                  <a:cubicBezTo>
                    <a:pt x="0" y="22"/>
                    <a:pt x="22" y="0"/>
                    <a:pt x="48" y="0"/>
                  </a:cubicBezTo>
                  <a:lnTo>
                    <a:pt x="848" y="0"/>
                  </a:lnTo>
                  <a:cubicBezTo>
                    <a:pt x="875" y="0"/>
                    <a:pt x="896" y="22"/>
                    <a:pt x="896" y="48"/>
                  </a:cubicBezTo>
                  <a:lnTo>
                    <a:pt x="896" y="592"/>
                  </a:lnTo>
                  <a:cubicBezTo>
                    <a:pt x="896" y="601"/>
                    <a:pt x="889" y="608"/>
                    <a:pt x="880" y="608"/>
                  </a:cubicBezTo>
                  <a:close/>
                  <a:moveTo>
                    <a:pt x="32" y="576"/>
                  </a:moveTo>
                  <a:lnTo>
                    <a:pt x="864" y="576"/>
                  </a:lnTo>
                  <a:lnTo>
                    <a:pt x="864" y="48"/>
                  </a:lnTo>
                  <a:cubicBezTo>
                    <a:pt x="864" y="40"/>
                    <a:pt x="857" y="32"/>
                    <a:pt x="848" y="32"/>
                  </a:cubicBezTo>
                  <a:lnTo>
                    <a:pt x="48" y="32"/>
                  </a:lnTo>
                  <a:cubicBezTo>
                    <a:pt x="40" y="32"/>
                    <a:pt x="32" y="40"/>
                    <a:pt x="32" y="48"/>
                  </a:cubicBezTo>
                  <a:lnTo>
                    <a:pt x="32" y="57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PA-任意多边形 543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3694" y="2111"/>
              <a:ext cx="292" cy="183"/>
            </a:xfrm>
            <a:custGeom>
              <a:avLst/>
              <a:gdLst>
                <a:gd name="T0" fmla="*/ 752 w 768"/>
                <a:gd name="T1" fmla="*/ 480 h 480"/>
                <a:gd name="T2" fmla="*/ 16 w 768"/>
                <a:gd name="T3" fmla="*/ 480 h 480"/>
                <a:gd name="T4" fmla="*/ 0 w 768"/>
                <a:gd name="T5" fmla="*/ 464 h 480"/>
                <a:gd name="T6" fmla="*/ 0 w 768"/>
                <a:gd name="T7" fmla="*/ 16 h 480"/>
                <a:gd name="T8" fmla="*/ 16 w 768"/>
                <a:gd name="T9" fmla="*/ 0 h 480"/>
                <a:gd name="T10" fmla="*/ 752 w 768"/>
                <a:gd name="T11" fmla="*/ 0 h 480"/>
                <a:gd name="T12" fmla="*/ 768 w 768"/>
                <a:gd name="T13" fmla="*/ 16 h 480"/>
                <a:gd name="T14" fmla="*/ 768 w 768"/>
                <a:gd name="T15" fmla="*/ 464 h 480"/>
                <a:gd name="T16" fmla="*/ 752 w 768"/>
                <a:gd name="T17" fmla="*/ 480 h 480"/>
                <a:gd name="T18" fmla="*/ 32 w 768"/>
                <a:gd name="T19" fmla="*/ 448 h 480"/>
                <a:gd name="T20" fmla="*/ 736 w 768"/>
                <a:gd name="T21" fmla="*/ 448 h 480"/>
                <a:gd name="T22" fmla="*/ 736 w 768"/>
                <a:gd name="T23" fmla="*/ 32 h 480"/>
                <a:gd name="T24" fmla="*/ 32 w 768"/>
                <a:gd name="T25" fmla="*/ 32 h 480"/>
                <a:gd name="T26" fmla="*/ 32 w 768"/>
                <a:gd name="T27" fmla="*/ 44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8" h="480">
                  <a:moveTo>
                    <a:pt x="752" y="480"/>
                  </a:moveTo>
                  <a:lnTo>
                    <a:pt x="16" y="480"/>
                  </a:lnTo>
                  <a:cubicBezTo>
                    <a:pt x="8" y="480"/>
                    <a:pt x="0" y="473"/>
                    <a:pt x="0" y="464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lnTo>
                    <a:pt x="752" y="0"/>
                  </a:lnTo>
                  <a:cubicBezTo>
                    <a:pt x="761" y="0"/>
                    <a:pt x="768" y="8"/>
                    <a:pt x="768" y="16"/>
                  </a:cubicBezTo>
                  <a:lnTo>
                    <a:pt x="768" y="464"/>
                  </a:lnTo>
                  <a:cubicBezTo>
                    <a:pt x="768" y="473"/>
                    <a:pt x="761" y="480"/>
                    <a:pt x="752" y="480"/>
                  </a:cubicBezTo>
                  <a:close/>
                  <a:moveTo>
                    <a:pt x="32" y="448"/>
                  </a:moveTo>
                  <a:lnTo>
                    <a:pt x="736" y="448"/>
                  </a:lnTo>
                  <a:lnTo>
                    <a:pt x="736" y="32"/>
                  </a:lnTo>
                  <a:lnTo>
                    <a:pt x="32" y="32"/>
                  </a:lnTo>
                  <a:lnTo>
                    <a:pt x="32" y="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4" name="PA-任意多边形 544"/>
            <p:cNvSpPr/>
            <p:nvPr>
              <p:custDataLst>
                <p:tags r:id="rId32"/>
              </p:custDataLst>
            </p:nvPr>
          </p:nvSpPr>
          <p:spPr bwMode="auto">
            <a:xfrm>
              <a:off x="3834" y="2324"/>
              <a:ext cx="12" cy="13"/>
            </a:xfrm>
            <a:custGeom>
              <a:avLst/>
              <a:gdLst>
                <a:gd name="T0" fmla="*/ 16 w 32"/>
                <a:gd name="T1" fmla="*/ 33 h 33"/>
                <a:gd name="T2" fmla="*/ 5 w 32"/>
                <a:gd name="T3" fmla="*/ 29 h 33"/>
                <a:gd name="T4" fmla="*/ 0 w 32"/>
                <a:gd name="T5" fmla="*/ 17 h 33"/>
                <a:gd name="T6" fmla="*/ 5 w 32"/>
                <a:gd name="T7" fmla="*/ 6 h 33"/>
                <a:gd name="T8" fmla="*/ 28 w 32"/>
                <a:gd name="T9" fmla="*/ 6 h 33"/>
                <a:gd name="T10" fmla="*/ 32 w 32"/>
                <a:gd name="T11" fmla="*/ 17 h 33"/>
                <a:gd name="T12" fmla="*/ 28 w 32"/>
                <a:gd name="T13" fmla="*/ 29 h 33"/>
                <a:gd name="T14" fmla="*/ 16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12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6"/>
                  </a:cubicBezTo>
                  <a:cubicBezTo>
                    <a:pt x="11" y="0"/>
                    <a:pt x="22" y="0"/>
                    <a:pt x="28" y="6"/>
                  </a:cubicBezTo>
                  <a:cubicBezTo>
                    <a:pt x="31" y="9"/>
                    <a:pt x="32" y="13"/>
                    <a:pt x="32" y="17"/>
                  </a:cubicBez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5" name="PA-任意多边形 545"/>
            <p:cNvSpPr/>
            <p:nvPr>
              <p:custDataLst>
                <p:tags r:id="rId33"/>
              </p:custDataLst>
            </p:nvPr>
          </p:nvSpPr>
          <p:spPr bwMode="auto">
            <a:xfrm>
              <a:off x="3858" y="2324"/>
              <a:ext cx="13" cy="13"/>
            </a:xfrm>
            <a:custGeom>
              <a:avLst/>
              <a:gdLst>
                <a:gd name="T0" fmla="*/ 16 w 32"/>
                <a:gd name="T1" fmla="*/ 33 h 33"/>
                <a:gd name="T2" fmla="*/ 5 w 32"/>
                <a:gd name="T3" fmla="*/ 29 h 33"/>
                <a:gd name="T4" fmla="*/ 0 w 32"/>
                <a:gd name="T5" fmla="*/ 17 h 33"/>
                <a:gd name="T6" fmla="*/ 5 w 32"/>
                <a:gd name="T7" fmla="*/ 6 h 33"/>
                <a:gd name="T8" fmla="*/ 28 w 32"/>
                <a:gd name="T9" fmla="*/ 6 h 33"/>
                <a:gd name="T10" fmla="*/ 32 w 32"/>
                <a:gd name="T11" fmla="*/ 17 h 33"/>
                <a:gd name="T12" fmla="*/ 28 w 32"/>
                <a:gd name="T13" fmla="*/ 29 h 33"/>
                <a:gd name="T14" fmla="*/ 16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12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6"/>
                  </a:cubicBezTo>
                  <a:cubicBezTo>
                    <a:pt x="11" y="0"/>
                    <a:pt x="22" y="0"/>
                    <a:pt x="28" y="6"/>
                  </a:cubicBezTo>
                  <a:cubicBezTo>
                    <a:pt x="31" y="9"/>
                    <a:pt x="32" y="13"/>
                    <a:pt x="32" y="17"/>
                  </a:cubicBez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6" name="PA-任意多边形 546"/>
            <p:cNvSpPr/>
            <p:nvPr>
              <p:custDataLst>
                <p:tags r:id="rId34"/>
              </p:custDataLst>
            </p:nvPr>
          </p:nvSpPr>
          <p:spPr bwMode="auto">
            <a:xfrm>
              <a:off x="3810" y="2324"/>
              <a:ext cx="12" cy="13"/>
            </a:xfrm>
            <a:custGeom>
              <a:avLst/>
              <a:gdLst>
                <a:gd name="T0" fmla="*/ 16 w 32"/>
                <a:gd name="T1" fmla="*/ 33 h 33"/>
                <a:gd name="T2" fmla="*/ 5 w 32"/>
                <a:gd name="T3" fmla="*/ 29 h 33"/>
                <a:gd name="T4" fmla="*/ 0 w 32"/>
                <a:gd name="T5" fmla="*/ 17 h 33"/>
                <a:gd name="T6" fmla="*/ 5 w 32"/>
                <a:gd name="T7" fmla="*/ 6 h 33"/>
                <a:gd name="T8" fmla="*/ 28 w 32"/>
                <a:gd name="T9" fmla="*/ 6 h 33"/>
                <a:gd name="T10" fmla="*/ 32 w 32"/>
                <a:gd name="T11" fmla="*/ 17 h 33"/>
                <a:gd name="T12" fmla="*/ 28 w 32"/>
                <a:gd name="T13" fmla="*/ 29 h 33"/>
                <a:gd name="T14" fmla="*/ 16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12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6"/>
                  </a:cubicBezTo>
                  <a:cubicBezTo>
                    <a:pt x="11" y="0"/>
                    <a:pt x="22" y="0"/>
                    <a:pt x="28" y="6"/>
                  </a:cubicBezTo>
                  <a:cubicBezTo>
                    <a:pt x="31" y="9"/>
                    <a:pt x="32" y="13"/>
                    <a:pt x="32" y="17"/>
                  </a:cubicBez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PA-任意多边形 547"/>
            <p:cNvSpPr/>
            <p:nvPr>
              <p:custDataLst>
                <p:tags r:id="rId35"/>
              </p:custDataLst>
            </p:nvPr>
          </p:nvSpPr>
          <p:spPr bwMode="auto">
            <a:xfrm>
              <a:off x="3736" y="2184"/>
              <a:ext cx="13" cy="74"/>
            </a:xfrm>
            <a:custGeom>
              <a:avLst/>
              <a:gdLst>
                <a:gd name="T0" fmla="*/ 16 w 32"/>
                <a:gd name="T1" fmla="*/ 192 h 192"/>
                <a:gd name="T2" fmla="*/ 0 w 32"/>
                <a:gd name="T3" fmla="*/ 176 h 192"/>
                <a:gd name="T4" fmla="*/ 0 w 32"/>
                <a:gd name="T5" fmla="*/ 16 h 192"/>
                <a:gd name="T6" fmla="*/ 16 w 32"/>
                <a:gd name="T7" fmla="*/ 0 h 192"/>
                <a:gd name="T8" fmla="*/ 32 w 32"/>
                <a:gd name="T9" fmla="*/ 16 h 192"/>
                <a:gd name="T10" fmla="*/ 32 w 32"/>
                <a:gd name="T11" fmla="*/ 176 h 192"/>
                <a:gd name="T12" fmla="*/ 16 w 32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92">
                  <a:moveTo>
                    <a:pt x="16" y="192"/>
                  </a:moveTo>
                  <a:cubicBezTo>
                    <a:pt x="8" y="192"/>
                    <a:pt x="0" y="185"/>
                    <a:pt x="0" y="176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176"/>
                  </a:lnTo>
                  <a:cubicBezTo>
                    <a:pt x="32" y="185"/>
                    <a:pt x="25" y="192"/>
                    <a:pt x="16" y="19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" name="PA-任意多边形 548"/>
            <p:cNvSpPr/>
            <p:nvPr>
              <p:custDataLst>
                <p:tags r:id="rId36"/>
              </p:custDataLst>
            </p:nvPr>
          </p:nvSpPr>
          <p:spPr bwMode="auto">
            <a:xfrm>
              <a:off x="3761" y="2026"/>
              <a:ext cx="12" cy="232"/>
            </a:xfrm>
            <a:custGeom>
              <a:avLst/>
              <a:gdLst>
                <a:gd name="T0" fmla="*/ 16 w 32"/>
                <a:gd name="T1" fmla="*/ 608 h 608"/>
                <a:gd name="T2" fmla="*/ 0 w 32"/>
                <a:gd name="T3" fmla="*/ 592 h 608"/>
                <a:gd name="T4" fmla="*/ 0 w 32"/>
                <a:gd name="T5" fmla="*/ 16 h 608"/>
                <a:gd name="T6" fmla="*/ 16 w 32"/>
                <a:gd name="T7" fmla="*/ 0 h 608"/>
                <a:gd name="T8" fmla="*/ 32 w 32"/>
                <a:gd name="T9" fmla="*/ 16 h 608"/>
                <a:gd name="T10" fmla="*/ 32 w 32"/>
                <a:gd name="T11" fmla="*/ 592 h 608"/>
                <a:gd name="T12" fmla="*/ 16 w 32"/>
                <a:gd name="T1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08">
                  <a:moveTo>
                    <a:pt x="16" y="608"/>
                  </a:moveTo>
                  <a:cubicBezTo>
                    <a:pt x="8" y="608"/>
                    <a:pt x="0" y="601"/>
                    <a:pt x="0" y="592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592"/>
                  </a:lnTo>
                  <a:cubicBezTo>
                    <a:pt x="32" y="601"/>
                    <a:pt x="25" y="608"/>
                    <a:pt x="16" y="60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" name="PA-任意多边形 549"/>
            <p:cNvSpPr/>
            <p:nvPr>
              <p:custDataLst>
                <p:tags r:id="rId37"/>
              </p:custDataLst>
            </p:nvPr>
          </p:nvSpPr>
          <p:spPr bwMode="auto">
            <a:xfrm>
              <a:off x="3785" y="2203"/>
              <a:ext cx="12" cy="55"/>
            </a:xfrm>
            <a:custGeom>
              <a:avLst/>
              <a:gdLst>
                <a:gd name="T0" fmla="*/ 16 w 32"/>
                <a:gd name="T1" fmla="*/ 144 h 144"/>
                <a:gd name="T2" fmla="*/ 0 w 32"/>
                <a:gd name="T3" fmla="*/ 128 h 144"/>
                <a:gd name="T4" fmla="*/ 0 w 32"/>
                <a:gd name="T5" fmla="*/ 16 h 144"/>
                <a:gd name="T6" fmla="*/ 16 w 32"/>
                <a:gd name="T7" fmla="*/ 0 h 144"/>
                <a:gd name="T8" fmla="*/ 32 w 32"/>
                <a:gd name="T9" fmla="*/ 16 h 144"/>
                <a:gd name="T10" fmla="*/ 32 w 32"/>
                <a:gd name="T11" fmla="*/ 128 h 144"/>
                <a:gd name="T12" fmla="*/ 16 w 32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44">
                  <a:moveTo>
                    <a:pt x="16" y="144"/>
                  </a:moveTo>
                  <a:cubicBezTo>
                    <a:pt x="8" y="144"/>
                    <a:pt x="0" y="137"/>
                    <a:pt x="0" y="128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128"/>
                  </a:lnTo>
                  <a:cubicBezTo>
                    <a:pt x="32" y="137"/>
                    <a:pt x="25" y="144"/>
                    <a:pt x="16" y="14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6" name="PA-任意多边形 550"/>
            <p:cNvSpPr/>
            <p:nvPr>
              <p:custDataLst>
                <p:tags r:id="rId38"/>
              </p:custDataLst>
            </p:nvPr>
          </p:nvSpPr>
          <p:spPr bwMode="auto">
            <a:xfrm>
              <a:off x="3810" y="2184"/>
              <a:ext cx="12" cy="74"/>
            </a:xfrm>
            <a:custGeom>
              <a:avLst/>
              <a:gdLst>
                <a:gd name="T0" fmla="*/ 16 w 32"/>
                <a:gd name="T1" fmla="*/ 192 h 192"/>
                <a:gd name="T2" fmla="*/ 0 w 32"/>
                <a:gd name="T3" fmla="*/ 176 h 192"/>
                <a:gd name="T4" fmla="*/ 0 w 32"/>
                <a:gd name="T5" fmla="*/ 16 h 192"/>
                <a:gd name="T6" fmla="*/ 16 w 32"/>
                <a:gd name="T7" fmla="*/ 0 h 192"/>
                <a:gd name="T8" fmla="*/ 32 w 32"/>
                <a:gd name="T9" fmla="*/ 16 h 192"/>
                <a:gd name="T10" fmla="*/ 32 w 32"/>
                <a:gd name="T11" fmla="*/ 176 h 192"/>
                <a:gd name="T12" fmla="*/ 16 w 32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92">
                  <a:moveTo>
                    <a:pt x="16" y="192"/>
                  </a:moveTo>
                  <a:cubicBezTo>
                    <a:pt x="8" y="192"/>
                    <a:pt x="0" y="185"/>
                    <a:pt x="0" y="176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176"/>
                  </a:lnTo>
                  <a:cubicBezTo>
                    <a:pt x="32" y="185"/>
                    <a:pt x="25" y="192"/>
                    <a:pt x="16" y="19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7" name="PA-任意多边形 551"/>
            <p:cNvSpPr/>
            <p:nvPr>
              <p:custDataLst>
                <p:tags r:id="rId39"/>
              </p:custDataLst>
            </p:nvPr>
          </p:nvSpPr>
          <p:spPr bwMode="auto">
            <a:xfrm>
              <a:off x="3834" y="2160"/>
              <a:ext cx="12" cy="98"/>
            </a:xfrm>
            <a:custGeom>
              <a:avLst/>
              <a:gdLst>
                <a:gd name="T0" fmla="*/ 16 w 32"/>
                <a:gd name="T1" fmla="*/ 256 h 256"/>
                <a:gd name="T2" fmla="*/ 0 w 32"/>
                <a:gd name="T3" fmla="*/ 240 h 256"/>
                <a:gd name="T4" fmla="*/ 0 w 32"/>
                <a:gd name="T5" fmla="*/ 16 h 256"/>
                <a:gd name="T6" fmla="*/ 16 w 32"/>
                <a:gd name="T7" fmla="*/ 0 h 256"/>
                <a:gd name="T8" fmla="*/ 32 w 32"/>
                <a:gd name="T9" fmla="*/ 16 h 256"/>
                <a:gd name="T10" fmla="*/ 32 w 32"/>
                <a:gd name="T11" fmla="*/ 240 h 256"/>
                <a:gd name="T12" fmla="*/ 16 w 32"/>
                <a:gd name="T1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56">
                  <a:moveTo>
                    <a:pt x="16" y="256"/>
                  </a:moveTo>
                  <a:cubicBezTo>
                    <a:pt x="8" y="256"/>
                    <a:pt x="0" y="249"/>
                    <a:pt x="0" y="240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240"/>
                  </a:lnTo>
                  <a:cubicBezTo>
                    <a:pt x="32" y="249"/>
                    <a:pt x="25" y="256"/>
                    <a:pt x="16" y="25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8" name="PA-任意多边形 552"/>
            <p:cNvSpPr/>
            <p:nvPr>
              <p:custDataLst>
                <p:tags r:id="rId40"/>
              </p:custDataLst>
            </p:nvPr>
          </p:nvSpPr>
          <p:spPr bwMode="auto">
            <a:xfrm>
              <a:off x="3858" y="2178"/>
              <a:ext cx="13" cy="80"/>
            </a:xfrm>
            <a:custGeom>
              <a:avLst/>
              <a:gdLst>
                <a:gd name="T0" fmla="*/ 16 w 32"/>
                <a:gd name="T1" fmla="*/ 208 h 208"/>
                <a:gd name="T2" fmla="*/ 0 w 32"/>
                <a:gd name="T3" fmla="*/ 192 h 208"/>
                <a:gd name="T4" fmla="*/ 0 w 32"/>
                <a:gd name="T5" fmla="*/ 16 h 208"/>
                <a:gd name="T6" fmla="*/ 16 w 32"/>
                <a:gd name="T7" fmla="*/ 0 h 208"/>
                <a:gd name="T8" fmla="*/ 32 w 32"/>
                <a:gd name="T9" fmla="*/ 16 h 208"/>
                <a:gd name="T10" fmla="*/ 32 w 32"/>
                <a:gd name="T11" fmla="*/ 192 h 208"/>
                <a:gd name="T12" fmla="*/ 16 w 3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08">
                  <a:moveTo>
                    <a:pt x="16" y="208"/>
                  </a:moveTo>
                  <a:cubicBezTo>
                    <a:pt x="8" y="208"/>
                    <a:pt x="0" y="201"/>
                    <a:pt x="0" y="192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192"/>
                  </a:lnTo>
                  <a:cubicBezTo>
                    <a:pt x="32" y="201"/>
                    <a:pt x="25" y="208"/>
                    <a:pt x="16" y="20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9" name="PA-任意多边形 553"/>
            <p:cNvSpPr/>
            <p:nvPr>
              <p:custDataLst>
                <p:tags r:id="rId41"/>
              </p:custDataLst>
            </p:nvPr>
          </p:nvSpPr>
          <p:spPr bwMode="auto">
            <a:xfrm>
              <a:off x="3883" y="2154"/>
              <a:ext cx="12" cy="104"/>
            </a:xfrm>
            <a:custGeom>
              <a:avLst/>
              <a:gdLst>
                <a:gd name="T0" fmla="*/ 16 w 32"/>
                <a:gd name="T1" fmla="*/ 272 h 272"/>
                <a:gd name="T2" fmla="*/ 0 w 32"/>
                <a:gd name="T3" fmla="*/ 256 h 272"/>
                <a:gd name="T4" fmla="*/ 0 w 32"/>
                <a:gd name="T5" fmla="*/ 16 h 272"/>
                <a:gd name="T6" fmla="*/ 16 w 32"/>
                <a:gd name="T7" fmla="*/ 0 h 272"/>
                <a:gd name="T8" fmla="*/ 32 w 32"/>
                <a:gd name="T9" fmla="*/ 16 h 272"/>
                <a:gd name="T10" fmla="*/ 32 w 32"/>
                <a:gd name="T11" fmla="*/ 256 h 272"/>
                <a:gd name="T12" fmla="*/ 16 w 32"/>
                <a:gd name="T1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72">
                  <a:moveTo>
                    <a:pt x="16" y="272"/>
                  </a:moveTo>
                  <a:cubicBezTo>
                    <a:pt x="8" y="272"/>
                    <a:pt x="0" y="265"/>
                    <a:pt x="0" y="256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256"/>
                  </a:lnTo>
                  <a:cubicBezTo>
                    <a:pt x="32" y="265"/>
                    <a:pt x="25" y="272"/>
                    <a:pt x="16" y="27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0" name="PA-任意多边形 554"/>
            <p:cNvSpPr/>
            <p:nvPr>
              <p:custDataLst>
                <p:tags r:id="rId42"/>
              </p:custDataLst>
            </p:nvPr>
          </p:nvSpPr>
          <p:spPr bwMode="auto">
            <a:xfrm>
              <a:off x="3907" y="1967"/>
              <a:ext cx="12" cy="291"/>
            </a:xfrm>
            <a:custGeom>
              <a:avLst/>
              <a:gdLst>
                <a:gd name="T0" fmla="*/ 16 w 32"/>
                <a:gd name="T1" fmla="*/ 763 h 763"/>
                <a:gd name="T2" fmla="*/ 0 w 32"/>
                <a:gd name="T3" fmla="*/ 747 h 763"/>
                <a:gd name="T4" fmla="*/ 0 w 32"/>
                <a:gd name="T5" fmla="*/ 16 h 763"/>
                <a:gd name="T6" fmla="*/ 16 w 32"/>
                <a:gd name="T7" fmla="*/ 0 h 763"/>
                <a:gd name="T8" fmla="*/ 32 w 32"/>
                <a:gd name="T9" fmla="*/ 16 h 763"/>
                <a:gd name="T10" fmla="*/ 32 w 32"/>
                <a:gd name="T11" fmla="*/ 747 h 763"/>
                <a:gd name="T12" fmla="*/ 16 w 32"/>
                <a:gd name="T13" fmla="*/ 76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63">
                  <a:moveTo>
                    <a:pt x="16" y="763"/>
                  </a:moveTo>
                  <a:cubicBezTo>
                    <a:pt x="8" y="763"/>
                    <a:pt x="0" y="756"/>
                    <a:pt x="0" y="747"/>
                  </a:cubicBezTo>
                  <a:lnTo>
                    <a:pt x="0" y="16"/>
                  </a:lnTo>
                  <a:cubicBezTo>
                    <a:pt x="0" y="7"/>
                    <a:pt x="8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747"/>
                  </a:lnTo>
                  <a:cubicBezTo>
                    <a:pt x="32" y="756"/>
                    <a:pt x="25" y="763"/>
                    <a:pt x="16" y="7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1" name="PA-任意多边形 555"/>
            <p:cNvSpPr/>
            <p:nvPr>
              <p:custDataLst>
                <p:tags r:id="rId43"/>
              </p:custDataLst>
            </p:nvPr>
          </p:nvSpPr>
          <p:spPr bwMode="auto">
            <a:xfrm>
              <a:off x="3931" y="2136"/>
              <a:ext cx="13" cy="122"/>
            </a:xfrm>
            <a:custGeom>
              <a:avLst/>
              <a:gdLst>
                <a:gd name="T0" fmla="*/ 16 w 32"/>
                <a:gd name="T1" fmla="*/ 320 h 320"/>
                <a:gd name="T2" fmla="*/ 0 w 32"/>
                <a:gd name="T3" fmla="*/ 304 h 320"/>
                <a:gd name="T4" fmla="*/ 0 w 32"/>
                <a:gd name="T5" fmla="*/ 16 h 320"/>
                <a:gd name="T6" fmla="*/ 16 w 32"/>
                <a:gd name="T7" fmla="*/ 0 h 320"/>
                <a:gd name="T8" fmla="*/ 32 w 32"/>
                <a:gd name="T9" fmla="*/ 16 h 320"/>
                <a:gd name="T10" fmla="*/ 32 w 32"/>
                <a:gd name="T11" fmla="*/ 304 h 320"/>
                <a:gd name="T12" fmla="*/ 16 w 32"/>
                <a:gd name="T13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0">
                  <a:moveTo>
                    <a:pt x="16" y="320"/>
                  </a:moveTo>
                  <a:cubicBezTo>
                    <a:pt x="8" y="320"/>
                    <a:pt x="0" y="313"/>
                    <a:pt x="0" y="304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304"/>
                  </a:lnTo>
                  <a:cubicBezTo>
                    <a:pt x="32" y="313"/>
                    <a:pt x="25" y="320"/>
                    <a:pt x="16" y="32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PA-任意多边形 556"/>
            <p:cNvSpPr/>
            <p:nvPr>
              <p:custDataLst>
                <p:tags r:id="rId44"/>
              </p:custDataLst>
            </p:nvPr>
          </p:nvSpPr>
          <p:spPr bwMode="auto">
            <a:xfrm>
              <a:off x="3870" y="1965"/>
              <a:ext cx="87" cy="50"/>
            </a:xfrm>
            <a:custGeom>
              <a:avLst/>
              <a:gdLst>
                <a:gd name="T0" fmla="*/ 209 w 227"/>
                <a:gd name="T1" fmla="*/ 129 h 131"/>
                <a:gd name="T2" fmla="*/ 198 w 227"/>
                <a:gd name="T3" fmla="*/ 125 h 131"/>
                <a:gd name="T4" fmla="*/ 113 w 227"/>
                <a:gd name="T5" fmla="*/ 40 h 131"/>
                <a:gd name="T6" fmla="*/ 29 w 227"/>
                <a:gd name="T7" fmla="*/ 125 h 131"/>
                <a:gd name="T8" fmla="*/ 6 w 227"/>
                <a:gd name="T9" fmla="*/ 125 h 131"/>
                <a:gd name="T10" fmla="*/ 6 w 227"/>
                <a:gd name="T11" fmla="*/ 102 h 131"/>
                <a:gd name="T12" fmla="*/ 102 w 227"/>
                <a:gd name="T13" fmla="*/ 6 h 131"/>
                <a:gd name="T14" fmla="*/ 125 w 227"/>
                <a:gd name="T15" fmla="*/ 6 h 131"/>
                <a:gd name="T16" fmla="*/ 221 w 227"/>
                <a:gd name="T17" fmla="*/ 102 h 131"/>
                <a:gd name="T18" fmla="*/ 221 w 227"/>
                <a:gd name="T19" fmla="*/ 125 h 131"/>
                <a:gd name="T20" fmla="*/ 209 w 227"/>
                <a:gd name="T21" fmla="*/ 12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31">
                  <a:moveTo>
                    <a:pt x="209" y="129"/>
                  </a:moveTo>
                  <a:cubicBezTo>
                    <a:pt x="205" y="129"/>
                    <a:pt x="201" y="128"/>
                    <a:pt x="198" y="125"/>
                  </a:cubicBezTo>
                  <a:lnTo>
                    <a:pt x="113" y="40"/>
                  </a:lnTo>
                  <a:lnTo>
                    <a:pt x="29" y="125"/>
                  </a:lnTo>
                  <a:cubicBezTo>
                    <a:pt x="23" y="131"/>
                    <a:pt x="12" y="131"/>
                    <a:pt x="6" y="125"/>
                  </a:cubicBezTo>
                  <a:cubicBezTo>
                    <a:pt x="0" y="119"/>
                    <a:pt x="0" y="108"/>
                    <a:pt x="6" y="102"/>
                  </a:cubicBezTo>
                  <a:lnTo>
                    <a:pt x="102" y="6"/>
                  </a:lnTo>
                  <a:cubicBezTo>
                    <a:pt x="108" y="0"/>
                    <a:pt x="119" y="0"/>
                    <a:pt x="125" y="6"/>
                  </a:cubicBezTo>
                  <a:lnTo>
                    <a:pt x="221" y="102"/>
                  </a:lnTo>
                  <a:cubicBezTo>
                    <a:pt x="227" y="108"/>
                    <a:pt x="227" y="119"/>
                    <a:pt x="221" y="125"/>
                  </a:cubicBezTo>
                  <a:cubicBezTo>
                    <a:pt x="218" y="128"/>
                    <a:pt x="214" y="129"/>
                    <a:pt x="209" y="1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4" name="PA-任意多边形 557"/>
            <p:cNvSpPr/>
            <p:nvPr>
              <p:custDataLst>
                <p:tags r:id="rId45"/>
              </p:custDataLst>
            </p:nvPr>
          </p:nvSpPr>
          <p:spPr bwMode="auto">
            <a:xfrm>
              <a:off x="3724" y="2026"/>
              <a:ext cx="86" cy="49"/>
            </a:xfrm>
            <a:custGeom>
              <a:avLst/>
              <a:gdLst>
                <a:gd name="T0" fmla="*/ 209 w 227"/>
                <a:gd name="T1" fmla="*/ 129 h 131"/>
                <a:gd name="T2" fmla="*/ 198 w 227"/>
                <a:gd name="T3" fmla="*/ 125 h 131"/>
                <a:gd name="T4" fmla="*/ 113 w 227"/>
                <a:gd name="T5" fmla="*/ 40 h 131"/>
                <a:gd name="T6" fmla="*/ 29 w 227"/>
                <a:gd name="T7" fmla="*/ 125 h 131"/>
                <a:gd name="T8" fmla="*/ 6 w 227"/>
                <a:gd name="T9" fmla="*/ 125 h 131"/>
                <a:gd name="T10" fmla="*/ 6 w 227"/>
                <a:gd name="T11" fmla="*/ 102 h 131"/>
                <a:gd name="T12" fmla="*/ 102 w 227"/>
                <a:gd name="T13" fmla="*/ 6 h 131"/>
                <a:gd name="T14" fmla="*/ 125 w 227"/>
                <a:gd name="T15" fmla="*/ 6 h 131"/>
                <a:gd name="T16" fmla="*/ 221 w 227"/>
                <a:gd name="T17" fmla="*/ 102 h 131"/>
                <a:gd name="T18" fmla="*/ 221 w 227"/>
                <a:gd name="T19" fmla="*/ 125 h 131"/>
                <a:gd name="T20" fmla="*/ 209 w 227"/>
                <a:gd name="T21" fmla="*/ 12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31">
                  <a:moveTo>
                    <a:pt x="209" y="129"/>
                  </a:moveTo>
                  <a:cubicBezTo>
                    <a:pt x="205" y="129"/>
                    <a:pt x="201" y="128"/>
                    <a:pt x="198" y="125"/>
                  </a:cubicBezTo>
                  <a:lnTo>
                    <a:pt x="113" y="40"/>
                  </a:lnTo>
                  <a:lnTo>
                    <a:pt x="29" y="125"/>
                  </a:lnTo>
                  <a:cubicBezTo>
                    <a:pt x="23" y="131"/>
                    <a:pt x="12" y="131"/>
                    <a:pt x="6" y="125"/>
                  </a:cubicBezTo>
                  <a:cubicBezTo>
                    <a:pt x="0" y="119"/>
                    <a:pt x="0" y="108"/>
                    <a:pt x="6" y="102"/>
                  </a:cubicBezTo>
                  <a:lnTo>
                    <a:pt x="102" y="6"/>
                  </a:lnTo>
                  <a:cubicBezTo>
                    <a:pt x="108" y="0"/>
                    <a:pt x="119" y="0"/>
                    <a:pt x="125" y="6"/>
                  </a:cubicBezTo>
                  <a:lnTo>
                    <a:pt x="221" y="102"/>
                  </a:lnTo>
                  <a:cubicBezTo>
                    <a:pt x="227" y="108"/>
                    <a:pt x="227" y="119"/>
                    <a:pt x="221" y="125"/>
                  </a:cubicBezTo>
                  <a:cubicBezTo>
                    <a:pt x="218" y="128"/>
                    <a:pt x="214" y="129"/>
                    <a:pt x="209" y="1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8" name="三角形 217"/>
          <p:cNvSpPr/>
          <p:nvPr>
            <p:custDataLst>
              <p:tags r:id="rId46"/>
            </p:custDataLst>
          </p:nvPr>
        </p:nvSpPr>
        <p:spPr>
          <a:xfrm rot="10800000">
            <a:off x="3124136" y="4109085"/>
            <a:ext cx="102550" cy="5035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7" name="菱形 1"/>
          <p:cNvSpPr/>
          <p:nvPr>
            <p:custDataLst>
              <p:tags r:id="rId47"/>
            </p:custDataLst>
          </p:nvPr>
        </p:nvSpPr>
        <p:spPr>
          <a:xfrm>
            <a:off x="2899173" y="3612966"/>
            <a:ext cx="508591" cy="546470"/>
          </a:xfrm>
          <a:custGeom>
            <a:avLst/>
            <a:gdLst>
              <a:gd name="connsiteX0" fmla="*/ 0 w 1094340"/>
              <a:gd name="connsiteY0" fmla="*/ 547170 h 1094340"/>
              <a:gd name="connsiteX1" fmla="*/ 547170 w 1094340"/>
              <a:gd name="connsiteY1" fmla="*/ 0 h 1094340"/>
              <a:gd name="connsiteX2" fmla="*/ 1094340 w 1094340"/>
              <a:gd name="connsiteY2" fmla="*/ 547170 h 1094340"/>
              <a:gd name="connsiteX3" fmla="*/ 547170 w 1094340"/>
              <a:gd name="connsiteY3" fmla="*/ 1094340 h 1094340"/>
              <a:gd name="connsiteX4" fmla="*/ 0 w 1094340"/>
              <a:gd name="connsiteY4" fmla="*/ 547170 h 1094340"/>
              <a:gd name="connsiteX0-1" fmla="*/ 1094340 w 1185780"/>
              <a:gd name="connsiteY0-2" fmla="*/ 547170 h 1094340"/>
              <a:gd name="connsiteX1-3" fmla="*/ 547170 w 1185780"/>
              <a:gd name="connsiteY1-4" fmla="*/ 1094340 h 1094340"/>
              <a:gd name="connsiteX2-5" fmla="*/ 0 w 1185780"/>
              <a:gd name="connsiteY2-6" fmla="*/ 547170 h 1094340"/>
              <a:gd name="connsiteX3-7" fmla="*/ 547170 w 1185780"/>
              <a:gd name="connsiteY3-8" fmla="*/ 0 h 1094340"/>
              <a:gd name="connsiteX4-9" fmla="*/ 1185780 w 1185780"/>
              <a:gd name="connsiteY4-10" fmla="*/ 638610 h 1094340"/>
              <a:gd name="connsiteX0-11" fmla="*/ 1094340 w 1094340"/>
              <a:gd name="connsiteY0-12" fmla="*/ 547170 h 1094340"/>
              <a:gd name="connsiteX1-13" fmla="*/ 547170 w 1094340"/>
              <a:gd name="connsiteY1-14" fmla="*/ 1094340 h 1094340"/>
              <a:gd name="connsiteX2-15" fmla="*/ 0 w 1094340"/>
              <a:gd name="connsiteY2-16" fmla="*/ 547170 h 1094340"/>
              <a:gd name="connsiteX3-17" fmla="*/ 547170 w 1094340"/>
              <a:gd name="connsiteY3-18" fmla="*/ 0 h 1094340"/>
              <a:gd name="connsiteX4-19" fmla="*/ 1019092 w 1094340"/>
              <a:gd name="connsiteY4-20" fmla="*/ 481447 h 1094340"/>
              <a:gd name="connsiteX0-21" fmla="*/ 1015759 w 1019092"/>
              <a:gd name="connsiteY0-22" fmla="*/ 623370 h 1094340"/>
              <a:gd name="connsiteX1-23" fmla="*/ 547170 w 1019092"/>
              <a:gd name="connsiteY1-24" fmla="*/ 1094340 h 1094340"/>
              <a:gd name="connsiteX2-25" fmla="*/ 0 w 1019092"/>
              <a:gd name="connsiteY2-26" fmla="*/ 547170 h 1094340"/>
              <a:gd name="connsiteX3-27" fmla="*/ 547170 w 1019092"/>
              <a:gd name="connsiteY3-28" fmla="*/ 0 h 1094340"/>
              <a:gd name="connsiteX4-29" fmla="*/ 1019092 w 1019092"/>
              <a:gd name="connsiteY4-30" fmla="*/ 481447 h 1094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9092" h="1094340">
                <a:moveTo>
                  <a:pt x="1015759" y="623370"/>
                </a:moveTo>
                <a:lnTo>
                  <a:pt x="547170" y="1094340"/>
                </a:lnTo>
                <a:lnTo>
                  <a:pt x="0" y="547170"/>
                </a:lnTo>
                <a:lnTo>
                  <a:pt x="547170" y="0"/>
                </a:lnTo>
                <a:lnTo>
                  <a:pt x="1019092" y="481447"/>
                </a:lnTo>
              </a:path>
            </a:pathLst>
          </a:cu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8" name="椭圆 227"/>
          <p:cNvSpPr/>
          <p:nvPr>
            <p:custDataLst>
              <p:tags r:id="rId48"/>
            </p:custDataLst>
          </p:nvPr>
        </p:nvSpPr>
        <p:spPr>
          <a:xfrm>
            <a:off x="3393906" y="3842548"/>
            <a:ext cx="30026" cy="2956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9" name="椭圆 228"/>
          <p:cNvSpPr/>
          <p:nvPr>
            <p:custDataLst>
              <p:tags r:id="rId49"/>
            </p:custDataLst>
          </p:nvPr>
        </p:nvSpPr>
        <p:spPr>
          <a:xfrm>
            <a:off x="3393906" y="3908143"/>
            <a:ext cx="30026" cy="30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50"/>
            </p:custDataLst>
          </p:nvPr>
        </p:nvSpPr>
        <p:spPr>
          <a:xfrm>
            <a:off x="3545421" y="3612966"/>
            <a:ext cx="5746482" cy="54600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100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部署、发布和维护各个环境的云联服务集，并与各业务线紧密合作，共同排查和解决问题，确保系统稳定运行。</a:t>
            </a:r>
            <a:endParaRPr lang="zh-CN" altLang="en-US" sz="1100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45" name="效率_速度"/>
          <p:cNvGrpSpPr>
            <a:grpSpLocks noChangeAspect="1"/>
          </p:cNvGrpSpPr>
          <p:nvPr>
            <p:custDataLst>
              <p:tags r:id="rId51"/>
            </p:custDataLst>
          </p:nvPr>
        </p:nvGrpSpPr>
        <p:grpSpPr>
          <a:xfrm>
            <a:off x="3069629" y="3789195"/>
            <a:ext cx="207409" cy="207409"/>
            <a:chOff x="-19050" y="1790700"/>
            <a:chExt cx="1549400" cy="1549400"/>
          </a:xfrm>
          <a:solidFill>
            <a:schemeClr val="accent3"/>
          </a:solidFill>
        </p:grpSpPr>
        <p:sp>
          <p:nvSpPr>
            <p:cNvPr id="46" name="PA-任意多边形: 形状 848"/>
            <p:cNvSpPr/>
            <p:nvPr>
              <p:custDataLst>
                <p:tags r:id="rId52"/>
              </p:custDataLst>
            </p:nvPr>
          </p:nvSpPr>
          <p:spPr>
            <a:xfrm>
              <a:off x="122098" y="2451100"/>
              <a:ext cx="1270000" cy="8890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000" h="889000">
                  <a:moveTo>
                    <a:pt x="342900" y="19050"/>
                  </a:moveTo>
                  <a:lnTo>
                    <a:pt x="19050" y="882650"/>
                  </a:lnTo>
                  <a:lnTo>
                    <a:pt x="1260754" y="882650"/>
                  </a:lnTo>
                  <a:lnTo>
                    <a:pt x="936904" y="19050"/>
                  </a:lnTo>
                  <a:lnTo>
                    <a:pt x="342900" y="19050"/>
                  </a:lnTo>
                  <a:close/>
                  <a:moveTo>
                    <a:pt x="92354" y="831850"/>
                  </a:moveTo>
                  <a:lnTo>
                    <a:pt x="378104" y="69850"/>
                  </a:lnTo>
                  <a:lnTo>
                    <a:pt x="901700" y="69850"/>
                  </a:lnTo>
                  <a:lnTo>
                    <a:pt x="1187450" y="831850"/>
                  </a:lnTo>
                  <a:lnTo>
                    <a:pt x="92354" y="83185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7" name="PA-任意多边形: 形状 849"/>
            <p:cNvSpPr/>
            <p:nvPr>
              <p:custDataLst>
                <p:tags r:id="rId53"/>
              </p:custDataLst>
            </p:nvPr>
          </p:nvSpPr>
          <p:spPr>
            <a:xfrm>
              <a:off x="-19050" y="1790700"/>
              <a:ext cx="1549400" cy="12954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  <a:gd name="connsiteX10" fmla="*/ 57050 w 205382"/>
                <a:gd name="connsiteY10" fmla="*/ 57050 w 205382"/>
                <a:gd name="connsiteX11" fmla="*/ 57050 w 205382"/>
                <a:gd name="connsiteY11" fmla="*/ 57050 w 205382"/>
                <a:gd name="connsiteX12" fmla="*/ 57050 w 205382"/>
                <a:gd name="connsiteY12" fmla="*/ 57050 w 205382"/>
                <a:gd name="connsiteX13" fmla="*/ 57050 w 205382"/>
                <a:gd name="connsiteY13" fmla="*/ 57050 w 205382"/>
                <a:gd name="connsiteX14" fmla="*/ 57050 w 205382"/>
                <a:gd name="connsiteY14" fmla="*/ 57050 w 205382"/>
                <a:gd name="connsiteX15" fmla="*/ 57050 w 205382"/>
                <a:gd name="connsiteY15" fmla="*/ 57050 w 205382"/>
                <a:gd name="connsiteX16" fmla="*/ 57050 w 205382"/>
                <a:gd name="connsiteY16" fmla="*/ 57050 w 205382"/>
                <a:gd name="connsiteX17" fmla="*/ 57050 w 205382"/>
                <a:gd name="connsiteY17" fmla="*/ 57050 w 205382"/>
                <a:gd name="connsiteX18" fmla="*/ 57050 w 205382"/>
                <a:gd name="connsiteY18" fmla="*/ 57050 w 205382"/>
                <a:gd name="connsiteX19" fmla="*/ 57050 w 205382"/>
                <a:gd name="connsiteY19" fmla="*/ 57050 w 205382"/>
                <a:gd name="connsiteX20" fmla="*/ 57050 w 205382"/>
                <a:gd name="connsiteY20" fmla="*/ 57050 w 205382"/>
                <a:gd name="connsiteX21" fmla="*/ 57050 w 205382"/>
                <a:gd name="connsiteY21" fmla="*/ 57050 w 205382"/>
                <a:gd name="connsiteX22" fmla="*/ 57050 w 205382"/>
                <a:gd name="connsiteY22" fmla="*/ 57050 w 205382"/>
                <a:gd name="connsiteX23" fmla="*/ 57050 w 205382"/>
                <a:gd name="connsiteY23" fmla="*/ 57050 w 205382"/>
                <a:gd name="connsiteX24" fmla="*/ 57050 w 205382"/>
                <a:gd name="connsiteY24" fmla="*/ 57050 w 205382"/>
                <a:gd name="connsiteX25" fmla="*/ 57050 w 205382"/>
                <a:gd name="connsiteY25" fmla="*/ 57050 w 205382"/>
                <a:gd name="connsiteX26" fmla="*/ 57050 w 205382"/>
                <a:gd name="connsiteY26" fmla="*/ 57050 w 205382"/>
                <a:gd name="connsiteX27" fmla="*/ 57050 w 205382"/>
                <a:gd name="connsiteY27" fmla="*/ 57050 w 205382"/>
                <a:gd name="connsiteX28" fmla="*/ 57050 w 205382"/>
                <a:gd name="connsiteY28" fmla="*/ 57050 w 205382"/>
                <a:gd name="connsiteX29" fmla="*/ 57050 w 205382"/>
                <a:gd name="connsiteY29" fmla="*/ 57050 w 205382"/>
                <a:gd name="connsiteX30" fmla="*/ 57050 w 205382"/>
                <a:gd name="connsiteY30" fmla="*/ 57050 w 205382"/>
                <a:gd name="connsiteX31" fmla="*/ 57050 w 205382"/>
                <a:gd name="connsiteY31" fmla="*/ 57050 w 205382"/>
                <a:gd name="connsiteX32" fmla="*/ 57050 w 205382"/>
                <a:gd name="connsiteY32" fmla="*/ 57050 w 205382"/>
                <a:gd name="connsiteX33" fmla="*/ 57050 w 205382"/>
                <a:gd name="connsiteY33" fmla="*/ 57050 w 205382"/>
                <a:gd name="connsiteX34" fmla="*/ 57050 w 205382"/>
                <a:gd name="connsiteY34" fmla="*/ 57050 w 205382"/>
                <a:gd name="connsiteX35" fmla="*/ 57050 w 205382"/>
                <a:gd name="connsiteY35" fmla="*/ 57050 w 205382"/>
                <a:gd name="connsiteX36" fmla="*/ 57050 w 205382"/>
                <a:gd name="connsiteY36" fmla="*/ 57050 w 205382"/>
                <a:gd name="connsiteX37" fmla="*/ 57050 w 205382"/>
                <a:gd name="connsiteY37" fmla="*/ 57050 w 205382"/>
                <a:gd name="connsiteX38" fmla="*/ 57050 w 205382"/>
                <a:gd name="connsiteY38" fmla="*/ 57050 w 205382"/>
                <a:gd name="connsiteX39" fmla="*/ 57050 w 205382"/>
                <a:gd name="connsiteY39" fmla="*/ 57050 w 205382"/>
                <a:gd name="connsiteX40" fmla="*/ 57050 w 205382"/>
                <a:gd name="connsiteY40" fmla="*/ 57050 w 205382"/>
                <a:gd name="connsiteX41" fmla="*/ 57050 w 205382"/>
                <a:gd name="connsiteY41" fmla="*/ 57050 w 205382"/>
                <a:gd name="connsiteX42" fmla="*/ 57050 w 205382"/>
                <a:gd name="connsiteY42" fmla="*/ 57050 w 205382"/>
                <a:gd name="connsiteX43" fmla="*/ 57050 w 205382"/>
                <a:gd name="connsiteY43" fmla="*/ 57050 w 205382"/>
                <a:gd name="connsiteX44" fmla="*/ 57050 w 205382"/>
                <a:gd name="connsiteY44" fmla="*/ 57050 w 205382"/>
                <a:gd name="connsiteX45" fmla="*/ 57050 w 205382"/>
                <a:gd name="connsiteY45" fmla="*/ 57050 w 205382"/>
                <a:gd name="connsiteX46" fmla="*/ 57050 w 205382"/>
                <a:gd name="connsiteY46" fmla="*/ 57050 w 205382"/>
                <a:gd name="connsiteX47" fmla="*/ 57050 w 205382"/>
                <a:gd name="connsiteY47" fmla="*/ 57050 w 205382"/>
                <a:gd name="connsiteX48" fmla="*/ 57050 w 205382"/>
                <a:gd name="connsiteY48" fmla="*/ 57050 w 205382"/>
                <a:gd name="connsiteX49" fmla="*/ 57050 w 205382"/>
                <a:gd name="connsiteY49" fmla="*/ 57050 w 205382"/>
                <a:gd name="connsiteX50" fmla="*/ 57050 w 205382"/>
                <a:gd name="connsiteY50" fmla="*/ 57050 w 205382"/>
                <a:gd name="connsiteX51" fmla="*/ 57050 w 205382"/>
                <a:gd name="connsiteY51" fmla="*/ 57050 w 205382"/>
                <a:gd name="connsiteX52" fmla="*/ 57050 w 205382"/>
                <a:gd name="connsiteY52" fmla="*/ 57050 w 205382"/>
                <a:gd name="connsiteX53" fmla="*/ 57050 w 205382"/>
                <a:gd name="connsiteY53" fmla="*/ 57050 w 205382"/>
                <a:gd name="connsiteX54" fmla="*/ 57050 w 205382"/>
                <a:gd name="connsiteY54" fmla="*/ 57050 w 205382"/>
                <a:gd name="connsiteX55" fmla="*/ 57050 w 205382"/>
                <a:gd name="connsiteY55" fmla="*/ 57050 w 205382"/>
                <a:gd name="connsiteX56" fmla="*/ 57050 w 205382"/>
                <a:gd name="connsiteY56" fmla="*/ 57050 w 205382"/>
                <a:gd name="connsiteX57" fmla="*/ 57050 w 205382"/>
                <a:gd name="connsiteY57" fmla="*/ 57050 w 205382"/>
                <a:gd name="connsiteX58" fmla="*/ 57050 w 205382"/>
                <a:gd name="connsiteY58" fmla="*/ 57050 w 205382"/>
                <a:gd name="connsiteX59" fmla="*/ 57050 w 205382"/>
                <a:gd name="connsiteY59" fmla="*/ 57050 w 205382"/>
                <a:gd name="connsiteX60" fmla="*/ 57050 w 205382"/>
                <a:gd name="connsiteY60" fmla="*/ 57050 w 205382"/>
                <a:gd name="connsiteX61" fmla="*/ 57050 w 205382"/>
                <a:gd name="connsiteY61" fmla="*/ 57050 w 205382"/>
                <a:gd name="connsiteX62" fmla="*/ 57050 w 205382"/>
                <a:gd name="connsiteY62" fmla="*/ 57050 w 205382"/>
                <a:gd name="connsiteX63" fmla="*/ 57050 w 205382"/>
                <a:gd name="connsiteY63" fmla="*/ 57050 w 205382"/>
                <a:gd name="connsiteX64" fmla="*/ 57050 w 205382"/>
                <a:gd name="connsiteY64" fmla="*/ 57050 w 205382"/>
                <a:gd name="connsiteX65" fmla="*/ 57050 w 205382"/>
                <a:gd name="connsiteY65" fmla="*/ 57050 w 205382"/>
                <a:gd name="connsiteX66" fmla="*/ 57050 w 205382"/>
                <a:gd name="connsiteY66" fmla="*/ 57050 w 205382"/>
                <a:gd name="connsiteX67" fmla="*/ 57050 w 205382"/>
                <a:gd name="connsiteY67" fmla="*/ 57050 w 205382"/>
                <a:gd name="connsiteX68" fmla="*/ 57050 w 205382"/>
                <a:gd name="connsiteY68" fmla="*/ 57050 w 205382"/>
                <a:gd name="connsiteX69" fmla="*/ 57050 w 205382"/>
                <a:gd name="connsiteY69" fmla="*/ 57050 w 205382"/>
                <a:gd name="connsiteX70" fmla="*/ 57050 w 205382"/>
                <a:gd name="connsiteY70" fmla="*/ 57050 w 205382"/>
                <a:gd name="connsiteX71" fmla="*/ 57050 w 205382"/>
                <a:gd name="connsiteY71" fmla="*/ 57050 w 205382"/>
                <a:gd name="connsiteX72" fmla="*/ 57050 w 205382"/>
                <a:gd name="connsiteY72" fmla="*/ 57050 w 205382"/>
                <a:gd name="connsiteX73" fmla="*/ 57050 w 205382"/>
                <a:gd name="connsiteY73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549400" h="1295400">
                  <a:moveTo>
                    <a:pt x="19050" y="19050"/>
                  </a:moveTo>
                  <a:lnTo>
                    <a:pt x="19050" y="476250"/>
                  </a:lnTo>
                  <a:lnTo>
                    <a:pt x="120650" y="476250"/>
                  </a:lnTo>
                  <a:lnTo>
                    <a:pt x="120650" y="1289050"/>
                  </a:lnTo>
                  <a:lnTo>
                    <a:pt x="171450" y="1289050"/>
                  </a:lnTo>
                  <a:lnTo>
                    <a:pt x="171450" y="476250"/>
                  </a:lnTo>
                  <a:lnTo>
                    <a:pt x="1365250" y="476250"/>
                  </a:lnTo>
                  <a:lnTo>
                    <a:pt x="1365250" y="1289050"/>
                  </a:lnTo>
                  <a:lnTo>
                    <a:pt x="1416050" y="1289050"/>
                  </a:lnTo>
                  <a:lnTo>
                    <a:pt x="1416050" y="476250"/>
                  </a:lnTo>
                  <a:lnTo>
                    <a:pt x="1543050" y="476250"/>
                  </a:lnTo>
                  <a:lnTo>
                    <a:pt x="1543050" y="19050"/>
                  </a:lnTo>
                  <a:lnTo>
                    <a:pt x="19050" y="19050"/>
                  </a:lnTo>
                  <a:close/>
                  <a:moveTo>
                    <a:pt x="1492250" y="146050"/>
                  </a:moveTo>
                  <a:cubicBezTo>
                    <a:pt x="1478229" y="146050"/>
                    <a:pt x="1466850" y="157429"/>
                    <a:pt x="1466850" y="171450"/>
                  </a:cubicBezTo>
                  <a:cubicBezTo>
                    <a:pt x="1466850" y="185471"/>
                    <a:pt x="1478229" y="196850"/>
                    <a:pt x="1492250" y="196850"/>
                  </a:cubicBezTo>
                  <a:lnTo>
                    <a:pt x="1492250" y="425450"/>
                  </a:lnTo>
                  <a:lnTo>
                    <a:pt x="1263650" y="425450"/>
                  </a:lnTo>
                  <a:cubicBezTo>
                    <a:pt x="1263650" y="411429"/>
                    <a:pt x="1252271" y="400050"/>
                    <a:pt x="1238250" y="400050"/>
                  </a:cubicBezTo>
                  <a:cubicBezTo>
                    <a:pt x="1224229" y="400050"/>
                    <a:pt x="1212850" y="411429"/>
                    <a:pt x="1212850" y="425450"/>
                  </a:cubicBezTo>
                  <a:lnTo>
                    <a:pt x="1162050" y="425450"/>
                  </a:lnTo>
                  <a:cubicBezTo>
                    <a:pt x="1162050" y="411429"/>
                    <a:pt x="1150671" y="400050"/>
                    <a:pt x="1136650" y="400050"/>
                  </a:cubicBezTo>
                  <a:cubicBezTo>
                    <a:pt x="1122629" y="400050"/>
                    <a:pt x="1111250" y="411429"/>
                    <a:pt x="1111250" y="425450"/>
                  </a:cubicBezTo>
                  <a:lnTo>
                    <a:pt x="857250" y="425450"/>
                  </a:lnTo>
                  <a:cubicBezTo>
                    <a:pt x="857250" y="411429"/>
                    <a:pt x="845871" y="400050"/>
                    <a:pt x="831850" y="400050"/>
                  </a:cubicBezTo>
                  <a:cubicBezTo>
                    <a:pt x="817829" y="400050"/>
                    <a:pt x="806450" y="411429"/>
                    <a:pt x="806450" y="425450"/>
                  </a:cubicBezTo>
                  <a:lnTo>
                    <a:pt x="755650" y="425450"/>
                  </a:lnTo>
                  <a:cubicBezTo>
                    <a:pt x="755650" y="411429"/>
                    <a:pt x="744271" y="400050"/>
                    <a:pt x="730250" y="400050"/>
                  </a:cubicBezTo>
                  <a:cubicBezTo>
                    <a:pt x="716229" y="400050"/>
                    <a:pt x="704850" y="411429"/>
                    <a:pt x="704850" y="425450"/>
                  </a:cubicBezTo>
                  <a:lnTo>
                    <a:pt x="450850" y="425450"/>
                  </a:lnTo>
                  <a:cubicBezTo>
                    <a:pt x="450850" y="411429"/>
                    <a:pt x="439471" y="400050"/>
                    <a:pt x="425450" y="400050"/>
                  </a:cubicBezTo>
                  <a:cubicBezTo>
                    <a:pt x="411429" y="400050"/>
                    <a:pt x="400050" y="411429"/>
                    <a:pt x="400050" y="425450"/>
                  </a:cubicBezTo>
                  <a:lnTo>
                    <a:pt x="349250" y="425450"/>
                  </a:lnTo>
                  <a:cubicBezTo>
                    <a:pt x="349250" y="411429"/>
                    <a:pt x="337871" y="400050"/>
                    <a:pt x="323850" y="400050"/>
                  </a:cubicBezTo>
                  <a:cubicBezTo>
                    <a:pt x="309829" y="400050"/>
                    <a:pt x="298450" y="411429"/>
                    <a:pt x="298450" y="425450"/>
                  </a:cubicBezTo>
                  <a:lnTo>
                    <a:pt x="69850" y="425450"/>
                  </a:lnTo>
                  <a:lnTo>
                    <a:pt x="69850" y="196850"/>
                  </a:lnTo>
                  <a:cubicBezTo>
                    <a:pt x="83871" y="196850"/>
                    <a:pt x="95250" y="185471"/>
                    <a:pt x="95250" y="171450"/>
                  </a:cubicBezTo>
                  <a:cubicBezTo>
                    <a:pt x="95250" y="157429"/>
                    <a:pt x="83871" y="146050"/>
                    <a:pt x="69850" y="146050"/>
                  </a:cubicBezTo>
                  <a:lnTo>
                    <a:pt x="69850" y="95250"/>
                  </a:lnTo>
                  <a:cubicBezTo>
                    <a:pt x="83871" y="95250"/>
                    <a:pt x="95250" y="83871"/>
                    <a:pt x="95250" y="69850"/>
                  </a:cubicBezTo>
                  <a:lnTo>
                    <a:pt x="146050" y="69850"/>
                  </a:lnTo>
                  <a:cubicBezTo>
                    <a:pt x="146050" y="83871"/>
                    <a:pt x="157429" y="95250"/>
                    <a:pt x="171450" y="95250"/>
                  </a:cubicBezTo>
                  <a:cubicBezTo>
                    <a:pt x="185471" y="95250"/>
                    <a:pt x="196850" y="83871"/>
                    <a:pt x="196850" y="69850"/>
                  </a:cubicBezTo>
                  <a:lnTo>
                    <a:pt x="247650" y="69850"/>
                  </a:lnTo>
                  <a:cubicBezTo>
                    <a:pt x="247650" y="83871"/>
                    <a:pt x="259029" y="95250"/>
                    <a:pt x="273050" y="95250"/>
                  </a:cubicBezTo>
                  <a:cubicBezTo>
                    <a:pt x="287071" y="95250"/>
                    <a:pt x="298450" y="83871"/>
                    <a:pt x="298450" y="69850"/>
                  </a:cubicBezTo>
                  <a:lnTo>
                    <a:pt x="450850" y="69850"/>
                  </a:lnTo>
                  <a:cubicBezTo>
                    <a:pt x="450850" y="83871"/>
                    <a:pt x="462229" y="95250"/>
                    <a:pt x="476250" y="95250"/>
                  </a:cubicBezTo>
                  <a:cubicBezTo>
                    <a:pt x="490271" y="95250"/>
                    <a:pt x="501650" y="83871"/>
                    <a:pt x="501650" y="69850"/>
                  </a:cubicBezTo>
                  <a:lnTo>
                    <a:pt x="552450" y="69850"/>
                  </a:lnTo>
                  <a:cubicBezTo>
                    <a:pt x="552450" y="83871"/>
                    <a:pt x="563829" y="95250"/>
                    <a:pt x="577850" y="95250"/>
                  </a:cubicBezTo>
                  <a:cubicBezTo>
                    <a:pt x="591871" y="95250"/>
                    <a:pt x="603250" y="83871"/>
                    <a:pt x="603250" y="69850"/>
                  </a:cubicBezTo>
                  <a:lnTo>
                    <a:pt x="654050" y="69850"/>
                  </a:lnTo>
                  <a:cubicBezTo>
                    <a:pt x="654050" y="83871"/>
                    <a:pt x="665429" y="95250"/>
                    <a:pt x="679450" y="95250"/>
                  </a:cubicBezTo>
                  <a:cubicBezTo>
                    <a:pt x="693471" y="95250"/>
                    <a:pt x="704850" y="83871"/>
                    <a:pt x="704850" y="69850"/>
                  </a:cubicBezTo>
                  <a:lnTo>
                    <a:pt x="857250" y="69850"/>
                  </a:lnTo>
                  <a:cubicBezTo>
                    <a:pt x="857250" y="83871"/>
                    <a:pt x="868629" y="95250"/>
                    <a:pt x="882650" y="95250"/>
                  </a:cubicBezTo>
                  <a:cubicBezTo>
                    <a:pt x="896671" y="95250"/>
                    <a:pt x="908050" y="83871"/>
                    <a:pt x="908050" y="69850"/>
                  </a:cubicBezTo>
                  <a:lnTo>
                    <a:pt x="958850" y="69850"/>
                  </a:lnTo>
                  <a:cubicBezTo>
                    <a:pt x="958850" y="83871"/>
                    <a:pt x="970229" y="95250"/>
                    <a:pt x="984250" y="95250"/>
                  </a:cubicBezTo>
                  <a:cubicBezTo>
                    <a:pt x="998271" y="95250"/>
                    <a:pt x="1009650" y="83871"/>
                    <a:pt x="1009650" y="69850"/>
                  </a:cubicBezTo>
                  <a:lnTo>
                    <a:pt x="1060450" y="69850"/>
                  </a:lnTo>
                  <a:cubicBezTo>
                    <a:pt x="1060450" y="83871"/>
                    <a:pt x="1071829" y="95250"/>
                    <a:pt x="1085850" y="95250"/>
                  </a:cubicBezTo>
                  <a:cubicBezTo>
                    <a:pt x="1099871" y="95250"/>
                    <a:pt x="1111250" y="83871"/>
                    <a:pt x="1111250" y="69850"/>
                  </a:cubicBezTo>
                  <a:lnTo>
                    <a:pt x="1263650" y="69850"/>
                  </a:lnTo>
                  <a:cubicBezTo>
                    <a:pt x="1263650" y="83871"/>
                    <a:pt x="1275029" y="95250"/>
                    <a:pt x="1289050" y="95250"/>
                  </a:cubicBezTo>
                  <a:cubicBezTo>
                    <a:pt x="1303071" y="95250"/>
                    <a:pt x="1314450" y="83871"/>
                    <a:pt x="1314450" y="69850"/>
                  </a:cubicBezTo>
                  <a:lnTo>
                    <a:pt x="1365250" y="69850"/>
                  </a:lnTo>
                  <a:cubicBezTo>
                    <a:pt x="1365250" y="83871"/>
                    <a:pt x="1376629" y="95250"/>
                    <a:pt x="1390650" y="95250"/>
                  </a:cubicBezTo>
                  <a:cubicBezTo>
                    <a:pt x="1404671" y="95250"/>
                    <a:pt x="1416050" y="83871"/>
                    <a:pt x="1416050" y="69850"/>
                  </a:cubicBezTo>
                  <a:lnTo>
                    <a:pt x="1466850" y="69850"/>
                  </a:lnTo>
                  <a:cubicBezTo>
                    <a:pt x="1466850" y="83871"/>
                    <a:pt x="1478229" y="95250"/>
                    <a:pt x="1492250" y="95250"/>
                  </a:cubicBezTo>
                  <a:lnTo>
                    <a:pt x="1492250" y="14605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8" name="PA-任意多边形: 形状 850"/>
            <p:cNvSpPr/>
            <p:nvPr>
              <p:custDataLst>
                <p:tags r:id="rId54"/>
              </p:custDataLst>
            </p:nvPr>
          </p:nvSpPr>
          <p:spPr>
            <a:xfrm>
              <a:off x="1587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9" name="PA-任意多边形: 形状 851"/>
            <p:cNvSpPr/>
            <p:nvPr>
              <p:custDataLst>
                <p:tags r:id="rId55"/>
              </p:custDataLst>
            </p:nvPr>
          </p:nvSpPr>
          <p:spPr>
            <a:xfrm>
              <a:off x="571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0" name="PA-任意多边形: 形状 852"/>
            <p:cNvSpPr/>
            <p:nvPr>
              <p:custDataLst>
                <p:tags r:id="rId56"/>
              </p:custDataLst>
            </p:nvPr>
          </p:nvSpPr>
          <p:spPr>
            <a:xfrm>
              <a:off x="5651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1" name="PA-任意多边形: 形状 853"/>
            <p:cNvSpPr/>
            <p:nvPr>
              <p:custDataLst>
                <p:tags r:id="rId57"/>
              </p:custDataLst>
            </p:nvPr>
          </p:nvSpPr>
          <p:spPr>
            <a:xfrm>
              <a:off x="4635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2" name="PA-任意多边形: 形状 854"/>
            <p:cNvSpPr/>
            <p:nvPr>
              <p:custDataLst>
                <p:tags r:id="rId58"/>
              </p:custDataLst>
            </p:nvPr>
          </p:nvSpPr>
          <p:spPr>
            <a:xfrm>
              <a:off x="9715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3" name="PA-任意多边形: 形状 855"/>
            <p:cNvSpPr/>
            <p:nvPr>
              <p:custDataLst>
                <p:tags r:id="rId59"/>
              </p:custDataLst>
            </p:nvPr>
          </p:nvSpPr>
          <p:spPr>
            <a:xfrm>
              <a:off x="8699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4" name="PA-任意多边形: 形状 856"/>
            <p:cNvSpPr/>
            <p:nvPr>
              <p:custDataLst>
                <p:tags r:id="rId60"/>
              </p:custDataLst>
            </p:nvPr>
          </p:nvSpPr>
          <p:spPr>
            <a:xfrm>
              <a:off x="13779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5" name="PA-任意多边形: 形状 857"/>
            <p:cNvSpPr/>
            <p:nvPr>
              <p:custDataLst>
                <p:tags r:id="rId61"/>
              </p:custDataLst>
            </p:nvPr>
          </p:nvSpPr>
          <p:spPr>
            <a:xfrm>
              <a:off x="1276350" y="1866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6" name="PA-任意多边形: 形状 858"/>
            <p:cNvSpPr/>
            <p:nvPr>
              <p:custDataLst>
                <p:tags r:id="rId62"/>
              </p:custDataLst>
            </p:nvPr>
          </p:nvSpPr>
          <p:spPr>
            <a:xfrm>
              <a:off x="1079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7" name="PA-任意多边形: 形状 859"/>
            <p:cNvSpPr/>
            <p:nvPr>
              <p:custDataLst>
                <p:tags r:id="rId63"/>
              </p:custDataLst>
            </p:nvPr>
          </p:nvSpPr>
          <p:spPr>
            <a:xfrm>
              <a:off x="2095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8" name="PA-任意多边形: 形状 860"/>
            <p:cNvSpPr/>
            <p:nvPr>
              <p:custDataLst>
                <p:tags r:id="rId64"/>
              </p:custDataLst>
            </p:nvPr>
          </p:nvSpPr>
          <p:spPr>
            <a:xfrm>
              <a:off x="1587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9" name="PA-任意多边形: 形状 861"/>
            <p:cNvSpPr/>
            <p:nvPr>
              <p:custDataLst>
                <p:tags r:id="rId65"/>
              </p:custDataLst>
            </p:nvPr>
          </p:nvSpPr>
          <p:spPr>
            <a:xfrm>
              <a:off x="571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0" name="PA-任意多边形: 形状 862"/>
            <p:cNvSpPr/>
            <p:nvPr>
              <p:custDataLst>
                <p:tags r:id="rId66"/>
              </p:custDataLst>
            </p:nvPr>
          </p:nvSpPr>
          <p:spPr>
            <a:xfrm>
              <a:off x="4127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1" name="PA-任意多边形: 形状 863"/>
            <p:cNvSpPr/>
            <p:nvPr>
              <p:custDataLst>
                <p:tags r:id="rId67"/>
              </p:custDataLst>
            </p:nvPr>
          </p:nvSpPr>
          <p:spPr>
            <a:xfrm>
              <a:off x="5143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2" name="PA-任意多边形: 形状 864"/>
            <p:cNvSpPr/>
            <p:nvPr>
              <p:custDataLst>
                <p:tags r:id="rId68"/>
              </p:custDataLst>
            </p:nvPr>
          </p:nvSpPr>
          <p:spPr>
            <a:xfrm>
              <a:off x="6159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3" name="PA-任意多边形: 形状 865"/>
            <p:cNvSpPr/>
            <p:nvPr>
              <p:custDataLst>
                <p:tags r:id="rId69"/>
              </p:custDataLst>
            </p:nvPr>
          </p:nvSpPr>
          <p:spPr>
            <a:xfrm>
              <a:off x="5651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4" name="PA-任意多边形: 形状 866"/>
            <p:cNvSpPr/>
            <p:nvPr>
              <p:custDataLst>
                <p:tags r:id="rId70"/>
              </p:custDataLst>
            </p:nvPr>
          </p:nvSpPr>
          <p:spPr>
            <a:xfrm>
              <a:off x="4635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5" name="PA-任意多边形: 形状 867"/>
            <p:cNvSpPr/>
            <p:nvPr>
              <p:custDataLst>
                <p:tags r:id="rId71"/>
              </p:custDataLst>
            </p:nvPr>
          </p:nvSpPr>
          <p:spPr>
            <a:xfrm>
              <a:off x="8191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6" name="PA-任意多边形: 形状 868"/>
            <p:cNvSpPr/>
            <p:nvPr>
              <p:custDataLst>
                <p:tags r:id="rId72"/>
              </p:custDataLst>
            </p:nvPr>
          </p:nvSpPr>
          <p:spPr>
            <a:xfrm>
              <a:off x="9207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7" name="PA-任意多边形: 形状 869"/>
            <p:cNvSpPr/>
            <p:nvPr>
              <p:custDataLst>
                <p:tags r:id="rId73"/>
              </p:custDataLst>
            </p:nvPr>
          </p:nvSpPr>
          <p:spPr>
            <a:xfrm>
              <a:off x="10223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8" name="PA-任意多边形: 形状 870"/>
            <p:cNvSpPr/>
            <p:nvPr>
              <p:custDataLst>
                <p:tags r:id="rId74"/>
              </p:custDataLst>
            </p:nvPr>
          </p:nvSpPr>
          <p:spPr>
            <a:xfrm>
              <a:off x="9715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9" name="PA-任意多边形: 形状 871"/>
            <p:cNvSpPr/>
            <p:nvPr>
              <p:custDataLst>
                <p:tags r:id="rId75"/>
              </p:custDataLst>
            </p:nvPr>
          </p:nvSpPr>
          <p:spPr>
            <a:xfrm>
              <a:off x="8699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0" name="PA-任意多边形: 形状 872"/>
            <p:cNvSpPr/>
            <p:nvPr>
              <p:custDataLst>
                <p:tags r:id="rId76"/>
              </p:custDataLst>
            </p:nvPr>
          </p:nvSpPr>
          <p:spPr>
            <a:xfrm>
              <a:off x="12255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1" name="PA-任意多边形: 形状 873"/>
            <p:cNvSpPr/>
            <p:nvPr>
              <p:custDataLst>
                <p:tags r:id="rId77"/>
              </p:custDataLst>
            </p:nvPr>
          </p:nvSpPr>
          <p:spPr>
            <a:xfrm>
              <a:off x="1327150" y="19177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2" name="PA-任意多边形: 形状 874"/>
            <p:cNvSpPr/>
            <p:nvPr>
              <p:custDataLst>
                <p:tags r:id="rId78"/>
              </p:custDataLst>
            </p:nvPr>
          </p:nvSpPr>
          <p:spPr>
            <a:xfrm>
              <a:off x="13779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3" name="PA-任意多边形: 形状 875"/>
            <p:cNvSpPr/>
            <p:nvPr>
              <p:custDataLst>
                <p:tags r:id="rId79"/>
              </p:custDataLst>
            </p:nvPr>
          </p:nvSpPr>
          <p:spPr>
            <a:xfrm>
              <a:off x="1276350" y="19685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4" name="PA-任意多边形: 形状 876"/>
            <p:cNvSpPr/>
            <p:nvPr>
              <p:custDataLst>
                <p:tags r:id="rId80"/>
              </p:custDataLst>
            </p:nvPr>
          </p:nvSpPr>
          <p:spPr>
            <a:xfrm>
              <a:off x="2095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5" name="PA-任意多边形: 形状 877"/>
            <p:cNvSpPr/>
            <p:nvPr>
              <p:custDataLst>
                <p:tags r:id="rId81"/>
              </p:custDataLst>
            </p:nvPr>
          </p:nvSpPr>
          <p:spPr>
            <a:xfrm>
              <a:off x="3111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6" name="PA-任意多边形: 形状 878"/>
            <p:cNvSpPr/>
            <p:nvPr>
              <p:custDataLst>
                <p:tags r:id="rId82"/>
              </p:custDataLst>
            </p:nvPr>
          </p:nvSpPr>
          <p:spPr>
            <a:xfrm>
              <a:off x="2603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7" name="PA-任意多边形: 形状 879"/>
            <p:cNvSpPr/>
            <p:nvPr>
              <p:custDataLst>
                <p:tags r:id="rId83"/>
              </p:custDataLst>
            </p:nvPr>
          </p:nvSpPr>
          <p:spPr>
            <a:xfrm>
              <a:off x="4127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8" name="PA-任意多边形: 形状 880"/>
            <p:cNvSpPr/>
            <p:nvPr>
              <p:custDataLst>
                <p:tags r:id="rId84"/>
              </p:custDataLst>
            </p:nvPr>
          </p:nvSpPr>
          <p:spPr>
            <a:xfrm>
              <a:off x="6159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9" name="PA-任意多边形: 形状 881"/>
            <p:cNvSpPr/>
            <p:nvPr>
              <p:custDataLst>
                <p:tags r:id="rId85"/>
              </p:custDataLst>
            </p:nvPr>
          </p:nvSpPr>
          <p:spPr>
            <a:xfrm>
              <a:off x="7175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0" name="PA-任意多边形: 形状 882"/>
            <p:cNvSpPr/>
            <p:nvPr>
              <p:custDataLst>
                <p:tags r:id="rId86"/>
              </p:custDataLst>
            </p:nvPr>
          </p:nvSpPr>
          <p:spPr>
            <a:xfrm>
              <a:off x="6667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1" name="PA-任意多边形: 形状 883"/>
            <p:cNvSpPr/>
            <p:nvPr>
              <p:custDataLst>
                <p:tags r:id="rId87"/>
              </p:custDataLst>
            </p:nvPr>
          </p:nvSpPr>
          <p:spPr>
            <a:xfrm>
              <a:off x="7683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2" name="PA-任意多边形: 形状 884"/>
            <p:cNvSpPr/>
            <p:nvPr>
              <p:custDataLst>
                <p:tags r:id="rId88"/>
              </p:custDataLst>
            </p:nvPr>
          </p:nvSpPr>
          <p:spPr>
            <a:xfrm>
              <a:off x="3619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3" name="PA-任意多边形: 形状 885"/>
            <p:cNvSpPr/>
            <p:nvPr>
              <p:custDataLst>
                <p:tags r:id="rId89"/>
              </p:custDataLst>
            </p:nvPr>
          </p:nvSpPr>
          <p:spPr>
            <a:xfrm>
              <a:off x="8191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4" name="PA-任意多边形: 形状 886"/>
            <p:cNvSpPr/>
            <p:nvPr>
              <p:custDataLst>
                <p:tags r:id="rId90"/>
              </p:custDataLst>
            </p:nvPr>
          </p:nvSpPr>
          <p:spPr>
            <a:xfrm>
              <a:off x="10223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7" name="PA-任意多边形: 形状 887"/>
            <p:cNvSpPr/>
            <p:nvPr>
              <p:custDataLst>
                <p:tags r:id="rId91"/>
              </p:custDataLst>
            </p:nvPr>
          </p:nvSpPr>
          <p:spPr>
            <a:xfrm>
              <a:off x="11239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8" name="PA-任意多边形: 形状 888"/>
            <p:cNvSpPr/>
            <p:nvPr>
              <p:custDataLst>
                <p:tags r:id="rId92"/>
              </p:custDataLst>
            </p:nvPr>
          </p:nvSpPr>
          <p:spPr>
            <a:xfrm>
              <a:off x="10731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9" name="PA-任意多边形: 形状 889"/>
            <p:cNvSpPr/>
            <p:nvPr>
              <p:custDataLst>
                <p:tags r:id="rId93"/>
              </p:custDataLst>
            </p:nvPr>
          </p:nvSpPr>
          <p:spPr>
            <a:xfrm>
              <a:off x="1225550" y="20193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0" name="PA-任意多边形: 形状 890"/>
            <p:cNvSpPr/>
            <p:nvPr>
              <p:custDataLst>
                <p:tags r:id="rId94"/>
              </p:custDataLst>
            </p:nvPr>
          </p:nvSpPr>
          <p:spPr>
            <a:xfrm>
              <a:off x="1174750" y="20701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1" name="PA-任意多边形: 形状 891"/>
            <p:cNvSpPr/>
            <p:nvPr>
              <p:custDataLst>
                <p:tags r:id="rId95"/>
              </p:custDataLst>
            </p:nvPr>
          </p:nvSpPr>
          <p:spPr>
            <a:xfrm>
              <a:off x="2095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2" name="PA-任意多边形: 形状 892"/>
            <p:cNvSpPr/>
            <p:nvPr>
              <p:custDataLst>
                <p:tags r:id="rId96"/>
              </p:custDataLst>
            </p:nvPr>
          </p:nvSpPr>
          <p:spPr>
            <a:xfrm>
              <a:off x="3111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3" name="PA-任意多边形: 形状 893"/>
            <p:cNvSpPr/>
            <p:nvPr>
              <p:custDataLst>
                <p:tags r:id="rId97"/>
              </p:custDataLst>
            </p:nvPr>
          </p:nvSpPr>
          <p:spPr>
            <a:xfrm>
              <a:off x="4127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4" name="PA-任意多边形: 形状 894"/>
            <p:cNvSpPr/>
            <p:nvPr>
              <p:custDataLst>
                <p:tags r:id="rId98"/>
              </p:custDataLst>
            </p:nvPr>
          </p:nvSpPr>
          <p:spPr>
            <a:xfrm>
              <a:off x="6159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5" name="PA-任意多边形: 形状 895"/>
            <p:cNvSpPr/>
            <p:nvPr>
              <p:custDataLst>
                <p:tags r:id="rId99"/>
              </p:custDataLst>
            </p:nvPr>
          </p:nvSpPr>
          <p:spPr>
            <a:xfrm>
              <a:off x="7175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6" name="PA-任意多边形: 形状 896"/>
            <p:cNvSpPr/>
            <p:nvPr>
              <p:custDataLst>
                <p:tags r:id="rId100"/>
              </p:custDataLst>
            </p:nvPr>
          </p:nvSpPr>
          <p:spPr>
            <a:xfrm>
              <a:off x="8191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7" name="PA-任意多边形: 形状 897"/>
            <p:cNvSpPr/>
            <p:nvPr>
              <p:custDataLst>
                <p:tags r:id="rId101"/>
              </p:custDataLst>
            </p:nvPr>
          </p:nvSpPr>
          <p:spPr>
            <a:xfrm>
              <a:off x="10223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8" name="PA-任意多边形: 形状 898"/>
            <p:cNvSpPr/>
            <p:nvPr>
              <p:custDataLst>
                <p:tags r:id="rId102"/>
              </p:custDataLst>
            </p:nvPr>
          </p:nvSpPr>
          <p:spPr>
            <a:xfrm>
              <a:off x="11239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9" name="PA-任意多边形: 形状 899"/>
            <p:cNvSpPr/>
            <p:nvPr>
              <p:custDataLst>
                <p:tags r:id="rId103"/>
              </p:custDataLst>
            </p:nvPr>
          </p:nvSpPr>
          <p:spPr>
            <a:xfrm>
              <a:off x="1225550" y="2120900"/>
              <a:ext cx="76200" cy="762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9850" y="44450"/>
                  </a:moveTo>
                  <a:cubicBezTo>
                    <a:pt x="69850" y="58478"/>
                    <a:pt x="58478" y="69850"/>
                    <a:pt x="44450" y="69850"/>
                  </a:cubicBezTo>
                  <a:cubicBezTo>
                    <a:pt x="30422" y="69850"/>
                    <a:pt x="19050" y="58478"/>
                    <a:pt x="19050" y="44450"/>
                  </a:cubicBezTo>
                  <a:cubicBezTo>
                    <a:pt x="19050" y="30422"/>
                    <a:pt x="30422" y="19050"/>
                    <a:pt x="44450" y="19050"/>
                  </a:cubicBezTo>
                  <a:cubicBezTo>
                    <a:pt x="58478" y="19050"/>
                    <a:pt x="69850" y="30422"/>
                    <a:pt x="69850" y="4445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0" name="PA-任意多边形: 形状 900"/>
            <p:cNvSpPr/>
            <p:nvPr>
              <p:custDataLst>
                <p:tags r:id="rId104"/>
              </p:custDataLst>
            </p:nvPr>
          </p:nvSpPr>
          <p:spPr>
            <a:xfrm>
              <a:off x="717550" y="3111500"/>
              <a:ext cx="76200" cy="1524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52400">
                  <a:moveTo>
                    <a:pt x="44450" y="19050"/>
                  </a:moveTo>
                  <a:cubicBezTo>
                    <a:pt x="30429" y="19050"/>
                    <a:pt x="19050" y="30404"/>
                    <a:pt x="19050" y="44450"/>
                  </a:cubicBezTo>
                  <a:lnTo>
                    <a:pt x="19050" y="120650"/>
                  </a:lnTo>
                  <a:cubicBezTo>
                    <a:pt x="19050" y="134696"/>
                    <a:pt x="30429" y="146050"/>
                    <a:pt x="44450" y="146050"/>
                  </a:cubicBezTo>
                  <a:cubicBezTo>
                    <a:pt x="58471" y="146050"/>
                    <a:pt x="69850" y="134696"/>
                    <a:pt x="69850" y="120650"/>
                  </a:cubicBezTo>
                  <a:lnTo>
                    <a:pt x="69850" y="44450"/>
                  </a:lnTo>
                  <a:cubicBezTo>
                    <a:pt x="69850" y="30404"/>
                    <a:pt x="58471" y="19050"/>
                    <a:pt x="44450" y="190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1" name="PA-任意多边形: 形状 901"/>
            <p:cNvSpPr/>
            <p:nvPr>
              <p:custDataLst>
                <p:tags r:id="rId105"/>
              </p:custDataLst>
            </p:nvPr>
          </p:nvSpPr>
          <p:spPr>
            <a:xfrm>
              <a:off x="717550" y="2933700"/>
              <a:ext cx="76200" cy="1524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52400">
                  <a:moveTo>
                    <a:pt x="44450" y="19050"/>
                  </a:moveTo>
                  <a:cubicBezTo>
                    <a:pt x="30429" y="19050"/>
                    <a:pt x="19050" y="30404"/>
                    <a:pt x="19050" y="44450"/>
                  </a:cubicBezTo>
                  <a:lnTo>
                    <a:pt x="19050" y="120650"/>
                  </a:lnTo>
                  <a:cubicBezTo>
                    <a:pt x="19050" y="134696"/>
                    <a:pt x="30429" y="146050"/>
                    <a:pt x="44450" y="146050"/>
                  </a:cubicBezTo>
                  <a:cubicBezTo>
                    <a:pt x="58471" y="146050"/>
                    <a:pt x="69850" y="134696"/>
                    <a:pt x="69850" y="120650"/>
                  </a:cubicBezTo>
                  <a:lnTo>
                    <a:pt x="69850" y="44450"/>
                  </a:lnTo>
                  <a:cubicBezTo>
                    <a:pt x="69850" y="30404"/>
                    <a:pt x="58471" y="19050"/>
                    <a:pt x="44450" y="190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2" name="PA-任意多边形: 形状 902"/>
            <p:cNvSpPr/>
            <p:nvPr>
              <p:custDataLst>
                <p:tags r:id="rId106"/>
              </p:custDataLst>
            </p:nvPr>
          </p:nvSpPr>
          <p:spPr>
            <a:xfrm>
              <a:off x="717550" y="2781300"/>
              <a:ext cx="76200" cy="1270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27000">
                  <a:moveTo>
                    <a:pt x="44450" y="19050"/>
                  </a:moveTo>
                  <a:cubicBezTo>
                    <a:pt x="30429" y="19050"/>
                    <a:pt x="19050" y="30404"/>
                    <a:pt x="19050" y="44450"/>
                  </a:cubicBezTo>
                  <a:lnTo>
                    <a:pt x="19050" y="95250"/>
                  </a:lnTo>
                  <a:cubicBezTo>
                    <a:pt x="19050" y="109296"/>
                    <a:pt x="30429" y="120650"/>
                    <a:pt x="44450" y="120650"/>
                  </a:cubicBezTo>
                  <a:cubicBezTo>
                    <a:pt x="58471" y="120650"/>
                    <a:pt x="69850" y="109296"/>
                    <a:pt x="69850" y="95250"/>
                  </a:cubicBezTo>
                  <a:lnTo>
                    <a:pt x="69850" y="44450"/>
                  </a:lnTo>
                  <a:cubicBezTo>
                    <a:pt x="69850" y="30404"/>
                    <a:pt x="58471" y="19050"/>
                    <a:pt x="44450" y="190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3" name="PA-任意多边形: 形状 903"/>
            <p:cNvSpPr/>
            <p:nvPr>
              <p:custDataLst>
                <p:tags r:id="rId107"/>
              </p:custDataLst>
            </p:nvPr>
          </p:nvSpPr>
          <p:spPr>
            <a:xfrm>
              <a:off x="717550" y="2654300"/>
              <a:ext cx="76200" cy="1270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27000">
                  <a:moveTo>
                    <a:pt x="44450" y="19050"/>
                  </a:moveTo>
                  <a:cubicBezTo>
                    <a:pt x="30429" y="19050"/>
                    <a:pt x="19050" y="30404"/>
                    <a:pt x="19050" y="44450"/>
                  </a:cubicBezTo>
                  <a:lnTo>
                    <a:pt x="19050" y="95250"/>
                  </a:lnTo>
                  <a:cubicBezTo>
                    <a:pt x="19050" y="109296"/>
                    <a:pt x="30429" y="120650"/>
                    <a:pt x="44450" y="120650"/>
                  </a:cubicBezTo>
                  <a:cubicBezTo>
                    <a:pt x="58471" y="120650"/>
                    <a:pt x="69850" y="109296"/>
                    <a:pt x="69850" y="95250"/>
                  </a:cubicBezTo>
                  <a:lnTo>
                    <a:pt x="69850" y="44450"/>
                  </a:lnTo>
                  <a:cubicBezTo>
                    <a:pt x="69850" y="30404"/>
                    <a:pt x="58471" y="19050"/>
                    <a:pt x="44450" y="190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4" name="PA-任意多边形: 形状 904"/>
            <p:cNvSpPr/>
            <p:nvPr>
              <p:custDataLst>
                <p:tags r:id="rId108"/>
              </p:custDataLst>
            </p:nvPr>
          </p:nvSpPr>
          <p:spPr>
            <a:xfrm>
              <a:off x="717550" y="2527300"/>
              <a:ext cx="76200" cy="127000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27000">
                  <a:moveTo>
                    <a:pt x="44450" y="19050"/>
                  </a:moveTo>
                  <a:cubicBezTo>
                    <a:pt x="30429" y="19050"/>
                    <a:pt x="19050" y="30404"/>
                    <a:pt x="19050" y="44450"/>
                  </a:cubicBezTo>
                  <a:lnTo>
                    <a:pt x="19050" y="95250"/>
                  </a:lnTo>
                  <a:cubicBezTo>
                    <a:pt x="19050" y="109296"/>
                    <a:pt x="30429" y="120650"/>
                    <a:pt x="44450" y="120650"/>
                  </a:cubicBezTo>
                  <a:cubicBezTo>
                    <a:pt x="58471" y="120650"/>
                    <a:pt x="69850" y="109296"/>
                    <a:pt x="69850" y="95250"/>
                  </a:cubicBezTo>
                  <a:lnTo>
                    <a:pt x="69850" y="44450"/>
                  </a:lnTo>
                  <a:cubicBezTo>
                    <a:pt x="69850" y="30404"/>
                    <a:pt x="58471" y="19050"/>
                    <a:pt x="44450" y="190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6" name="三角形 165"/>
          <p:cNvSpPr/>
          <p:nvPr>
            <p:custDataLst>
              <p:tags r:id="rId109"/>
            </p:custDataLst>
          </p:nvPr>
        </p:nvSpPr>
        <p:spPr>
          <a:xfrm rot="10800000">
            <a:off x="3124136" y="3111072"/>
            <a:ext cx="102550" cy="503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5" name="菱形 1"/>
          <p:cNvSpPr/>
          <p:nvPr>
            <p:custDataLst>
              <p:tags r:id="rId110"/>
            </p:custDataLst>
          </p:nvPr>
        </p:nvSpPr>
        <p:spPr>
          <a:xfrm>
            <a:off x="2899173" y="2615877"/>
            <a:ext cx="508591" cy="546470"/>
          </a:xfrm>
          <a:custGeom>
            <a:avLst/>
            <a:gdLst>
              <a:gd name="connsiteX0" fmla="*/ 0 w 1094340"/>
              <a:gd name="connsiteY0" fmla="*/ 547170 h 1094340"/>
              <a:gd name="connsiteX1" fmla="*/ 547170 w 1094340"/>
              <a:gd name="connsiteY1" fmla="*/ 0 h 1094340"/>
              <a:gd name="connsiteX2" fmla="*/ 1094340 w 1094340"/>
              <a:gd name="connsiteY2" fmla="*/ 547170 h 1094340"/>
              <a:gd name="connsiteX3" fmla="*/ 547170 w 1094340"/>
              <a:gd name="connsiteY3" fmla="*/ 1094340 h 1094340"/>
              <a:gd name="connsiteX4" fmla="*/ 0 w 1094340"/>
              <a:gd name="connsiteY4" fmla="*/ 547170 h 1094340"/>
              <a:gd name="connsiteX0-1" fmla="*/ 1094340 w 1185780"/>
              <a:gd name="connsiteY0-2" fmla="*/ 547170 h 1094340"/>
              <a:gd name="connsiteX1-3" fmla="*/ 547170 w 1185780"/>
              <a:gd name="connsiteY1-4" fmla="*/ 1094340 h 1094340"/>
              <a:gd name="connsiteX2-5" fmla="*/ 0 w 1185780"/>
              <a:gd name="connsiteY2-6" fmla="*/ 547170 h 1094340"/>
              <a:gd name="connsiteX3-7" fmla="*/ 547170 w 1185780"/>
              <a:gd name="connsiteY3-8" fmla="*/ 0 h 1094340"/>
              <a:gd name="connsiteX4-9" fmla="*/ 1185780 w 1185780"/>
              <a:gd name="connsiteY4-10" fmla="*/ 638610 h 1094340"/>
              <a:gd name="connsiteX0-11" fmla="*/ 1094340 w 1094340"/>
              <a:gd name="connsiteY0-12" fmla="*/ 547170 h 1094340"/>
              <a:gd name="connsiteX1-13" fmla="*/ 547170 w 1094340"/>
              <a:gd name="connsiteY1-14" fmla="*/ 1094340 h 1094340"/>
              <a:gd name="connsiteX2-15" fmla="*/ 0 w 1094340"/>
              <a:gd name="connsiteY2-16" fmla="*/ 547170 h 1094340"/>
              <a:gd name="connsiteX3-17" fmla="*/ 547170 w 1094340"/>
              <a:gd name="connsiteY3-18" fmla="*/ 0 h 1094340"/>
              <a:gd name="connsiteX4-19" fmla="*/ 1019092 w 1094340"/>
              <a:gd name="connsiteY4-20" fmla="*/ 481447 h 1094340"/>
              <a:gd name="connsiteX0-21" fmla="*/ 1015759 w 1019092"/>
              <a:gd name="connsiteY0-22" fmla="*/ 623370 h 1094340"/>
              <a:gd name="connsiteX1-23" fmla="*/ 547170 w 1019092"/>
              <a:gd name="connsiteY1-24" fmla="*/ 1094340 h 1094340"/>
              <a:gd name="connsiteX2-25" fmla="*/ 0 w 1019092"/>
              <a:gd name="connsiteY2-26" fmla="*/ 547170 h 1094340"/>
              <a:gd name="connsiteX3-27" fmla="*/ 547170 w 1019092"/>
              <a:gd name="connsiteY3-28" fmla="*/ 0 h 1094340"/>
              <a:gd name="connsiteX4-29" fmla="*/ 1019092 w 1019092"/>
              <a:gd name="connsiteY4-30" fmla="*/ 481447 h 1094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9092" h="1094340">
                <a:moveTo>
                  <a:pt x="1015759" y="623370"/>
                </a:moveTo>
                <a:lnTo>
                  <a:pt x="547170" y="1094340"/>
                </a:lnTo>
                <a:lnTo>
                  <a:pt x="0" y="547170"/>
                </a:lnTo>
                <a:lnTo>
                  <a:pt x="547170" y="0"/>
                </a:lnTo>
                <a:lnTo>
                  <a:pt x="1019092" y="481447"/>
                </a:lnTo>
              </a:path>
            </a:pathLst>
          </a:cu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6" name="椭圆 175"/>
          <p:cNvSpPr/>
          <p:nvPr>
            <p:custDataLst>
              <p:tags r:id="rId111"/>
            </p:custDataLst>
          </p:nvPr>
        </p:nvSpPr>
        <p:spPr>
          <a:xfrm>
            <a:off x="3393906" y="2844997"/>
            <a:ext cx="30026" cy="300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7" name="椭圆 176"/>
          <p:cNvSpPr/>
          <p:nvPr>
            <p:custDataLst>
              <p:tags r:id="rId112"/>
            </p:custDataLst>
          </p:nvPr>
        </p:nvSpPr>
        <p:spPr>
          <a:xfrm>
            <a:off x="3393906" y="2910592"/>
            <a:ext cx="30026" cy="300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>
            <p:custDataLst>
              <p:tags r:id="rId113"/>
            </p:custDataLst>
          </p:nvPr>
        </p:nvSpPr>
        <p:spPr>
          <a:xfrm>
            <a:off x="3547269" y="2615877"/>
            <a:ext cx="5746020" cy="546008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400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根据方案，细致地拆分开发任务，确保每位团队成员都明确自己的职责。在完成开发任务后，我会将成果发布到测试环境进行联调，最终发布到相关环境。</a:t>
            </a:r>
            <a:endParaRPr lang="zh-CN" altLang="en-US" sz="1400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295" name="效率_速度_加速_加快"/>
          <p:cNvGrpSpPr>
            <a:grpSpLocks noChangeAspect="1"/>
          </p:cNvGrpSpPr>
          <p:nvPr>
            <p:custDataLst>
              <p:tags r:id="rId114"/>
            </p:custDataLst>
          </p:nvPr>
        </p:nvGrpSpPr>
        <p:grpSpPr>
          <a:xfrm>
            <a:off x="3055769" y="2807812"/>
            <a:ext cx="232354" cy="161678"/>
            <a:chOff x="18285619" y="22711567"/>
            <a:chExt cx="1527175" cy="866756"/>
          </a:xfrm>
          <a:solidFill>
            <a:schemeClr val="accent2"/>
          </a:solidFill>
        </p:grpSpPr>
        <p:sp>
          <p:nvSpPr>
            <p:cNvPr id="296" name="PA-任意多边形: 形状 1486"/>
            <p:cNvSpPr/>
            <p:nvPr>
              <p:custDataLst>
                <p:tags r:id="rId115"/>
              </p:custDataLst>
            </p:nvPr>
          </p:nvSpPr>
          <p:spPr>
            <a:xfrm>
              <a:off x="18742835" y="22914769"/>
              <a:ext cx="612775" cy="5238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  <a:gd name="connsiteX10" fmla="*/ 57050 w 205382"/>
                <a:gd name="connsiteY10" fmla="*/ 57050 w 205382"/>
                <a:gd name="connsiteX11" fmla="*/ 57050 w 205382"/>
                <a:gd name="connsiteY11" fmla="*/ 57050 w 205382"/>
                <a:gd name="connsiteX12" fmla="*/ 57050 w 205382"/>
                <a:gd name="connsiteY12" fmla="*/ 57050 w 205382"/>
                <a:gd name="connsiteX13" fmla="*/ 57050 w 205382"/>
                <a:gd name="connsiteY13" fmla="*/ 57050 w 205382"/>
                <a:gd name="connsiteX14" fmla="*/ 57050 w 205382"/>
                <a:gd name="connsiteY14" fmla="*/ 57050 w 205382"/>
                <a:gd name="connsiteX15" fmla="*/ 57050 w 205382"/>
                <a:gd name="connsiteY15" fmla="*/ 57050 w 205382"/>
                <a:gd name="connsiteX16" fmla="*/ 57050 w 205382"/>
                <a:gd name="connsiteY16" fmla="*/ 57050 w 205382"/>
                <a:gd name="connsiteX17" fmla="*/ 57050 w 205382"/>
                <a:gd name="connsiteY17" fmla="*/ 57050 w 205382"/>
                <a:gd name="connsiteX18" fmla="*/ 57050 w 205382"/>
                <a:gd name="connsiteY18" fmla="*/ 57050 w 205382"/>
                <a:gd name="connsiteX19" fmla="*/ 57050 w 205382"/>
                <a:gd name="connsiteY19" fmla="*/ 57050 w 205382"/>
                <a:gd name="connsiteX20" fmla="*/ 57050 w 205382"/>
                <a:gd name="connsiteY20" fmla="*/ 57050 w 205382"/>
                <a:gd name="connsiteX21" fmla="*/ 57050 w 205382"/>
                <a:gd name="connsiteY21" fmla="*/ 57050 w 205382"/>
                <a:gd name="connsiteX22" fmla="*/ 57050 w 205382"/>
                <a:gd name="connsiteY22" fmla="*/ 57050 w 205382"/>
                <a:gd name="connsiteX23" fmla="*/ 57050 w 205382"/>
                <a:gd name="connsiteY23" fmla="*/ 57050 w 205382"/>
                <a:gd name="connsiteX24" fmla="*/ 57050 w 205382"/>
                <a:gd name="connsiteY24" fmla="*/ 57050 w 205382"/>
                <a:gd name="connsiteX25" fmla="*/ 57050 w 205382"/>
                <a:gd name="connsiteY25" fmla="*/ 57050 w 205382"/>
                <a:gd name="connsiteX26" fmla="*/ 57050 w 205382"/>
                <a:gd name="connsiteY26" fmla="*/ 57050 w 205382"/>
                <a:gd name="connsiteX27" fmla="*/ 57050 w 205382"/>
                <a:gd name="connsiteY27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12775" h="523875">
                  <a:moveTo>
                    <a:pt x="522672" y="91650"/>
                  </a:moveTo>
                  <a:cubicBezTo>
                    <a:pt x="465512" y="34496"/>
                    <a:pt x="387995" y="2384"/>
                    <a:pt x="307165" y="2381"/>
                  </a:cubicBezTo>
                  <a:cubicBezTo>
                    <a:pt x="138830" y="2391"/>
                    <a:pt x="2372" y="138859"/>
                    <a:pt x="2381" y="307194"/>
                  </a:cubicBezTo>
                  <a:cubicBezTo>
                    <a:pt x="2384" y="388023"/>
                    <a:pt x="34493" y="465541"/>
                    <a:pt x="91646" y="522700"/>
                  </a:cubicBezTo>
                  <a:lnTo>
                    <a:pt x="127562" y="486785"/>
                  </a:lnTo>
                  <a:cubicBezTo>
                    <a:pt x="85998" y="445446"/>
                    <a:pt x="60135" y="390922"/>
                    <a:pt x="54410" y="332581"/>
                  </a:cubicBezTo>
                  <a:lnTo>
                    <a:pt x="103965" y="332581"/>
                  </a:lnTo>
                  <a:lnTo>
                    <a:pt x="103965" y="281781"/>
                  </a:lnTo>
                  <a:lnTo>
                    <a:pt x="54461" y="281781"/>
                  </a:lnTo>
                  <a:cubicBezTo>
                    <a:pt x="59420" y="232150"/>
                    <a:pt x="78959" y="185096"/>
                    <a:pt x="110620" y="146552"/>
                  </a:cubicBezTo>
                  <a:lnTo>
                    <a:pt x="145520" y="181451"/>
                  </a:lnTo>
                  <a:lnTo>
                    <a:pt x="181435" y="145536"/>
                  </a:lnTo>
                  <a:lnTo>
                    <a:pt x="146536" y="110636"/>
                  </a:lnTo>
                  <a:cubicBezTo>
                    <a:pt x="185080" y="78975"/>
                    <a:pt x="232134" y="59436"/>
                    <a:pt x="281765" y="54477"/>
                  </a:cubicBezTo>
                  <a:lnTo>
                    <a:pt x="281765" y="103981"/>
                  </a:lnTo>
                  <a:lnTo>
                    <a:pt x="332565" y="103981"/>
                  </a:lnTo>
                  <a:lnTo>
                    <a:pt x="332565" y="54477"/>
                  </a:lnTo>
                  <a:cubicBezTo>
                    <a:pt x="382197" y="59436"/>
                    <a:pt x="429250" y="78975"/>
                    <a:pt x="467795" y="110636"/>
                  </a:cubicBezTo>
                  <a:lnTo>
                    <a:pt x="441608" y="136823"/>
                  </a:lnTo>
                  <a:lnTo>
                    <a:pt x="477523" y="172739"/>
                  </a:lnTo>
                  <a:lnTo>
                    <a:pt x="503711" y="146552"/>
                  </a:lnTo>
                  <a:cubicBezTo>
                    <a:pt x="535372" y="185096"/>
                    <a:pt x="554911" y="232150"/>
                    <a:pt x="559870" y="281781"/>
                  </a:cubicBezTo>
                  <a:lnTo>
                    <a:pt x="510365" y="281781"/>
                  </a:lnTo>
                  <a:lnTo>
                    <a:pt x="510365" y="332581"/>
                  </a:lnTo>
                  <a:lnTo>
                    <a:pt x="559921" y="332581"/>
                  </a:lnTo>
                  <a:cubicBezTo>
                    <a:pt x="554196" y="390922"/>
                    <a:pt x="528333" y="445446"/>
                    <a:pt x="486769" y="486785"/>
                  </a:cubicBezTo>
                  <a:lnTo>
                    <a:pt x="522684" y="522700"/>
                  </a:lnTo>
                  <a:cubicBezTo>
                    <a:pt x="641712" y="403666"/>
                    <a:pt x="641706" y="210677"/>
                    <a:pt x="522672" y="9165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7" name="PA-任意多边形: 形状 1487"/>
            <p:cNvSpPr/>
            <p:nvPr>
              <p:custDataLst>
                <p:tags r:id="rId116"/>
              </p:custDataLst>
            </p:nvPr>
          </p:nvSpPr>
          <p:spPr>
            <a:xfrm>
              <a:off x="18971419" y="23074611"/>
              <a:ext cx="225425" cy="22542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  <a:gd name="connsiteX10" fmla="*/ 57050 w 205382"/>
                <a:gd name="connsiteY10" fmla="*/ 57050 w 205382"/>
                <a:gd name="connsiteX11" fmla="*/ 57050 w 205382"/>
                <a:gd name="connsiteY11" fmla="*/ 57050 w 205382"/>
                <a:gd name="connsiteX12" fmla="*/ 57050 w 205382"/>
                <a:gd name="connsiteY12" fmla="*/ 57050 w 205382"/>
                <a:gd name="connsiteX13" fmla="*/ 57050 w 205382"/>
                <a:gd name="connsiteY13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425" h="225425">
                  <a:moveTo>
                    <a:pt x="223564" y="38297"/>
                  </a:moveTo>
                  <a:lnTo>
                    <a:pt x="187649" y="2381"/>
                  </a:lnTo>
                  <a:lnTo>
                    <a:pt x="111220" y="78759"/>
                  </a:lnTo>
                  <a:cubicBezTo>
                    <a:pt x="101054" y="73787"/>
                    <a:pt x="89897" y="71184"/>
                    <a:pt x="78581" y="71139"/>
                  </a:cubicBezTo>
                  <a:cubicBezTo>
                    <a:pt x="36497" y="71139"/>
                    <a:pt x="2381" y="105254"/>
                    <a:pt x="2381" y="147339"/>
                  </a:cubicBezTo>
                  <a:cubicBezTo>
                    <a:pt x="2381" y="189424"/>
                    <a:pt x="36497" y="223539"/>
                    <a:pt x="78581" y="223539"/>
                  </a:cubicBezTo>
                  <a:cubicBezTo>
                    <a:pt x="120666" y="223539"/>
                    <a:pt x="154781" y="189424"/>
                    <a:pt x="154781" y="147339"/>
                  </a:cubicBezTo>
                  <a:cubicBezTo>
                    <a:pt x="154737" y="136023"/>
                    <a:pt x="152133" y="124866"/>
                    <a:pt x="147161" y="114700"/>
                  </a:cubicBezTo>
                  <a:lnTo>
                    <a:pt x="223564" y="38297"/>
                  </a:lnTo>
                  <a:close/>
                  <a:moveTo>
                    <a:pt x="78581" y="172739"/>
                  </a:moveTo>
                  <a:cubicBezTo>
                    <a:pt x="64554" y="172739"/>
                    <a:pt x="53181" y="161366"/>
                    <a:pt x="53181" y="147339"/>
                  </a:cubicBezTo>
                  <a:cubicBezTo>
                    <a:pt x="53181" y="133312"/>
                    <a:pt x="64554" y="121939"/>
                    <a:pt x="78581" y="121939"/>
                  </a:cubicBezTo>
                  <a:cubicBezTo>
                    <a:pt x="92608" y="121939"/>
                    <a:pt x="103981" y="133312"/>
                    <a:pt x="103981" y="147339"/>
                  </a:cubicBezTo>
                  <a:cubicBezTo>
                    <a:pt x="103981" y="161366"/>
                    <a:pt x="92608" y="172739"/>
                    <a:pt x="78581" y="17273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8" name="PA-任意多边形: 形状 1488"/>
            <p:cNvSpPr/>
            <p:nvPr>
              <p:custDataLst>
                <p:tags r:id="rId117"/>
              </p:custDataLst>
            </p:nvPr>
          </p:nvSpPr>
          <p:spPr>
            <a:xfrm>
              <a:off x="18946019" y="23397369"/>
              <a:ext cx="206375" cy="539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375" h="53975">
                  <a:moveTo>
                    <a:pt x="2381" y="2381"/>
                  </a:moveTo>
                  <a:lnTo>
                    <a:pt x="205581" y="2381"/>
                  </a:lnTo>
                  <a:lnTo>
                    <a:pt x="205581" y="53181"/>
                  </a:lnTo>
                  <a:lnTo>
                    <a:pt x="2381" y="531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9" name="PA-任意多边形: 形状 1489"/>
            <p:cNvSpPr/>
            <p:nvPr>
              <p:custDataLst>
                <p:tags r:id="rId118"/>
              </p:custDataLst>
            </p:nvPr>
          </p:nvSpPr>
          <p:spPr>
            <a:xfrm>
              <a:off x="18285619" y="22711567"/>
              <a:ext cx="1527175" cy="3333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7175" h="333375">
                  <a:moveTo>
                    <a:pt x="1470171" y="228570"/>
                  </a:moveTo>
                  <a:cubicBezTo>
                    <a:pt x="1264437" y="81050"/>
                    <a:pt x="1017540" y="1926"/>
                    <a:pt x="764381" y="2383"/>
                  </a:cubicBezTo>
                  <a:cubicBezTo>
                    <a:pt x="511223" y="1926"/>
                    <a:pt x="264325" y="81050"/>
                    <a:pt x="58591" y="228570"/>
                  </a:cubicBezTo>
                  <a:lnTo>
                    <a:pt x="2381" y="268702"/>
                  </a:lnTo>
                  <a:lnTo>
                    <a:pt x="2381" y="331135"/>
                  </a:lnTo>
                  <a:lnTo>
                    <a:pt x="88106" y="269921"/>
                  </a:lnTo>
                  <a:cubicBezTo>
                    <a:pt x="492636" y="-19099"/>
                    <a:pt x="1036126" y="-19099"/>
                    <a:pt x="1440656" y="269921"/>
                  </a:cubicBezTo>
                  <a:lnTo>
                    <a:pt x="1526381" y="331135"/>
                  </a:lnTo>
                  <a:lnTo>
                    <a:pt x="1526381" y="268702"/>
                  </a:lnTo>
                  <a:lnTo>
                    <a:pt x="1470171" y="22857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0" name="PA-任意多边形: 形状 1490"/>
            <p:cNvSpPr/>
            <p:nvPr>
              <p:custDataLst>
                <p:tags r:id="rId119"/>
              </p:custDataLst>
            </p:nvPr>
          </p:nvSpPr>
          <p:spPr>
            <a:xfrm>
              <a:off x="19403219" y="22889369"/>
              <a:ext cx="53975" cy="539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5" h="53975">
                  <a:moveTo>
                    <a:pt x="2381" y="2381"/>
                  </a:moveTo>
                  <a:lnTo>
                    <a:pt x="53181" y="2381"/>
                  </a:lnTo>
                  <a:lnTo>
                    <a:pt x="53181" y="53181"/>
                  </a:lnTo>
                  <a:lnTo>
                    <a:pt x="2381" y="531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1" name="PA-任意多边形: 形状 1491"/>
            <p:cNvSpPr/>
            <p:nvPr>
              <p:custDataLst>
                <p:tags r:id="rId120"/>
              </p:custDataLst>
            </p:nvPr>
          </p:nvSpPr>
          <p:spPr>
            <a:xfrm>
              <a:off x="18641219" y="22889369"/>
              <a:ext cx="53975" cy="539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5" h="53975">
                  <a:moveTo>
                    <a:pt x="2381" y="2381"/>
                  </a:moveTo>
                  <a:lnTo>
                    <a:pt x="53181" y="2381"/>
                  </a:lnTo>
                  <a:lnTo>
                    <a:pt x="53181" y="53181"/>
                  </a:lnTo>
                  <a:lnTo>
                    <a:pt x="2381" y="531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2" name="PA-任意多边形: 形状 1492"/>
            <p:cNvSpPr/>
            <p:nvPr>
              <p:custDataLst>
                <p:tags r:id="rId121"/>
              </p:custDataLst>
            </p:nvPr>
          </p:nvSpPr>
          <p:spPr>
            <a:xfrm>
              <a:off x="18285619" y="22813148"/>
              <a:ext cx="1527175" cy="765175"/>
            </a:xfrm>
            <a:custGeom>
              <a:avLst/>
              <a:gdLst>
                <a:gd name="connsiteX0" fmla="*/ 57050 w 205382"/>
                <a:gd name="connsiteY0" fmla="*/ 57050 w 205382"/>
                <a:gd name="connsiteX1" fmla="*/ 57050 w 205382"/>
                <a:gd name="connsiteY1" fmla="*/ 57050 w 205382"/>
                <a:gd name="connsiteX2" fmla="*/ 57050 w 205382"/>
                <a:gd name="connsiteY2" fmla="*/ 57050 w 205382"/>
                <a:gd name="connsiteX3" fmla="*/ 57050 w 205382"/>
                <a:gd name="connsiteY3" fmla="*/ 57050 w 205382"/>
                <a:gd name="connsiteX4" fmla="*/ 57050 w 205382"/>
                <a:gd name="connsiteY4" fmla="*/ 57050 w 205382"/>
                <a:gd name="connsiteX5" fmla="*/ 57050 w 205382"/>
                <a:gd name="connsiteY5" fmla="*/ 57050 w 205382"/>
                <a:gd name="connsiteX6" fmla="*/ 57050 w 205382"/>
                <a:gd name="connsiteY6" fmla="*/ 57050 w 205382"/>
                <a:gd name="connsiteX7" fmla="*/ 57050 w 205382"/>
                <a:gd name="connsiteY7" fmla="*/ 57050 w 205382"/>
                <a:gd name="connsiteX8" fmla="*/ 57050 w 205382"/>
                <a:gd name="connsiteY8" fmla="*/ 57050 w 205382"/>
                <a:gd name="connsiteX9" fmla="*/ 57050 w 205382"/>
                <a:gd name="connsiteY9" fmla="*/ 57050 w 205382"/>
                <a:gd name="connsiteX10" fmla="*/ 57050 w 205382"/>
                <a:gd name="connsiteY10" fmla="*/ 57050 w 205382"/>
                <a:gd name="connsiteX11" fmla="*/ 57050 w 205382"/>
                <a:gd name="connsiteY11" fmla="*/ 57050 w 205382"/>
                <a:gd name="connsiteX12" fmla="*/ 57050 w 205382"/>
                <a:gd name="connsiteY12" fmla="*/ 57050 w 205382"/>
                <a:gd name="connsiteX13" fmla="*/ 57050 w 205382"/>
                <a:gd name="connsiteY13" fmla="*/ 57050 w 205382"/>
                <a:gd name="connsiteX14" fmla="*/ 57050 w 205382"/>
                <a:gd name="connsiteY14" fmla="*/ 57050 w 205382"/>
                <a:gd name="connsiteX15" fmla="*/ 57050 w 205382"/>
                <a:gd name="connsiteY15" fmla="*/ 57050 w 205382"/>
                <a:gd name="connsiteX16" fmla="*/ 57050 w 205382"/>
                <a:gd name="connsiteY16" fmla="*/ 57050 w 205382"/>
                <a:gd name="connsiteX17" fmla="*/ 57050 w 205382"/>
                <a:gd name="connsiteY17" fmla="*/ 57050 w 205382"/>
                <a:gd name="connsiteX18" fmla="*/ 57050 w 205382"/>
                <a:gd name="connsiteY18" fmla="*/ 57050 w 205382"/>
                <a:gd name="connsiteX19" fmla="*/ 57050 w 205382"/>
                <a:gd name="connsiteY19" fmla="*/ 57050 w 205382"/>
                <a:gd name="connsiteX20" fmla="*/ 57050 w 205382"/>
                <a:gd name="connsiteY20" fmla="*/ 57050 w 205382"/>
                <a:gd name="connsiteX21" fmla="*/ 57050 w 205382"/>
                <a:gd name="connsiteY21" fmla="*/ 57050 w 205382"/>
                <a:gd name="connsiteX22" fmla="*/ 57050 w 205382"/>
                <a:gd name="connsiteY22" fmla="*/ 57050 w 205382"/>
                <a:gd name="connsiteX23" fmla="*/ 57050 w 205382"/>
                <a:gd name="connsiteY23" fmla="*/ 57050 w 205382"/>
                <a:gd name="connsiteX24" fmla="*/ 57050 w 205382"/>
                <a:gd name="connsiteY24" fmla="*/ 57050 w 205382"/>
                <a:gd name="connsiteX25" fmla="*/ 57050 w 205382"/>
                <a:gd name="connsiteY25" fmla="*/ 57050 w 205382"/>
                <a:gd name="connsiteX26" fmla="*/ 57050 w 205382"/>
                <a:gd name="connsiteY26" fmla="*/ 57050 w 205382"/>
                <a:gd name="connsiteX27" fmla="*/ 57050 w 205382"/>
                <a:gd name="connsiteY27" fmla="*/ 57050 w 205382"/>
                <a:gd name="connsiteX28" fmla="*/ 57050 w 205382"/>
                <a:gd name="connsiteY28" fmla="*/ 57050 w 205382"/>
                <a:gd name="connsiteX29" fmla="*/ 57050 w 205382"/>
                <a:gd name="connsiteY29" fmla="*/ 57050 w 205382"/>
                <a:gd name="connsiteX30" fmla="*/ 57050 w 205382"/>
                <a:gd name="connsiteY30" fmla="*/ 57050 w 205382"/>
                <a:gd name="connsiteX31" fmla="*/ 57050 w 205382"/>
                <a:gd name="connsiteY31" fmla="*/ 57050 w 205382"/>
                <a:gd name="connsiteX32" fmla="*/ 57050 w 205382"/>
                <a:gd name="connsiteY32" fmla="*/ 57050 w 205382"/>
                <a:gd name="connsiteX33" fmla="*/ 57050 w 205382"/>
                <a:gd name="connsiteY33" fmla="*/ 57050 w 205382"/>
                <a:gd name="connsiteX34" fmla="*/ 57050 w 205382"/>
                <a:gd name="connsiteY34" fmla="*/ 57050 w 205382"/>
                <a:gd name="connsiteX35" fmla="*/ 57050 w 205382"/>
                <a:gd name="connsiteY35" fmla="*/ 57050 w 205382"/>
                <a:gd name="connsiteX36" fmla="*/ 57050 w 205382"/>
                <a:gd name="connsiteY36" fmla="*/ 57050 w 205382"/>
                <a:gd name="connsiteX37" fmla="*/ 57050 w 205382"/>
                <a:gd name="connsiteY37" fmla="*/ 57050 w 205382"/>
                <a:gd name="connsiteX38" fmla="*/ 57050 w 205382"/>
                <a:gd name="connsiteY38" fmla="*/ 57050 w 205382"/>
                <a:gd name="connsiteX39" fmla="*/ 57050 w 205382"/>
                <a:gd name="connsiteY39" fmla="*/ 57050 w 205382"/>
                <a:gd name="connsiteX40" fmla="*/ 57050 w 205382"/>
                <a:gd name="connsiteY40" fmla="*/ 57050 w 205382"/>
                <a:gd name="connsiteX41" fmla="*/ 57050 w 205382"/>
                <a:gd name="connsiteY41" fmla="*/ 57050 w 205382"/>
                <a:gd name="connsiteX42" fmla="*/ 57050 w 205382"/>
                <a:gd name="connsiteY42" fmla="*/ 57050 w 205382"/>
                <a:gd name="connsiteX43" fmla="*/ 57050 w 205382"/>
                <a:gd name="connsiteY43" fmla="*/ 57050 w 205382"/>
                <a:gd name="connsiteX44" fmla="*/ 57050 w 205382"/>
                <a:gd name="connsiteY44" fmla="*/ 57050 w 205382"/>
                <a:gd name="connsiteX45" fmla="*/ 57050 w 205382"/>
                <a:gd name="connsiteY45" fmla="*/ 57050 w 205382"/>
                <a:gd name="connsiteX46" fmla="*/ 57050 w 205382"/>
                <a:gd name="connsiteY46" fmla="*/ 57050 w 205382"/>
                <a:gd name="connsiteX47" fmla="*/ 57050 w 205382"/>
                <a:gd name="connsiteY47" fmla="*/ 57050 w 205382"/>
                <a:gd name="connsiteX48" fmla="*/ 57050 w 205382"/>
                <a:gd name="connsiteY48" fmla="*/ 57050 w 205382"/>
                <a:gd name="connsiteX49" fmla="*/ 57050 w 205382"/>
                <a:gd name="connsiteY49" fmla="*/ 57050 w 205382"/>
                <a:gd name="connsiteX50" fmla="*/ 57050 w 205382"/>
                <a:gd name="connsiteY50" fmla="*/ 57050 w 205382"/>
                <a:gd name="connsiteX51" fmla="*/ 57050 w 205382"/>
                <a:gd name="connsiteY51" fmla="*/ 57050 w 205382"/>
                <a:gd name="connsiteX52" fmla="*/ 57050 w 205382"/>
                <a:gd name="connsiteY52" fmla="*/ 57050 w 205382"/>
                <a:gd name="connsiteX53" fmla="*/ 57050 w 205382"/>
                <a:gd name="connsiteY53" fmla="*/ 57050 w 205382"/>
                <a:gd name="connsiteX54" fmla="*/ 57050 w 205382"/>
                <a:gd name="connsiteY54" fmla="*/ 57050 w 205382"/>
                <a:gd name="connsiteX55" fmla="*/ 57050 w 205382"/>
                <a:gd name="connsiteY55" fmla="*/ 57050 w 205382"/>
                <a:gd name="connsiteX56" fmla="*/ 57050 w 205382"/>
                <a:gd name="connsiteY56" fmla="*/ 57050 w 205382"/>
                <a:gd name="connsiteX57" fmla="*/ 57050 w 205382"/>
                <a:gd name="connsiteY57" fmla="*/ 57050 w 205382"/>
                <a:gd name="connsiteX58" fmla="*/ 57050 w 205382"/>
                <a:gd name="connsiteY58" fmla="*/ 57050 w 205382"/>
                <a:gd name="connsiteX59" fmla="*/ 57050 w 205382"/>
                <a:gd name="connsiteY59" fmla="*/ 57050 w 205382"/>
                <a:gd name="connsiteX60" fmla="*/ 57050 w 205382"/>
                <a:gd name="connsiteY60" fmla="*/ 57050 w 205382"/>
                <a:gd name="connsiteX61" fmla="*/ 57050 w 205382"/>
                <a:gd name="connsiteY61" fmla="*/ 57050 w 205382"/>
                <a:gd name="connsiteX62" fmla="*/ 57050 w 205382"/>
                <a:gd name="connsiteY62" fmla="*/ 57050 w 205382"/>
                <a:gd name="connsiteX63" fmla="*/ 57050 w 205382"/>
                <a:gd name="connsiteY63" fmla="*/ 57050 w 205382"/>
                <a:gd name="connsiteX64" fmla="*/ 57050 w 205382"/>
                <a:gd name="connsiteY64" fmla="*/ 57050 w 205382"/>
                <a:gd name="connsiteX65" fmla="*/ 57050 w 205382"/>
                <a:gd name="connsiteY65" fmla="*/ 57050 w 205382"/>
                <a:gd name="connsiteX66" fmla="*/ 57050 w 205382"/>
                <a:gd name="connsiteY66" fmla="*/ 57050 w 205382"/>
                <a:gd name="connsiteX67" fmla="*/ 57050 w 205382"/>
                <a:gd name="connsiteY67" fmla="*/ 57050 w 205382"/>
                <a:gd name="connsiteX68" fmla="*/ 57050 w 205382"/>
                <a:gd name="connsiteY68" fmla="*/ 57050 w 205382"/>
                <a:gd name="connsiteX69" fmla="*/ 57050 w 205382"/>
                <a:gd name="connsiteY69" fmla="*/ 57050 w 205382"/>
                <a:gd name="connsiteX70" fmla="*/ 57050 w 205382"/>
                <a:gd name="connsiteY70" fmla="*/ 57050 w 205382"/>
                <a:gd name="connsiteX71" fmla="*/ 57050 w 205382"/>
                <a:gd name="connsiteY71" fmla="*/ 57050 w 205382"/>
                <a:gd name="connsiteX72" fmla="*/ 57050 w 205382"/>
                <a:gd name="connsiteY72" fmla="*/ 57050 w 205382"/>
                <a:gd name="connsiteX73" fmla="*/ 57050 w 205382"/>
                <a:gd name="connsiteY73" fmla="*/ 57050 w 205382"/>
                <a:gd name="connsiteX74" fmla="*/ 57050 w 205382"/>
                <a:gd name="connsiteY74" fmla="*/ 57050 w 205382"/>
                <a:gd name="connsiteX75" fmla="*/ 57050 w 205382"/>
                <a:gd name="connsiteY75" fmla="*/ 57050 w 205382"/>
                <a:gd name="connsiteX76" fmla="*/ 57050 w 205382"/>
                <a:gd name="connsiteY76" fmla="*/ 57050 w 205382"/>
                <a:gd name="connsiteX77" fmla="*/ 57050 w 205382"/>
                <a:gd name="connsiteY77" fmla="*/ 57050 w 205382"/>
                <a:gd name="connsiteX78" fmla="*/ 57050 w 205382"/>
                <a:gd name="connsiteY78" fmla="*/ 57050 w 205382"/>
                <a:gd name="connsiteX79" fmla="*/ 57050 w 205382"/>
                <a:gd name="connsiteY79" fmla="*/ 57050 w 205382"/>
                <a:gd name="connsiteX80" fmla="*/ 57050 w 205382"/>
                <a:gd name="connsiteY80" fmla="*/ 57050 w 205382"/>
                <a:gd name="connsiteX81" fmla="*/ 57050 w 205382"/>
                <a:gd name="connsiteY81" fmla="*/ 57050 w 205382"/>
                <a:gd name="connsiteX82" fmla="*/ 57050 w 205382"/>
                <a:gd name="connsiteY82" fmla="*/ 57050 w 205382"/>
                <a:gd name="connsiteX83" fmla="*/ 57050 w 205382"/>
                <a:gd name="connsiteY83" fmla="*/ 57050 w 205382"/>
                <a:gd name="connsiteX84" fmla="*/ 57050 w 205382"/>
                <a:gd name="connsiteY84" fmla="*/ 57050 w 205382"/>
                <a:gd name="connsiteX85" fmla="*/ 57050 w 205382"/>
                <a:gd name="connsiteY85" fmla="*/ 57050 w 20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527175" h="765175">
                  <a:moveTo>
                    <a:pt x="1117441" y="609614"/>
                  </a:moveTo>
                  <a:cubicBezTo>
                    <a:pt x="1161704" y="644143"/>
                    <a:pt x="1216247" y="662866"/>
                    <a:pt x="1272381" y="662802"/>
                  </a:cubicBezTo>
                  <a:cubicBezTo>
                    <a:pt x="1412662" y="662802"/>
                    <a:pt x="1526381" y="549083"/>
                    <a:pt x="1526381" y="408802"/>
                  </a:cubicBezTo>
                  <a:cubicBezTo>
                    <a:pt x="1526381" y="268521"/>
                    <a:pt x="1412662" y="154802"/>
                    <a:pt x="1272381" y="154802"/>
                  </a:cubicBezTo>
                  <a:cubicBezTo>
                    <a:pt x="1216149" y="154732"/>
                    <a:pt x="1161517" y="173512"/>
                    <a:pt x="1117213" y="208142"/>
                  </a:cubicBezTo>
                  <a:cubicBezTo>
                    <a:pt x="1006881" y="13280"/>
                    <a:pt x="759476" y="-55250"/>
                    <a:pt x="564610" y="55082"/>
                  </a:cubicBezTo>
                  <a:cubicBezTo>
                    <a:pt x="500663" y="91289"/>
                    <a:pt x="447754" y="144194"/>
                    <a:pt x="411550" y="208142"/>
                  </a:cubicBezTo>
                  <a:cubicBezTo>
                    <a:pt x="367246" y="173512"/>
                    <a:pt x="312614" y="154732"/>
                    <a:pt x="256381" y="154802"/>
                  </a:cubicBezTo>
                  <a:cubicBezTo>
                    <a:pt x="116100" y="154802"/>
                    <a:pt x="2381" y="268521"/>
                    <a:pt x="2381" y="408802"/>
                  </a:cubicBezTo>
                  <a:cubicBezTo>
                    <a:pt x="2381" y="549083"/>
                    <a:pt x="116100" y="662802"/>
                    <a:pt x="256381" y="662802"/>
                  </a:cubicBezTo>
                  <a:cubicBezTo>
                    <a:pt x="312515" y="662850"/>
                    <a:pt x="367052" y="644130"/>
                    <a:pt x="411321" y="609614"/>
                  </a:cubicBezTo>
                  <a:cubicBezTo>
                    <a:pt x="433683" y="648775"/>
                    <a:pt x="462432" y="683922"/>
                    <a:pt x="496386" y="713602"/>
                  </a:cubicBezTo>
                  <a:lnTo>
                    <a:pt x="2381" y="713602"/>
                  </a:lnTo>
                  <a:lnTo>
                    <a:pt x="2381" y="764402"/>
                  </a:lnTo>
                  <a:lnTo>
                    <a:pt x="1526381" y="764402"/>
                  </a:lnTo>
                  <a:lnTo>
                    <a:pt x="1526381" y="713602"/>
                  </a:lnTo>
                  <a:lnTo>
                    <a:pt x="1032377" y="713602"/>
                  </a:lnTo>
                  <a:cubicBezTo>
                    <a:pt x="1066330" y="683925"/>
                    <a:pt x="1095080" y="648778"/>
                    <a:pt x="1117441" y="609614"/>
                  </a:cubicBezTo>
                  <a:close/>
                  <a:moveTo>
                    <a:pt x="1272381" y="205602"/>
                  </a:moveTo>
                  <a:cubicBezTo>
                    <a:pt x="1384605" y="205497"/>
                    <a:pt x="1475667" y="296385"/>
                    <a:pt x="1475772" y="408612"/>
                  </a:cubicBezTo>
                  <a:cubicBezTo>
                    <a:pt x="1475877" y="520838"/>
                    <a:pt x="1384989" y="611897"/>
                    <a:pt x="1272762" y="612002"/>
                  </a:cubicBezTo>
                  <a:cubicBezTo>
                    <a:pt x="1224175" y="612047"/>
                    <a:pt x="1177182" y="594682"/>
                    <a:pt x="1140298" y="563056"/>
                  </a:cubicBezTo>
                  <a:cubicBezTo>
                    <a:pt x="1142229" y="558433"/>
                    <a:pt x="1143600" y="553658"/>
                    <a:pt x="1145378" y="548985"/>
                  </a:cubicBezTo>
                  <a:cubicBezTo>
                    <a:pt x="1147385" y="543625"/>
                    <a:pt x="1149417" y="538266"/>
                    <a:pt x="1151169" y="532830"/>
                  </a:cubicBezTo>
                  <a:cubicBezTo>
                    <a:pt x="1153836" y="524626"/>
                    <a:pt x="1156021" y="516346"/>
                    <a:pt x="1158154" y="508014"/>
                  </a:cubicBezTo>
                  <a:cubicBezTo>
                    <a:pt x="1159475" y="502782"/>
                    <a:pt x="1160974" y="497575"/>
                    <a:pt x="1162091" y="492292"/>
                  </a:cubicBezTo>
                  <a:cubicBezTo>
                    <a:pt x="1164022" y="483097"/>
                    <a:pt x="1165393" y="473801"/>
                    <a:pt x="1166663" y="464479"/>
                  </a:cubicBezTo>
                  <a:cubicBezTo>
                    <a:pt x="1167298" y="459958"/>
                    <a:pt x="1168213" y="455487"/>
                    <a:pt x="1168670" y="450915"/>
                  </a:cubicBezTo>
                  <a:cubicBezTo>
                    <a:pt x="1170099" y="436923"/>
                    <a:pt x="1170804" y="422867"/>
                    <a:pt x="1170778" y="408802"/>
                  </a:cubicBezTo>
                  <a:cubicBezTo>
                    <a:pt x="1170638" y="352773"/>
                    <a:pt x="1215949" y="307243"/>
                    <a:pt x="1271975" y="307104"/>
                  </a:cubicBezTo>
                  <a:cubicBezTo>
                    <a:pt x="1285377" y="307072"/>
                    <a:pt x="1298654" y="309694"/>
                    <a:pt x="1311037" y="314822"/>
                  </a:cubicBezTo>
                  <a:lnTo>
                    <a:pt x="1252061" y="393562"/>
                  </a:lnTo>
                  <a:lnTo>
                    <a:pt x="1252417" y="393816"/>
                  </a:lnTo>
                  <a:cubicBezTo>
                    <a:pt x="1249004" y="398077"/>
                    <a:pt x="1247092" y="403344"/>
                    <a:pt x="1246981" y="408802"/>
                  </a:cubicBezTo>
                  <a:cubicBezTo>
                    <a:pt x="1246981" y="422829"/>
                    <a:pt x="1258354" y="434202"/>
                    <a:pt x="1272381" y="434202"/>
                  </a:cubicBezTo>
                  <a:cubicBezTo>
                    <a:pt x="1280316" y="434110"/>
                    <a:pt x="1287732" y="430243"/>
                    <a:pt x="1292346" y="423788"/>
                  </a:cubicBezTo>
                  <a:lnTo>
                    <a:pt x="1292701" y="424042"/>
                  </a:lnTo>
                  <a:lnTo>
                    <a:pt x="1351426" y="345759"/>
                  </a:lnTo>
                  <a:cubicBezTo>
                    <a:pt x="1384065" y="385888"/>
                    <a:pt x="1380954" y="444226"/>
                    <a:pt x="1344238" y="480659"/>
                  </a:cubicBezTo>
                  <a:lnTo>
                    <a:pt x="1380154" y="516574"/>
                  </a:lnTo>
                  <a:cubicBezTo>
                    <a:pt x="1440574" y="457976"/>
                    <a:pt x="1442050" y="361491"/>
                    <a:pt x="1383449" y="301074"/>
                  </a:cubicBezTo>
                  <a:cubicBezTo>
                    <a:pt x="1324851" y="240654"/>
                    <a:pt x="1228366" y="239178"/>
                    <a:pt x="1167949" y="297779"/>
                  </a:cubicBezTo>
                  <a:cubicBezTo>
                    <a:pt x="1164346" y="301274"/>
                    <a:pt x="1160917" y="304945"/>
                    <a:pt x="1157675" y="308780"/>
                  </a:cubicBezTo>
                  <a:cubicBezTo>
                    <a:pt x="1155618" y="300855"/>
                    <a:pt x="1153509" y="292930"/>
                    <a:pt x="1150995" y="285107"/>
                  </a:cubicBezTo>
                  <a:cubicBezTo>
                    <a:pt x="1149191" y="279545"/>
                    <a:pt x="1147134" y="274084"/>
                    <a:pt x="1145076" y="268623"/>
                  </a:cubicBezTo>
                  <a:cubicBezTo>
                    <a:pt x="1143349" y="263974"/>
                    <a:pt x="1141978" y="259225"/>
                    <a:pt x="1139996" y="254627"/>
                  </a:cubicBezTo>
                  <a:cubicBezTo>
                    <a:pt x="1176766" y="222849"/>
                    <a:pt x="1223785" y="205437"/>
                    <a:pt x="1272381" y="205602"/>
                  </a:cubicBezTo>
                  <a:close/>
                  <a:moveTo>
                    <a:pt x="138259" y="505576"/>
                  </a:moveTo>
                  <a:cubicBezTo>
                    <a:pt x="141500" y="509408"/>
                    <a:pt x="144929" y="513082"/>
                    <a:pt x="148533" y="516574"/>
                  </a:cubicBezTo>
                  <a:lnTo>
                    <a:pt x="148609" y="516574"/>
                  </a:lnTo>
                  <a:lnTo>
                    <a:pt x="184525" y="480659"/>
                  </a:lnTo>
                  <a:cubicBezTo>
                    <a:pt x="144809" y="441022"/>
                    <a:pt x="144742" y="376693"/>
                    <a:pt x="184379" y="336974"/>
                  </a:cubicBezTo>
                  <a:cubicBezTo>
                    <a:pt x="213395" y="307897"/>
                    <a:pt x="257067" y="299157"/>
                    <a:pt x="295040" y="314822"/>
                  </a:cubicBezTo>
                  <a:lnTo>
                    <a:pt x="236061" y="393562"/>
                  </a:lnTo>
                  <a:lnTo>
                    <a:pt x="236417" y="393816"/>
                  </a:lnTo>
                  <a:cubicBezTo>
                    <a:pt x="233004" y="398077"/>
                    <a:pt x="231092" y="403344"/>
                    <a:pt x="230981" y="408802"/>
                  </a:cubicBezTo>
                  <a:cubicBezTo>
                    <a:pt x="230981" y="422829"/>
                    <a:pt x="242354" y="434202"/>
                    <a:pt x="256381" y="434202"/>
                  </a:cubicBezTo>
                  <a:cubicBezTo>
                    <a:pt x="264316" y="434110"/>
                    <a:pt x="271732" y="430243"/>
                    <a:pt x="276346" y="423788"/>
                  </a:cubicBezTo>
                  <a:lnTo>
                    <a:pt x="276701" y="424042"/>
                  </a:lnTo>
                  <a:lnTo>
                    <a:pt x="335426" y="345759"/>
                  </a:lnTo>
                  <a:cubicBezTo>
                    <a:pt x="349923" y="363581"/>
                    <a:pt x="357883" y="385828"/>
                    <a:pt x="357981" y="408802"/>
                  </a:cubicBezTo>
                  <a:cubicBezTo>
                    <a:pt x="358016" y="422870"/>
                    <a:pt x="358778" y="436926"/>
                    <a:pt x="360267" y="450915"/>
                  </a:cubicBezTo>
                  <a:cubicBezTo>
                    <a:pt x="360724" y="455487"/>
                    <a:pt x="361639" y="459958"/>
                    <a:pt x="362274" y="464504"/>
                  </a:cubicBezTo>
                  <a:cubicBezTo>
                    <a:pt x="363544" y="473826"/>
                    <a:pt x="364814" y="483097"/>
                    <a:pt x="366846" y="492266"/>
                  </a:cubicBezTo>
                  <a:cubicBezTo>
                    <a:pt x="367963" y="497600"/>
                    <a:pt x="369386" y="502833"/>
                    <a:pt x="370808" y="508091"/>
                  </a:cubicBezTo>
                  <a:cubicBezTo>
                    <a:pt x="372916" y="516371"/>
                    <a:pt x="375101" y="524626"/>
                    <a:pt x="377742" y="532779"/>
                  </a:cubicBezTo>
                  <a:cubicBezTo>
                    <a:pt x="379520" y="538266"/>
                    <a:pt x="381578" y="543701"/>
                    <a:pt x="383610" y="549137"/>
                  </a:cubicBezTo>
                  <a:cubicBezTo>
                    <a:pt x="385312" y="553760"/>
                    <a:pt x="386683" y="558484"/>
                    <a:pt x="388690" y="563056"/>
                  </a:cubicBezTo>
                  <a:cubicBezTo>
                    <a:pt x="303517" y="636132"/>
                    <a:pt x="175235" y="626328"/>
                    <a:pt x="102156" y="541155"/>
                  </a:cubicBezTo>
                  <a:cubicBezTo>
                    <a:pt x="29080" y="455983"/>
                    <a:pt x="38884" y="327700"/>
                    <a:pt x="124057" y="254624"/>
                  </a:cubicBezTo>
                  <a:cubicBezTo>
                    <a:pt x="200177" y="189311"/>
                    <a:pt x="312569" y="189311"/>
                    <a:pt x="388690" y="254624"/>
                  </a:cubicBezTo>
                  <a:cubicBezTo>
                    <a:pt x="386810" y="259221"/>
                    <a:pt x="385439" y="263971"/>
                    <a:pt x="383610" y="268619"/>
                  </a:cubicBezTo>
                  <a:cubicBezTo>
                    <a:pt x="381552" y="274080"/>
                    <a:pt x="379495" y="279541"/>
                    <a:pt x="377692" y="285104"/>
                  </a:cubicBezTo>
                  <a:cubicBezTo>
                    <a:pt x="375152" y="292927"/>
                    <a:pt x="373069" y="300852"/>
                    <a:pt x="371011" y="308777"/>
                  </a:cubicBezTo>
                  <a:cubicBezTo>
                    <a:pt x="316668" y="244505"/>
                    <a:pt x="220510" y="236457"/>
                    <a:pt x="156235" y="290800"/>
                  </a:cubicBezTo>
                  <a:cubicBezTo>
                    <a:pt x="91964" y="345146"/>
                    <a:pt x="83915" y="441305"/>
                    <a:pt x="138259" y="505576"/>
                  </a:cubicBezTo>
                  <a:close/>
                  <a:moveTo>
                    <a:pt x="947007" y="713602"/>
                  </a:moveTo>
                  <a:lnTo>
                    <a:pt x="581755" y="713602"/>
                  </a:lnTo>
                  <a:cubicBezTo>
                    <a:pt x="520735" y="677099"/>
                    <a:pt x="472069" y="623124"/>
                    <a:pt x="442055" y="558662"/>
                  </a:cubicBezTo>
                  <a:cubicBezTo>
                    <a:pt x="397589" y="463799"/>
                    <a:pt x="397589" y="354084"/>
                    <a:pt x="442055" y="259221"/>
                  </a:cubicBezTo>
                  <a:cubicBezTo>
                    <a:pt x="524421" y="81275"/>
                    <a:pt x="735447" y="3793"/>
                    <a:pt x="913394" y="86159"/>
                  </a:cubicBezTo>
                  <a:cubicBezTo>
                    <a:pt x="989768" y="121512"/>
                    <a:pt x="1051103" y="182844"/>
                    <a:pt x="1086457" y="259221"/>
                  </a:cubicBezTo>
                  <a:cubicBezTo>
                    <a:pt x="1108478" y="306015"/>
                    <a:pt x="1119924" y="357084"/>
                    <a:pt x="1119985" y="408802"/>
                  </a:cubicBezTo>
                  <a:cubicBezTo>
                    <a:pt x="1119985" y="421734"/>
                    <a:pt x="1119283" y="434656"/>
                    <a:pt x="1117876" y="447512"/>
                  </a:cubicBezTo>
                  <a:cubicBezTo>
                    <a:pt x="1113682" y="486031"/>
                    <a:pt x="1103135" y="523591"/>
                    <a:pt x="1086660" y="558662"/>
                  </a:cubicBezTo>
                  <a:cubicBezTo>
                    <a:pt x="1056669" y="623124"/>
                    <a:pt x="1008018" y="677102"/>
                    <a:pt x="947007" y="71360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9" name="三角形 178"/>
          <p:cNvSpPr/>
          <p:nvPr>
            <p:custDataLst>
              <p:tags r:id="rId122"/>
            </p:custDataLst>
          </p:nvPr>
        </p:nvSpPr>
        <p:spPr>
          <a:xfrm rot="10800000">
            <a:off x="3124136" y="6102337"/>
            <a:ext cx="102550" cy="51275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8" name="菱形 1"/>
          <p:cNvSpPr/>
          <p:nvPr>
            <p:custDataLst>
              <p:tags r:id="rId123"/>
            </p:custDataLst>
          </p:nvPr>
        </p:nvSpPr>
        <p:spPr>
          <a:xfrm>
            <a:off x="2899173" y="5607142"/>
            <a:ext cx="508591" cy="546470"/>
          </a:xfrm>
          <a:custGeom>
            <a:avLst/>
            <a:gdLst>
              <a:gd name="connsiteX0" fmla="*/ 0 w 1094340"/>
              <a:gd name="connsiteY0" fmla="*/ 547170 h 1094340"/>
              <a:gd name="connsiteX1" fmla="*/ 547170 w 1094340"/>
              <a:gd name="connsiteY1" fmla="*/ 0 h 1094340"/>
              <a:gd name="connsiteX2" fmla="*/ 1094340 w 1094340"/>
              <a:gd name="connsiteY2" fmla="*/ 547170 h 1094340"/>
              <a:gd name="connsiteX3" fmla="*/ 547170 w 1094340"/>
              <a:gd name="connsiteY3" fmla="*/ 1094340 h 1094340"/>
              <a:gd name="connsiteX4" fmla="*/ 0 w 1094340"/>
              <a:gd name="connsiteY4" fmla="*/ 547170 h 1094340"/>
              <a:gd name="connsiteX0-1" fmla="*/ 1094340 w 1185780"/>
              <a:gd name="connsiteY0-2" fmla="*/ 547170 h 1094340"/>
              <a:gd name="connsiteX1-3" fmla="*/ 547170 w 1185780"/>
              <a:gd name="connsiteY1-4" fmla="*/ 1094340 h 1094340"/>
              <a:gd name="connsiteX2-5" fmla="*/ 0 w 1185780"/>
              <a:gd name="connsiteY2-6" fmla="*/ 547170 h 1094340"/>
              <a:gd name="connsiteX3-7" fmla="*/ 547170 w 1185780"/>
              <a:gd name="connsiteY3-8" fmla="*/ 0 h 1094340"/>
              <a:gd name="connsiteX4-9" fmla="*/ 1185780 w 1185780"/>
              <a:gd name="connsiteY4-10" fmla="*/ 638610 h 1094340"/>
              <a:gd name="connsiteX0-11" fmla="*/ 1094340 w 1094340"/>
              <a:gd name="connsiteY0-12" fmla="*/ 547170 h 1094340"/>
              <a:gd name="connsiteX1-13" fmla="*/ 547170 w 1094340"/>
              <a:gd name="connsiteY1-14" fmla="*/ 1094340 h 1094340"/>
              <a:gd name="connsiteX2-15" fmla="*/ 0 w 1094340"/>
              <a:gd name="connsiteY2-16" fmla="*/ 547170 h 1094340"/>
              <a:gd name="connsiteX3-17" fmla="*/ 547170 w 1094340"/>
              <a:gd name="connsiteY3-18" fmla="*/ 0 h 1094340"/>
              <a:gd name="connsiteX4-19" fmla="*/ 1019092 w 1094340"/>
              <a:gd name="connsiteY4-20" fmla="*/ 481447 h 1094340"/>
              <a:gd name="connsiteX0-21" fmla="*/ 1015759 w 1019092"/>
              <a:gd name="connsiteY0-22" fmla="*/ 623370 h 1094340"/>
              <a:gd name="connsiteX1-23" fmla="*/ 547170 w 1019092"/>
              <a:gd name="connsiteY1-24" fmla="*/ 1094340 h 1094340"/>
              <a:gd name="connsiteX2-25" fmla="*/ 0 w 1019092"/>
              <a:gd name="connsiteY2-26" fmla="*/ 547170 h 1094340"/>
              <a:gd name="connsiteX3-27" fmla="*/ 547170 w 1019092"/>
              <a:gd name="connsiteY3-28" fmla="*/ 0 h 1094340"/>
              <a:gd name="connsiteX4-29" fmla="*/ 1019092 w 1019092"/>
              <a:gd name="connsiteY4-30" fmla="*/ 481447 h 1094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9092" h="1094340">
                <a:moveTo>
                  <a:pt x="1015759" y="623370"/>
                </a:moveTo>
                <a:lnTo>
                  <a:pt x="547170" y="1094340"/>
                </a:lnTo>
                <a:lnTo>
                  <a:pt x="0" y="547170"/>
                </a:lnTo>
                <a:lnTo>
                  <a:pt x="547170" y="0"/>
                </a:lnTo>
                <a:lnTo>
                  <a:pt x="1019092" y="481447"/>
                </a:lnTo>
              </a:path>
            </a:pathLst>
          </a:cu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9" name="椭圆 188"/>
          <p:cNvSpPr/>
          <p:nvPr>
            <p:custDataLst>
              <p:tags r:id="rId124"/>
            </p:custDataLst>
          </p:nvPr>
        </p:nvSpPr>
        <p:spPr>
          <a:xfrm>
            <a:off x="3393906" y="5836262"/>
            <a:ext cx="30026" cy="300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0" name="椭圆 189"/>
          <p:cNvSpPr/>
          <p:nvPr>
            <p:custDataLst>
              <p:tags r:id="rId125"/>
            </p:custDataLst>
          </p:nvPr>
        </p:nvSpPr>
        <p:spPr>
          <a:xfrm>
            <a:off x="3393906" y="5902319"/>
            <a:ext cx="30026" cy="295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>
            <p:custDataLst>
              <p:tags r:id="rId126"/>
            </p:custDataLst>
          </p:nvPr>
        </p:nvSpPr>
        <p:spPr>
          <a:xfrm>
            <a:off x="3545421" y="5607142"/>
            <a:ext cx="5746482" cy="54600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100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承担着指导与协助组内工程师开发工作的重任。我始终关注团队成员的成长，帮助他们优化相关代码，提升技能水平。</a:t>
            </a:r>
            <a:endParaRPr lang="zh-CN" altLang="en-US" sz="1100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18" name="效率_速度"/>
          <p:cNvGrpSpPr>
            <a:grpSpLocks noChangeAspect="1"/>
          </p:cNvGrpSpPr>
          <p:nvPr>
            <p:custDataLst>
              <p:tags r:id="rId127"/>
            </p:custDataLst>
          </p:nvPr>
        </p:nvGrpSpPr>
        <p:grpSpPr>
          <a:xfrm>
            <a:off x="3062237" y="5776672"/>
            <a:ext cx="218958" cy="207409"/>
            <a:chOff x="18285768" y="24137689"/>
            <a:chExt cx="1526977" cy="1444395"/>
          </a:xfrm>
          <a:solidFill>
            <a:schemeClr val="accent5"/>
          </a:solidFill>
        </p:grpSpPr>
        <p:sp>
          <p:nvSpPr>
            <p:cNvPr id="319" name="PA-任意多边形: 形状 2020"/>
            <p:cNvSpPr/>
            <p:nvPr>
              <p:custDataLst>
                <p:tags r:id="rId128"/>
              </p:custDataLst>
            </p:nvPr>
          </p:nvSpPr>
          <p:spPr>
            <a:xfrm>
              <a:off x="18285768" y="24137689"/>
              <a:ext cx="1526977" cy="1282898"/>
            </a:xfrm>
            <a:custGeom>
              <a:avLst/>
              <a:gdLst>
                <a:gd name="connsiteX0" fmla="*/ 1496467 w 1526976"/>
                <a:gd name="connsiteY0" fmla="*/ 2232 h 1282898"/>
                <a:gd name="connsiteX1" fmla="*/ 31998 w 1526976"/>
                <a:gd name="connsiteY1" fmla="*/ 2232 h 1282898"/>
                <a:gd name="connsiteX2" fmla="*/ 2232 w 1526976"/>
                <a:gd name="connsiteY2" fmla="*/ 31998 h 1282898"/>
                <a:gd name="connsiteX3" fmla="*/ 2232 w 1526976"/>
                <a:gd name="connsiteY3" fmla="*/ 1252389 h 1282898"/>
                <a:gd name="connsiteX4" fmla="*/ 31998 w 1526976"/>
                <a:gd name="connsiteY4" fmla="*/ 1282154 h 1282898"/>
                <a:gd name="connsiteX5" fmla="*/ 133201 w 1526976"/>
                <a:gd name="connsiteY5" fmla="*/ 1282154 h 1282898"/>
                <a:gd name="connsiteX6" fmla="*/ 162967 w 1526976"/>
                <a:gd name="connsiteY6" fmla="*/ 1252389 h 1282898"/>
                <a:gd name="connsiteX7" fmla="*/ 133201 w 1526976"/>
                <a:gd name="connsiteY7" fmla="*/ 1222623 h 1282898"/>
                <a:gd name="connsiteX8" fmla="*/ 61764 w 1526976"/>
                <a:gd name="connsiteY8" fmla="*/ 1222623 h 1282898"/>
                <a:gd name="connsiteX9" fmla="*/ 61764 w 1526976"/>
                <a:gd name="connsiteY9" fmla="*/ 275924 h 1282898"/>
                <a:gd name="connsiteX10" fmla="*/ 64752 w 1526976"/>
                <a:gd name="connsiteY10" fmla="*/ 276076 h 1282898"/>
                <a:gd name="connsiteX11" fmla="*/ 1466701 w 1526976"/>
                <a:gd name="connsiteY11" fmla="*/ 276076 h 1282898"/>
                <a:gd name="connsiteX12" fmla="*/ 1466701 w 1526976"/>
                <a:gd name="connsiteY12" fmla="*/ 1222623 h 1282898"/>
                <a:gd name="connsiteX13" fmla="*/ 1389311 w 1526976"/>
                <a:gd name="connsiteY13" fmla="*/ 1222623 h 1282898"/>
                <a:gd name="connsiteX14" fmla="*/ 1359545 w 1526976"/>
                <a:gd name="connsiteY14" fmla="*/ 1252389 h 1282898"/>
                <a:gd name="connsiteX15" fmla="*/ 1389311 w 1526976"/>
                <a:gd name="connsiteY15" fmla="*/ 1282154 h 1282898"/>
                <a:gd name="connsiteX16" fmla="*/ 1496467 w 1526976"/>
                <a:gd name="connsiteY16" fmla="*/ 1282154 h 1282898"/>
                <a:gd name="connsiteX17" fmla="*/ 1526232 w 1526976"/>
                <a:gd name="connsiteY17" fmla="*/ 1252389 h 1282898"/>
                <a:gd name="connsiteX18" fmla="*/ 1526232 w 1526976"/>
                <a:gd name="connsiteY18" fmla="*/ 31998 h 1282898"/>
                <a:gd name="connsiteX19" fmla="*/ 1496467 w 1526976"/>
                <a:gd name="connsiteY19" fmla="*/ 2232 h 1282898"/>
                <a:gd name="connsiteX20" fmla="*/ 1466701 w 1526976"/>
                <a:gd name="connsiteY20" fmla="*/ 216545 h 1282898"/>
                <a:gd name="connsiteX21" fmla="*/ 64752 w 1526976"/>
                <a:gd name="connsiteY21" fmla="*/ 216545 h 1282898"/>
                <a:gd name="connsiteX22" fmla="*/ 61764 w 1526976"/>
                <a:gd name="connsiteY22" fmla="*/ 216697 h 1282898"/>
                <a:gd name="connsiteX23" fmla="*/ 61764 w 1526976"/>
                <a:gd name="connsiteY23" fmla="*/ 61764 h 1282898"/>
                <a:gd name="connsiteX24" fmla="*/ 1466701 w 1526976"/>
                <a:gd name="connsiteY24" fmla="*/ 61764 h 1282898"/>
                <a:gd name="connsiteX25" fmla="*/ 1466701 w 1526976"/>
                <a:gd name="connsiteY25" fmla="*/ 216545 h 128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6976" h="1282898">
                  <a:moveTo>
                    <a:pt x="1496467" y="2232"/>
                  </a:moveTo>
                  <a:lnTo>
                    <a:pt x="31998" y="2232"/>
                  </a:lnTo>
                  <a:cubicBezTo>
                    <a:pt x="15558" y="2232"/>
                    <a:pt x="2232" y="15561"/>
                    <a:pt x="2232" y="31998"/>
                  </a:cubicBezTo>
                  <a:lnTo>
                    <a:pt x="2232" y="1252389"/>
                  </a:lnTo>
                  <a:cubicBezTo>
                    <a:pt x="2232" y="1268825"/>
                    <a:pt x="15558" y="1282154"/>
                    <a:pt x="31998" y="1282154"/>
                  </a:cubicBezTo>
                  <a:lnTo>
                    <a:pt x="133201" y="1282154"/>
                  </a:lnTo>
                  <a:cubicBezTo>
                    <a:pt x="149641" y="1282154"/>
                    <a:pt x="162967" y="1268825"/>
                    <a:pt x="162967" y="1252389"/>
                  </a:cubicBezTo>
                  <a:cubicBezTo>
                    <a:pt x="162967" y="1235952"/>
                    <a:pt x="149641" y="1222623"/>
                    <a:pt x="133201" y="1222623"/>
                  </a:cubicBezTo>
                  <a:lnTo>
                    <a:pt x="61764" y="1222623"/>
                  </a:lnTo>
                  <a:lnTo>
                    <a:pt x="61764" y="275924"/>
                  </a:lnTo>
                  <a:cubicBezTo>
                    <a:pt x="62746" y="276023"/>
                    <a:pt x="63743" y="276076"/>
                    <a:pt x="64752" y="276076"/>
                  </a:cubicBezTo>
                  <a:lnTo>
                    <a:pt x="1466701" y="276076"/>
                  </a:lnTo>
                  <a:lnTo>
                    <a:pt x="1466701" y="1222623"/>
                  </a:lnTo>
                  <a:lnTo>
                    <a:pt x="1389311" y="1222623"/>
                  </a:lnTo>
                  <a:cubicBezTo>
                    <a:pt x="1372871" y="1222623"/>
                    <a:pt x="1359545" y="1235952"/>
                    <a:pt x="1359545" y="1252389"/>
                  </a:cubicBezTo>
                  <a:cubicBezTo>
                    <a:pt x="1359545" y="1268825"/>
                    <a:pt x="1372871" y="1282154"/>
                    <a:pt x="1389311" y="1282154"/>
                  </a:cubicBezTo>
                  <a:lnTo>
                    <a:pt x="1496467" y="1282154"/>
                  </a:lnTo>
                  <a:cubicBezTo>
                    <a:pt x="1512906" y="1282154"/>
                    <a:pt x="1526232" y="1268825"/>
                    <a:pt x="1526232" y="1252389"/>
                  </a:cubicBezTo>
                  <a:lnTo>
                    <a:pt x="1526232" y="31998"/>
                  </a:lnTo>
                  <a:cubicBezTo>
                    <a:pt x="1526232" y="15561"/>
                    <a:pt x="1512906" y="2232"/>
                    <a:pt x="1496467" y="2232"/>
                  </a:cubicBezTo>
                  <a:close/>
                  <a:moveTo>
                    <a:pt x="1466701" y="216545"/>
                  </a:moveTo>
                  <a:lnTo>
                    <a:pt x="64752" y="216545"/>
                  </a:lnTo>
                  <a:cubicBezTo>
                    <a:pt x="63743" y="216545"/>
                    <a:pt x="62746" y="216599"/>
                    <a:pt x="61764" y="216697"/>
                  </a:cubicBezTo>
                  <a:lnTo>
                    <a:pt x="61764" y="61764"/>
                  </a:lnTo>
                  <a:lnTo>
                    <a:pt x="1466701" y="61764"/>
                  </a:lnTo>
                  <a:lnTo>
                    <a:pt x="1466701" y="21654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0" name="PA-任意多边形: 形状 2021"/>
            <p:cNvSpPr/>
            <p:nvPr>
              <p:custDataLst>
                <p:tags r:id="rId129"/>
              </p:custDataLst>
            </p:nvPr>
          </p:nvSpPr>
          <p:spPr>
            <a:xfrm>
              <a:off x="18916992" y="24244846"/>
              <a:ext cx="735211" cy="62508"/>
            </a:xfrm>
            <a:custGeom>
              <a:avLst/>
              <a:gdLst>
                <a:gd name="connsiteX0" fmla="*/ 704508 w 735210"/>
                <a:gd name="connsiteY0" fmla="*/ 2232 h 62507"/>
                <a:gd name="connsiteX1" fmla="*/ 31998 w 735210"/>
                <a:gd name="connsiteY1" fmla="*/ 2232 h 62507"/>
                <a:gd name="connsiteX2" fmla="*/ 2232 w 735210"/>
                <a:gd name="connsiteY2" fmla="*/ 31998 h 62507"/>
                <a:gd name="connsiteX3" fmla="*/ 31998 w 735210"/>
                <a:gd name="connsiteY3" fmla="*/ 61764 h 62507"/>
                <a:gd name="connsiteX4" fmla="*/ 704508 w 735210"/>
                <a:gd name="connsiteY4" fmla="*/ 61764 h 62507"/>
                <a:gd name="connsiteX5" fmla="*/ 734273 w 735210"/>
                <a:gd name="connsiteY5" fmla="*/ 31998 h 62507"/>
                <a:gd name="connsiteX6" fmla="*/ 704508 w 735210"/>
                <a:gd name="connsiteY6" fmla="*/ 2232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210" h="62507">
                  <a:moveTo>
                    <a:pt x="704508" y="2232"/>
                  </a:moveTo>
                  <a:lnTo>
                    <a:pt x="31998" y="2232"/>
                  </a:lnTo>
                  <a:cubicBezTo>
                    <a:pt x="15559" y="2232"/>
                    <a:pt x="2232" y="15561"/>
                    <a:pt x="2232" y="31998"/>
                  </a:cubicBezTo>
                  <a:cubicBezTo>
                    <a:pt x="2232" y="48435"/>
                    <a:pt x="15559" y="61764"/>
                    <a:pt x="31998" y="61764"/>
                  </a:cubicBezTo>
                  <a:lnTo>
                    <a:pt x="704508" y="61764"/>
                  </a:lnTo>
                  <a:cubicBezTo>
                    <a:pt x="720947" y="61764"/>
                    <a:pt x="734273" y="48435"/>
                    <a:pt x="734273" y="31998"/>
                  </a:cubicBezTo>
                  <a:cubicBezTo>
                    <a:pt x="734273" y="15561"/>
                    <a:pt x="720947" y="2232"/>
                    <a:pt x="704508" y="223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1" name="PA-任意多边形: 形状 2022"/>
            <p:cNvSpPr/>
            <p:nvPr>
              <p:custDataLst>
                <p:tags r:id="rId130"/>
              </p:custDataLst>
            </p:nvPr>
          </p:nvSpPr>
          <p:spPr>
            <a:xfrm>
              <a:off x="18565564" y="24244846"/>
              <a:ext cx="62508" cy="62508"/>
            </a:xfrm>
            <a:custGeom>
              <a:avLst/>
              <a:gdLst>
                <a:gd name="connsiteX0" fmla="*/ 53042 w 62507"/>
                <a:gd name="connsiteY0" fmla="*/ 10954 h 62507"/>
                <a:gd name="connsiteX1" fmla="*/ 31998 w 62507"/>
                <a:gd name="connsiteY1" fmla="*/ 2232 h 62507"/>
                <a:gd name="connsiteX2" fmla="*/ 10954 w 62507"/>
                <a:gd name="connsiteY2" fmla="*/ 10954 h 62507"/>
                <a:gd name="connsiteX3" fmla="*/ 2232 w 62507"/>
                <a:gd name="connsiteY3" fmla="*/ 31998 h 62507"/>
                <a:gd name="connsiteX4" fmla="*/ 10954 w 62507"/>
                <a:gd name="connsiteY4" fmla="*/ 53039 h 62507"/>
                <a:gd name="connsiteX5" fmla="*/ 31998 w 62507"/>
                <a:gd name="connsiteY5" fmla="*/ 61764 h 62507"/>
                <a:gd name="connsiteX6" fmla="*/ 53042 w 62507"/>
                <a:gd name="connsiteY6" fmla="*/ 53039 h 62507"/>
                <a:gd name="connsiteX7" fmla="*/ 61764 w 62507"/>
                <a:gd name="connsiteY7" fmla="*/ 31998 h 62507"/>
                <a:gd name="connsiteX8" fmla="*/ 53042 w 62507"/>
                <a:gd name="connsiteY8" fmla="*/ 10954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07" h="62507">
                  <a:moveTo>
                    <a:pt x="53042" y="10954"/>
                  </a:moveTo>
                  <a:cubicBezTo>
                    <a:pt x="47506" y="5417"/>
                    <a:pt x="39826" y="2232"/>
                    <a:pt x="31998" y="2232"/>
                  </a:cubicBezTo>
                  <a:cubicBezTo>
                    <a:pt x="24170" y="2232"/>
                    <a:pt x="16490" y="5414"/>
                    <a:pt x="10954" y="10954"/>
                  </a:cubicBezTo>
                  <a:cubicBezTo>
                    <a:pt x="5417" y="16490"/>
                    <a:pt x="2232" y="24170"/>
                    <a:pt x="2232" y="31998"/>
                  </a:cubicBezTo>
                  <a:cubicBezTo>
                    <a:pt x="2232" y="39826"/>
                    <a:pt x="5417" y="47506"/>
                    <a:pt x="10954" y="53039"/>
                  </a:cubicBezTo>
                  <a:cubicBezTo>
                    <a:pt x="16490" y="58579"/>
                    <a:pt x="24170" y="61764"/>
                    <a:pt x="31998" y="61764"/>
                  </a:cubicBezTo>
                  <a:cubicBezTo>
                    <a:pt x="39826" y="61764"/>
                    <a:pt x="47506" y="58579"/>
                    <a:pt x="53042" y="53039"/>
                  </a:cubicBezTo>
                  <a:cubicBezTo>
                    <a:pt x="58579" y="47506"/>
                    <a:pt x="61764" y="39826"/>
                    <a:pt x="61764" y="31998"/>
                  </a:cubicBezTo>
                  <a:cubicBezTo>
                    <a:pt x="61764" y="24170"/>
                    <a:pt x="58579" y="16490"/>
                    <a:pt x="53042" y="1095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2" name="PA-任意多边形: 形状 2023"/>
            <p:cNvSpPr/>
            <p:nvPr>
              <p:custDataLst>
                <p:tags r:id="rId131"/>
              </p:custDataLst>
            </p:nvPr>
          </p:nvSpPr>
          <p:spPr>
            <a:xfrm>
              <a:off x="18446502" y="24244846"/>
              <a:ext cx="62508" cy="62508"/>
            </a:xfrm>
            <a:custGeom>
              <a:avLst/>
              <a:gdLst>
                <a:gd name="connsiteX0" fmla="*/ 53042 w 62507"/>
                <a:gd name="connsiteY0" fmla="*/ 10954 h 62507"/>
                <a:gd name="connsiteX1" fmla="*/ 31998 w 62507"/>
                <a:gd name="connsiteY1" fmla="*/ 2232 h 62507"/>
                <a:gd name="connsiteX2" fmla="*/ 10954 w 62507"/>
                <a:gd name="connsiteY2" fmla="*/ 10954 h 62507"/>
                <a:gd name="connsiteX3" fmla="*/ 2232 w 62507"/>
                <a:gd name="connsiteY3" fmla="*/ 31998 h 62507"/>
                <a:gd name="connsiteX4" fmla="*/ 10954 w 62507"/>
                <a:gd name="connsiteY4" fmla="*/ 53039 h 62507"/>
                <a:gd name="connsiteX5" fmla="*/ 31998 w 62507"/>
                <a:gd name="connsiteY5" fmla="*/ 61764 h 62507"/>
                <a:gd name="connsiteX6" fmla="*/ 53042 w 62507"/>
                <a:gd name="connsiteY6" fmla="*/ 53039 h 62507"/>
                <a:gd name="connsiteX7" fmla="*/ 61764 w 62507"/>
                <a:gd name="connsiteY7" fmla="*/ 31998 h 62507"/>
                <a:gd name="connsiteX8" fmla="*/ 53042 w 62507"/>
                <a:gd name="connsiteY8" fmla="*/ 10954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07" h="62507">
                  <a:moveTo>
                    <a:pt x="53042" y="10954"/>
                  </a:moveTo>
                  <a:cubicBezTo>
                    <a:pt x="47506" y="5417"/>
                    <a:pt x="39826" y="2232"/>
                    <a:pt x="31998" y="2232"/>
                  </a:cubicBezTo>
                  <a:cubicBezTo>
                    <a:pt x="24170" y="2232"/>
                    <a:pt x="16490" y="5414"/>
                    <a:pt x="10954" y="10954"/>
                  </a:cubicBezTo>
                  <a:cubicBezTo>
                    <a:pt x="5417" y="16490"/>
                    <a:pt x="2232" y="24170"/>
                    <a:pt x="2232" y="31998"/>
                  </a:cubicBezTo>
                  <a:cubicBezTo>
                    <a:pt x="2232" y="39826"/>
                    <a:pt x="5417" y="47506"/>
                    <a:pt x="10954" y="53039"/>
                  </a:cubicBezTo>
                  <a:cubicBezTo>
                    <a:pt x="16490" y="58579"/>
                    <a:pt x="24170" y="61764"/>
                    <a:pt x="31998" y="61764"/>
                  </a:cubicBezTo>
                  <a:cubicBezTo>
                    <a:pt x="39826" y="61764"/>
                    <a:pt x="47506" y="58579"/>
                    <a:pt x="53042" y="53039"/>
                  </a:cubicBezTo>
                  <a:cubicBezTo>
                    <a:pt x="58579" y="47506"/>
                    <a:pt x="61764" y="39826"/>
                    <a:pt x="61764" y="31998"/>
                  </a:cubicBezTo>
                  <a:cubicBezTo>
                    <a:pt x="61764" y="24170"/>
                    <a:pt x="58579" y="16490"/>
                    <a:pt x="53042" y="1095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3" name="PA-任意多边形: 形状 2024"/>
            <p:cNvSpPr/>
            <p:nvPr>
              <p:custDataLst>
                <p:tags r:id="rId132"/>
              </p:custDataLst>
            </p:nvPr>
          </p:nvSpPr>
          <p:spPr>
            <a:xfrm>
              <a:off x="18684627" y="24244846"/>
              <a:ext cx="62508" cy="62508"/>
            </a:xfrm>
            <a:custGeom>
              <a:avLst/>
              <a:gdLst>
                <a:gd name="connsiteX0" fmla="*/ 53042 w 62507"/>
                <a:gd name="connsiteY0" fmla="*/ 10954 h 62507"/>
                <a:gd name="connsiteX1" fmla="*/ 31998 w 62507"/>
                <a:gd name="connsiteY1" fmla="*/ 2232 h 62507"/>
                <a:gd name="connsiteX2" fmla="*/ 10954 w 62507"/>
                <a:gd name="connsiteY2" fmla="*/ 10954 h 62507"/>
                <a:gd name="connsiteX3" fmla="*/ 2232 w 62507"/>
                <a:gd name="connsiteY3" fmla="*/ 31998 h 62507"/>
                <a:gd name="connsiteX4" fmla="*/ 10954 w 62507"/>
                <a:gd name="connsiteY4" fmla="*/ 53039 h 62507"/>
                <a:gd name="connsiteX5" fmla="*/ 31998 w 62507"/>
                <a:gd name="connsiteY5" fmla="*/ 61764 h 62507"/>
                <a:gd name="connsiteX6" fmla="*/ 53042 w 62507"/>
                <a:gd name="connsiteY6" fmla="*/ 53039 h 62507"/>
                <a:gd name="connsiteX7" fmla="*/ 61764 w 62507"/>
                <a:gd name="connsiteY7" fmla="*/ 31998 h 62507"/>
                <a:gd name="connsiteX8" fmla="*/ 53042 w 62507"/>
                <a:gd name="connsiteY8" fmla="*/ 10954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07" h="62507">
                  <a:moveTo>
                    <a:pt x="53042" y="10954"/>
                  </a:moveTo>
                  <a:cubicBezTo>
                    <a:pt x="47506" y="5417"/>
                    <a:pt x="39826" y="2232"/>
                    <a:pt x="31998" y="2232"/>
                  </a:cubicBezTo>
                  <a:cubicBezTo>
                    <a:pt x="24170" y="2232"/>
                    <a:pt x="16490" y="5414"/>
                    <a:pt x="10954" y="10954"/>
                  </a:cubicBezTo>
                  <a:cubicBezTo>
                    <a:pt x="5417" y="16490"/>
                    <a:pt x="2232" y="24170"/>
                    <a:pt x="2232" y="31998"/>
                  </a:cubicBezTo>
                  <a:cubicBezTo>
                    <a:pt x="2232" y="39826"/>
                    <a:pt x="5417" y="47506"/>
                    <a:pt x="10954" y="53039"/>
                  </a:cubicBezTo>
                  <a:cubicBezTo>
                    <a:pt x="16490" y="58579"/>
                    <a:pt x="24170" y="61764"/>
                    <a:pt x="31998" y="61764"/>
                  </a:cubicBezTo>
                  <a:cubicBezTo>
                    <a:pt x="39826" y="61764"/>
                    <a:pt x="47506" y="58579"/>
                    <a:pt x="53042" y="53039"/>
                  </a:cubicBezTo>
                  <a:cubicBezTo>
                    <a:pt x="58579" y="47506"/>
                    <a:pt x="61764" y="39826"/>
                    <a:pt x="61764" y="31998"/>
                  </a:cubicBezTo>
                  <a:cubicBezTo>
                    <a:pt x="61764" y="24170"/>
                    <a:pt x="58579" y="16490"/>
                    <a:pt x="53042" y="1095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4" name="PA-任意多边形: 形状 2025"/>
            <p:cNvSpPr/>
            <p:nvPr>
              <p:custDataLst>
                <p:tags r:id="rId133"/>
              </p:custDataLst>
            </p:nvPr>
          </p:nvSpPr>
          <p:spPr>
            <a:xfrm>
              <a:off x="18446502" y="24488924"/>
              <a:ext cx="1205508" cy="360164"/>
            </a:xfrm>
            <a:custGeom>
              <a:avLst/>
              <a:gdLst>
                <a:gd name="connsiteX0" fmla="*/ 1174998 w 1205507"/>
                <a:gd name="connsiteY0" fmla="*/ 2232 h 360164"/>
                <a:gd name="connsiteX1" fmla="*/ 31998 w 1205507"/>
                <a:gd name="connsiteY1" fmla="*/ 2232 h 360164"/>
                <a:gd name="connsiteX2" fmla="*/ 2232 w 1205507"/>
                <a:gd name="connsiteY2" fmla="*/ 31998 h 360164"/>
                <a:gd name="connsiteX3" fmla="*/ 2232 w 1205507"/>
                <a:gd name="connsiteY3" fmla="*/ 329654 h 360164"/>
                <a:gd name="connsiteX4" fmla="*/ 31998 w 1205507"/>
                <a:gd name="connsiteY4" fmla="*/ 359420 h 360164"/>
                <a:gd name="connsiteX5" fmla="*/ 1174998 w 1205507"/>
                <a:gd name="connsiteY5" fmla="*/ 359420 h 360164"/>
                <a:gd name="connsiteX6" fmla="*/ 1204764 w 1205507"/>
                <a:gd name="connsiteY6" fmla="*/ 329654 h 360164"/>
                <a:gd name="connsiteX7" fmla="*/ 1204764 w 1205507"/>
                <a:gd name="connsiteY7" fmla="*/ 31998 h 360164"/>
                <a:gd name="connsiteX8" fmla="*/ 1174998 w 1205507"/>
                <a:gd name="connsiteY8" fmla="*/ 2232 h 360164"/>
                <a:gd name="connsiteX9" fmla="*/ 1145232 w 1205507"/>
                <a:gd name="connsiteY9" fmla="*/ 299889 h 360164"/>
                <a:gd name="connsiteX10" fmla="*/ 61764 w 1205507"/>
                <a:gd name="connsiteY10" fmla="*/ 299889 h 360164"/>
                <a:gd name="connsiteX11" fmla="*/ 61764 w 1205507"/>
                <a:gd name="connsiteY11" fmla="*/ 61764 h 360164"/>
                <a:gd name="connsiteX12" fmla="*/ 1145232 w 1205507"/>
                <a:gd name="connsiteY12" fmla="*/ 61764 h 360164"/>
                <a:gd name="connsiteX13" fmla="*/ 1145232 w 1205507"/>
                <a:gd name="connsiteY13" fmla="*/ 299889 h 36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5507" h="360164">
                  <a:moveTo>
                    <a:pt x="1174998" y="2232"/>
                  </a:moveTo>
                  <a:lnTo>
                    <a:pt x="31998" y="2232"/>
                  </a:lnTo>
                  <a:cubicBezTo>
                    <a:pt x="15558" y="2232"/>
                    <a:pt x="2232" y="15561"/>
                    <a:pt x="2232" y="31998"/>
                  </a:cubicBezTo>
                  <a:lnTo>
                    <a:pt x="2232" y="329654"/>
                  </a:lnTo>
                  <a:cubicBezTo>
                    <a:pt x="2232" y="346091"/>
                    <a:pt x="15558" y="359420"/>
                    <a:pt x="31998" y="359420"/>
                  </a:cubicBezTo>
                  <a:lnTo>
                    <a:pt x="1174998" y="359420"/>
                  </a:lnTo>
                  <a:cubicBezTo>
                    <a:pt x="1191438" y="359420"/>
                    <a:pt x="1204764" y="346091"/>
                    <a:pt x="1204764" y="329654"/>
                  </a:cubicBezTo>
                  <a:lnTo>
                    <a:pt x="1204764" y="31998"/>
                  </a:lnTo>
                  <a:cubicBezTo>
                    <a:pt x="1204764" y="15561"/>
                    <a:pt x="1191438" y="2232"/>
                    <a:pt x="1174998" y="2232"/>
                  </a:cubicBezTo>
                  <a:close/>
                  <a:moveTo>
                    <a:pt x="1145232" y="299889"/>
                  </a:moveTo>
                  <a:lnTo>
                    <a:pt x="61764" y="299889"/>
                  </a:lnTo>
                  <a:lnTo>
                    <a:pt x="61764" y="61764"/>
                  </a:lnTo>
                  <a:lnTo>
                    <a:pt x="1145232" y="61764"/>
                  </a:lnTo>
                  <a:lnTo>
                    <a:pt x="1145232" y="2998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5" name="PA-任意多边形: 形状 2026"/>
            <p:cNvSpPr/>
            <p:nvPr>
              <p:custDataLst>
                <p:tags r:id="rId134"/>
              </p:custDataLst>
            </p:nvPr>
          </p:nvSpPr>
          <p:spPr>
            <a:xfrm>
              <a:off x="18934658" y="25209682"/>
              <a:ext cx="273844" cy="372070"/>
            </a:xfrm>
            <a:custGeom>
              <a:avLst/>
              <a:gdLst>
                <a:gd name="connsiteX0" fmla="*/ 255157 w 273843"/>
                <a:gd name="connsiteY0" fmla="*/ 4499 h 372070"/>
                <a:gd name="connsiteX1" fmla="*/ 216268 w 273843"/>
                <a:gd name="connsiteY1" fmla="*/ 20608 h 372070"/>
                <a:gd name="connsiteX2" fmla="*/ 129951 w 273843"/>
                <a:gd name="connsiteY2" fmla="*/ 228994 h 372070"/>
                <a:gd name="connsiteX3" fmla="*/ 115342 w 273843"/>
                <a:gd name="connsiteY3" fmla="*/ 228021 h 372070"/>
                <a:gd name="connsiteX4" fmla="*/ 2232 w 273843"/>
                <a:gd name="connsiteY4" fmla="*/ 341130 h 372070"/>
                <a:gd name="connsiteX5" fmla="*/ 31998 w 273843"/>
                <a:gd name="connsiteY5" fmla="*/ 370896 h 372070"/>
                <a:gd name="connsiteX6" fmla="*/ 61764 w 273843"/>
                <a:gd name="connsiteY6" fmla="*/ 341130 h 372070"/>
                <a:gd name="connsiteX7" fmla="*/ 115342 w 273843"/>
                <a:gd name="connsiteY7" fmla="*/ 287552 h 372070"/>
                <a:gd name="connsiteX8" fmla="*/ 168920 w 273843"/>
                <a:gd name="connsiteY8" fmla="*/ 341130 h 372070"/>
                <a:gd name="connsiteX9" fmla="*/ 198686 w 273843"/>
                <a:gd name="connsiteY9" fmla="*/ 370896 h 372070"/>
                <a:gd name="connsiteX10" fmla="*/ 228451 w 273843"/>
                <a:gd name="connsiteY10" fmla="*/ 341130 h 372070"/>
                <a:gd name="connsiteX11" fmla="*/ 184856 w 273843"/>
                <a:gd name="connsiteY11" fmla="*/ 252003 h 372070"/>
                <a:gd name="connsiteX12" fmla="*/ 271266 w 273843"/>
                <a:gd name="connsiteY12" fmla="*/ 43394 h 372070"/>
                <a:gd name="connsiteX13" fmla="*/ 255157 w 273843"/>
                <a:gd name="connsiteY13" fmla="*/ 4499 h 37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843" h="372070">
                  <a:moveTo>
                    <a:pt x="255157" y="4499"/>
                  </a:moveTo>
                  <a:cubicBezTo>
                    <a:pt x="239973" y="-1776"/>
                    <a:pt x="222558" y="5422"/>
                    <a:pt x="216268" y="20608"/>
                  </a:cubicBezTo>
                  <a:lnTo>
                    <a:pt x="129951" y="228994"/>
                  </a:lnTo>
                  <a:cubicBezTo>
                    <a:pt x="125164" y="228375"/>
                    <a:pt x="120295" y="228021"/>
                    <a:pt x="115342" y="228021"/>
                  </a:cubicBezTo>
                  <a:cubicBezTo>
                    <a:pt x="52974" y="228021"/>
                    <a:pt x="2232" y="278762"/>
                    <a:pt x="2232" y="341130"/>
                  </a:cubicBezTo>
                  <a:cubicBezTo>
                    <a:pt x="2232" y="357567"/>
                    <a:pt x="15559" y="370896"/>
                    <a:pt x="31998" y="370896"/>
                  </a:cubicBezTo>
                  <a:cubicBezTo>
                    <a:pt x="48438" y="370896"/>
                    <a:pt x="61764" y="357567"/>
                    <a:pt x="61764" y="341130"/>
                  </a:cubicBezTo>
                  <a:cubicBezTo>
                    <a:pt x="61764" y="311588"/>
                    <a:pt x="85799" y="287552"/>
                    <a:pt x="115342" y="287552"/>
                  </a:cubicBezTo>
                  <a:cubicBezTo>
                    <a:pt x="144884" y="287552"/>
                    <a:pt x="168920" y="311588"/>
                    <a:pt x="168920" y="341130"/>
                  </a:cubicBezTo>
                  <a:cubicBezTo>
                    <a:pt x="168920" y="357567"/>
                    <a:pt x="182246" y="370896"/>
                    <a:pt x="198686" y="370896"/>
                  </a:cubicBezTo>
                  <a:cubicBezTo>
                    <a:pt x="215125" y="370896"/>
                    <a:pt x="228451" y="357567"/>
                    <a:pt x="228451" y="341130"/>
                  </a:cubicBezTo>
                  <a:cubicBezTo>
                    <a:pt x="228451" y="304959"/>
                    <a:pt x="211363" y="272720"/>
                    <a:pt x="184856" y="252003"/>
                  </a:cubicBezTo>
                  <a:lnTo>
                    <a:pt x="271266" y="43394"/>
                  </a:lnTo>
                  <a:cubicBezTo>
                    <a:pt x="277558" y="28204"/>
                    <a:pt x="270343" y="10794"/>
                    <a:pt x="255157" y="44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6" name="PA-任意多边形: 形状 2027"/>
            <p:cNvSpPr/>
            <p:nvPr>
              <p:custDataLst>
                <p:tags r:id="rId135"/>
              </p:custDataLst>
            </p:nvPr>
          </p:nvSpPr>
          <p:spPr>
            <a:xfrm>
              <a:off x="18494505" y="24994939"/>
              <a:ext cx="1110258" cy="586383"/>
            </a:xfrm>
            <a:custGeom>
              <a:avLst/>
              <a:gdLst>
                <a:gd name="connsiteX0" fmla="*/ 555873 w 1110257"/>
                <a:gd name="connsiteY0" fmla="*/ 2232 h 586382"/>
                <a:gd name="connsiteX1" fmla="*/ 2232 w 1110257"/>
                <a:gd name="connsiteY1" fmla="*/ 555873 h 586382"/>
                <a:gd name="connsiteX2" fmla="*/ 31998 w 1110257"/>
                <a:gd name="connsiteY2" fmla="*/ 585639 h 586382"/>
                <a:gd name="connsiteX3" fmla="*/ 147706 w 1110257"/>
                <a:gd name="connsiteY3" fmla="*/ 585639 h 586382"/>
                <a:gd name="connsiteX4" fmla="*/ 177472 w 1110257"/>
                <a:gd name="connsiteY4" fmla="*/ 555873 h 586382"/>
                <a:gd name="connsiteX5" fmla="*/ 147706 w 1110257"/>
                <a:gd name="connsiteY5" fmla="*/ 526107 h 586382"/>
                <a:gd name="connsiteX6" fmla="*/ 62651 w 1110257"/>
                <a:gd name="connsiteY6" fmla="*/ 526107 h 586382"/>
                <a:gd name="connsiteX7" fmla="*/ 88809 w 1110257"/>
                <a:gd name="connsiteY7" fmla="*/ 394627 h 586382"/>
                <a:gd name="connsiteX8" fmla="*/ 127203 w 1110257"/>
                <a:gd name="connsiteY8" fmla="*/ 410530 h 586382"/>
                <a:gd name="connsiteX9" fmla="*/ 138583 w 1110257"/>
                <a:gd name="connsiteY9" fmla="*/ 412805 h 586382"/>
                <a:gd name="connsiteX10" fmla="*/ 166095 w 1110257"/>
                <a:gd name="connsiteY10" fmla="*/ 394421 h 586382"/>
                <a:gd name="connsiteX11" fmla="*/ 149986 w 1110257"/>
                <a:gd name="connsiteY11" fmla="*/ 355530 h 586382"/>
                <a:gd name="connsiteX12" fmla="*/ 111669 w 1110257"/>
                <a:gd name="connsiteY12" fmla="*/ 339659 h 586382"/>
                <a:gd name="connsiteX13" fmla="*/ 186246 w 1110257"/>
                <a:gd name="connsiteY13" fmla="*/ 228341 h 586382"/>
                <a:gd name="connsiteX14" fmla="*/ 222168 w 1110257"/>
                <a:gd name="connsiteY14" fmla="*/ 264262 h 586382"/>
                <a:gd name="connsiteX15" fmla="*/ 243215 w 1110257"/>
                <a:gd name="connsiteY15" fmla="*/ 272981 h 586382"/>
                <a:gd name="connsiteX16" fmla="*/ 264262 w 1110257"/>
                <a:gd name="connsiteY16" fmla="*/ 264262 h 586382"/>
                <a:gd name="connsiteX17" fmla="*/ 264262 w 1110257"/>
                <a:gd name="connsiteY17" fmla="*/ 222165 h 586382"/>
                <a:gd name="connsiteX18" fmla="*/ 228350 w 1110257"/>
                <a:gd name="connsiteY18" fmla="*/ 186252 h 586382"/>
                <a:gd name="connsiteX19" fmla="*/ 339650 w 1110257"/>
                <a:gd name="connsiteY19" fmla="*/ 111645 h 586382"/>
                <a:gd name="connsiteX20" fmla="*/ 355530 w 1110257"/>
                <a:gd name="connsiteY20" fmla="*/ 149986 h 586382"/>
                <a:gd name="connsiteX21" fmla="*/ 383042 w 1110257"/>
                <a:gd name="connsiteY21" fmla="*/ 168369 h 586382"/>
                <a:gd name="connsiteX22" fmla="*/ 394421 w 1110257"/>
                <a:gd name="connsiteY22" fmla="*/ 166095 h 586382"/>
                <a:gd name="connsiteX23" fmla="*/ 410531 w 1110257"/>
                <a:gd name="connsiteY23" fmla="*/ 127203 h 586382"/>
                <a:gd name="connsiteX24" fmla="*/ 394624 w 1110257"/>
                <a:gd name="connsiteY24" fmla="*/ 88806 h 586382"/>
                <a:gd name="connsiteX25" fmla="*/ 526107 w 1110257"/>
                <a:gd name="connsiteY25" fmla="*/ 62689 h 586382"/>
                <a:gd name="connsiteX26" fmla="*/ 526107 w 1110257"/>
                <a:gd name="connsiteY26" fmla="*/ 176611 h 586382"/>
                <a:gd name="connsiteX27" fmla="*/ 555873 w 1110257"/>
                <a:gd name="connsiteY27" fmla="*/ 206377 h 586382"/>
                <a:gd name="connsiteX28" fmla="*/ 585639 w 1110257"/>
                <a:gd name="connsiteY28" fmla="*/ 176611 h 586382"/>
                <a:gd name="connsiteX29" fmla="*/ 585639 w 1110257"/>
                <a:gd name="connsiteY29" fmla="*/ 62686 h 586382"/>
                <a:gd name="connsiteX30" fmla="*/ 717122 w 1110257"/>
                <a:gd name="connsiteY30" fmla="*/ 88803 h 586382"/>
                <a:gd name="connsiteX31" fmla="*/ 701216 w 1110257"/>
                <a:gd name="connsiteY31" fmla="*/ 127200 h 586382"/>
                <a:gd name="connsiteX32" fmla="*/ 717325 w 1110257"/>
                <a:gd name="connsiteY32" fmla="*/ 166092 h 586382"/>
                <a:gd name="connsiteX33" fmla="*/ 728704 w 1110257"/>
                <a:gd name="connsiteY33" fmla="*/ 168366 h 586382"/>
                <a:gd name="connsiteX34" fmla="*/ 756217 w 1110257"/>
                <a:gd name="connsiteY34" fmla="*/ 149983 h 586382"/>
                <a:gd name="connsiteX35" fmla="*/ 772097 w 1110257"/>
                <a:gd name="connsiteY35" fmla="*/ 111642 h 586382"/>
                <a:gd name="connsiteX36" fmla="*/ 883396 w 1110257"/>
                <a:gd name="connsiteY36" fmla="*/ 186249 h 586382"/>
                <a:gd name="connsiteX37" fmla="*/ 854131 w 1110257"/>
                <a:gd name="connsiteY37" fmla="*/ 215515 h 586382"/>
                <a:gd name="connsiteX38" fmla="*/ 854131 w 1110257"/>
                <a:gd name="connsiteY38" fmla="*/ 257613 h 586382"/>
                <a:gd name="connsiteX39" fmla="*/ 875178 w 1110257"/>
                <a:gd name="connsiteY39" fmla="*/ 266331 h 586382"/>
                <a:gd name="connsiteX40" fmla="*/ 896225 w 1110257"/>
                <a:gd name="connsiteY40" fmla="*/ 257613 h 586382"/>
                <a:gd name="connsiteX41" fmla="*/ 925497 w 1110257"/>
                <a:gd name="connsiteY41" fmla="*/ 228341 h 586382"/>
                <a:gd name="connsiteX42" fmla="*/ 1000077 w 1110257"/>
                <a:gd name="connsiteY42" fmla="*/ 339659 h 586382"/>
                <a:gd name="connsiteX43" fmla="*/ 961766 w 1110257"/>
                <a:gd name="connsiteY43" fmla="*/ 355530 h 586382"/>
                <a:gd name="connsiteX44" fmla="*/ 945657 w 1110257"/>
                <a:gd name="connsiteY44" fmla="*/ 394418 h 586382"/>
                <a:gd name="connsiteX45" fmla="*/ 973169 w 1110257"/>
                <a:gd name="connsiteY45" fmla="*/ 412802 h 586382"/>
                <a:gd name="connsiteX46" fmla="*/ 984549 w 1110257"/>
                <a:gd name="connsiteY46" fmla="*/ 410525 h 586382"/>
                <a:gd name="connsiteX47" fmla="*/ 1022934 w 1110257"/>
                <a:gd name="connsiteY47" fmla="*/ 394624 h 586382"/>
                <a:gd name="connsiteX48" fmla="*/ 1049093 w 1110257"/>
                <a:gd name="connsiteY48" fmla="*/ 526107 h 586382"/>
                <a:gd name="connsiteX49" fmla="*/ 949890 w 1110257"/>
                <a:gd name="connsiteY49" fmla="*/ 526107 h 586382"/>
                <a:gd name="connsiteX50" fmla="*/ 920124 w 1110257"/>
                <a:gd name="connsiteY50" fmla="*/ 555873 h 586382"/>
                <a:gd name="connsiteX51" fmla="*/ 949890 w 1110257"/>
                <a:gd name="connsiteY51" fmla="*/ 585639 h 586382"/>
                <a:gd name="connsiteX52" fmla="*/ 1079748 w 1110257"/>
                <a:gd name="connsiteY52" fmla="*/ 585639 h 586382"/>
                <a:gd name="connsiteX53" fmla="*/ 1109514 w 1110257"/>
                <a:gd name="connsiteY53" fmla="*/ 555873 h 586382"/>
                <a:gd name="connsiteX54" fmla="*/ 555873 w 1110257"/>
                <a:gd name="connsiteY54" fmla="*/ 2232 h 58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10257" h="586382">
                  <a:moveTo>
                    <a:pt x="555873" y="2232"/>
                  </a:moveTo>
                  <a:cubicBezTo>
                    <a:pt x="250594" y="2232"/>
                    <a:pt x="2232" y="250594"/>
                    <a:pt x="2232" y="555873"/>
                  </a:cubicBezTo>
                  <a:cubicBezTo>
                    <a:pt x="2232" y="572310"/>
                    <a:pt x="15558" y="585639"/>
                    <a:pt x="31998" y="585639"/>
                  </a:cubicBezTo>
                  <a:lnTo>
                    <a:pt x="147706" y="585639"/>
                  </a:lnTo>
                  <a:cubicBezTo>
                    <a:pt x="164146" y="585639"/>
                    <a:pt x="177472" y="572310"/>
                    <a:pt x="177472" y="555873"/>
                  </a:cubicBezTo>
                  <a:cubicBezTo>
                    <a:pt x="177472" y="539436"/>
                    <a:pt x="164146" y="526107"/>
                    <a:pt x="147706" y="526107"/>
                  </a:cubicBezTo>
                  <a:lnTo>
                    <a:pt x="62651" y="526107"/>
                  </a:lnTo>
                  <a:cubicBezTo>
                    <a:pt x="65383" y="480337"/>
                    <a:pt x="74402" y="436236"/>
                    <a:pt x="88809" y="394627"/>
                  </a:cubicBezTo>
                  <a:lnTo>
                    <a:pt x="127203" y="410530"/>
                  </a:lnTo>
                  <a:cubicBezTo>
                    <a:pt x="130927" y="412072"/>
                    <a:pt x="134785" y="412805"/>
                    <a:pt x="138583" y="412805"/>
                  </a:cubicBezTo>
                  <a:cubicBezTo>
                    <a:pt x="150263" y="412805"/>
                    <a:pt x="161345" y="405884"/>
                    <a:pt x="166095" y="394421"/>
                  </a:cubicBezTo>
                  <a:cubicBezTo>
                    <a:pt x="172388" y="379232"/>
                    <a:pt x="165172" y="361822"/>
                    <a:pt x="149986" y="355530"/>
                  </a:cubicBezTo>
                  <a:lnTo>
                    <a:pt x="111669" y="339659"/>
                  </a:lnTo>
                  <a:cubicBezTo>
                    <a:pt x="131466" y="299153"/>
                    <a:pt x="156627" y="261732"/>
                    <a:pt x="186246" y="228341"/>
                  </a:cubicBezTo>
                  <a:lnTo>
                    <a:pt x="222168" y="264262"/>
                  </a:lnTo>
                  <a:cubicBezTo>
                    <a:pt x="227981" y="270072"/>
                    <a:pt x="235598" y="272981"/>
                    <a:pt x="243215" y="272981"/>
                  </a:cubicBezTo>
                  <a:cubicBezTo>
                    <a:pt x="250832" y="272981"/>
                    <a:pt x="258452" y="270072"/>
                    <a:pt x="264262" y="264262"/>
                  </a:cubicBezTo>
                  <a:cubicBezTo>
                    <a:pt x="275886" y="252639"/>
                    <a:pt x="275889" y="233791"/>
                    <a:pt x="264262" y="222165"/>
                  </a:cubicBezTo>
                  <a:lnTo>
                    <a:pt x="228350" y="186252"/>
                  </a:lnTo>
                  <a:cubicBezTo>
                    <a:pt x="261741" y="156633"/>
                    <a:pt x="299142" y="131442"/>
                    <a:pt x="339650" y="111645"/>
                  </a:cubicBezTo>
                  <a:lnTo>
                    <a:pt x="355530" y="149986"/>
                  </a:lnTo>
                  <a:cubicBezTo>
                    <a:pt x="360277" y="161449"/>
                    <a:pt x="371359" y="168369"/>
                    <a:pt x="383042" y="168369"/>
                  </a:cubicBezTo>
                  <a:cubicBezTo>
                    <a:pt x="386837" y="168369"/>
                    <a:pt x="390698" y="167637"/>
                    <a:pt x="394421" y="166095"/>
                  </a:cubicBezTo>
                  <a:cubicBezTo>
                    <a:pt x="409611" y="159803"/>
                    <a:pt x="416823" y="142390"/>
                    <a:pt x="410531" y="127203"/>
                  </a:cubicBezTo>
                  <a:lnTo>
                    <a:pt x="394624" y="88806"/>
                  </a:lnTo>
                  <a:cubicBezTo>
                    <a:pt x="436230" y="74402"/>
                    <a:pt x="480340" y="65422"/>
                    <a:pt x="526107" y="62689"/>
                  </a:cubicBezTo>
                  <a:lnTo>
                    <a:pt x="526107" y="176611"/>
                  </a:lnTo>
                  <a:cubicBezTo>
                    <a:pt x="526107" y="193048"/>
                    <a:pt x="539434" y="206377"/>
                    <a:pt x="555873" y="206377"/>
                  </a:cubicBezTo>
                  <a:cubicBezTo>
                    <a:pt x="572313" y="206377"/>
                    <a:pt x="585639" y="193048"/>
                    <a:pt x="585639" y="176611"/>
                  </a:cubicBezTo>
                  <a:lnTo>
                    <a:pt x="585639" y="62686"/>
                  </a:lnTo>
                  <a:cubicBezTo>
                    <a:pt x="631406" y="65419"/>
                    <a:pt x="675516" y="74399"/>
                    <a:pt x="717122" y="88803"/>
                  </a:cubicBezTo>
                  <a:lnTo>
                    <a:pt x="701216" y="127200"/>
                  </a:lnTo>
                  <a:cubicBezTo>
                    <a:pt x="694923" y="142390"/>
                    <a:pt x="702138" y="159800"/>
                    <a:pt x="717325" y="166092"/>
                  </a:cubicBezTo>
                  <a:cubicBezTo>
                    <a:pt x="721048" y="167634"/>
                    <a:pt x="724906" y="168366"/>
                    <a:pt x="728704" y="168366"/>
                  </a:cubicBezTo>
                  <a:cubicBezTo>
                    <a:pt x="740384" y="168366"/>
                    <a:pt x="751466" y="161446"/>
                    <a:pt x="756217" y="149983"/>
                  </a:cubicBezTo>
                  <a:lnTo>
                    <a:pt x="772097" y="111642"/>
                  </a:lnTo>
                  <a:cubicBezTo>
                    <a:pt x="812605" y="131439"/>
                    <a:pt x="850005" y="156630"/>
                    <a:pt x="883396" y="186249"/>
                  </a:cubicBezTo>
                  <a:lnTo>
                    <a:pt x="854131" y="215515"/>
                  </a:lnTo>
                  <a:cubicBezTo>
                    <a:pt x="842507" y="227138"/>
                    <a:pt x="842507" y="245986"/>
                    <a:pt x="854131" y="257613"/>
                  </a:cubicBezTo>
                  <a:cubicBezTo>
                    <a:pt x="859944" y="263423"/>
                    <a:pt x="867561" y="266331"/>
                    <a:pt x="875178" y="266331"/>
                  </a:cubicBezTo>
                  <a:cubicBezTo>
                    <a:pt x="882795" y="266331"/>
                    <a:pt x="890415" y="263423"/>
                    <a:pt x="896225" y="257613"/>
                  </a:cubicBezTo>
                  <a:lnTo>
                    <a:pt x="925497" y="228341"/>
                  </a:lnTo>
                  <a:cubicBezTo>
                    <a:pt x="955116" y="261732"/>
                    <a:pt x="980280" y="299153"/>
                    <a:pt x="1000077" y="339659"/>
                  </a:cubicBezTo>
                  <a:lnTo>
                    <a:pt x="961766" y="355530"/>
                  </a:lnTo>
                  <a:cubicBezTo>
                    <a:pt x="946580" y="361819"/>
                    <a:pt x="939367" y="379232"/>
                    <a:pt x="945657" y="394418"/>
                  </a:cubicBezTo>
                  <a:cubicBezTo>
                    <a:pt x="950405" y="405881"/>
                    <a:pt x="961486" y="412802"/>
                    <a:pt x="973169" y="412802"/>
                  </a:cubicBezTo>
                  <a:cubicBezTo>
                    <a:pt x="976964" y="412802"/>
                    <a:pt x="980825" y="412069"/>
                    <a:pt x="984549" y="410525"/>
                  </a:cubicBezTo>
                  <a:lnTo>
                    <a:pt x="1022934" y="394624"/>
                  </a:lnTo>
                  <a:cubicBezTo>
                    <a:pt x="1037341" y="436233"/>
                    <a:pt x="1046360" y="480334"/>
                    <a:pt x="1049093" y="526107"/>
                  </a:cubicBezTo>
                  <a:lnTo>
                    <a:pt x="949890" y="526107"/>
                  </a:lnTo>
                  <a:cubicBezTo>
                    <a:pt x="933450" y="526107"/>
                    <a:pt x="920124" y="539436"/>
                    <a:pt x="920124" y="555873"/>
                  </a:cubicBezTo>
                  <a:cubicBezTo>
                    <a:pt x="920124" y="572310"/>
                    <a:pt x="933450" y="585639"/>
                    <a:pt x="949890" y="585639"/>
                  </a:cubicBezTo>
                  <a:lnTo>
                    <a:pt x="1079748" y="585639"/>
                  </a:lnTo>
                  <a:cubicBezTo>
                    <a:pt x="1096188" y="585639"/>
                    <a:pt x="1109514" y="572310"/>
                    <a:pt x="1109514" y="555873"/>
                  </a:cubicBezTo>
                  <a:cubicBezTo>
                    <a:pt x="1109514" y="250594"/>
                    <a:pt x="861152" y="2232"/>
                    <a:pt x="555873" y="223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7" name="PA-任意多边形: 形状 2028"/>
            <p:cNvSpPr/>
            <p:nvPr>
              <p:custDataLst>
                <p:tags r:id="rId136"/>
              </p:custDataLst>
            </p:nvPr>
          </p:nvSpPr>
          <p:spPr>
            <a:xfrm>
              <a:off x="18756440" y="25257180"/>
              <a:ext cx="312539" cy="324445"/>
            </a:xfrm>
            <a:custGeom>
              <a:avLst/>
              <a:gdLst>
                <a:gd name="connsiteX0" fmla="*/ 279696 w 312539"/>
                <a:gd name="connsiteY0" fmla="*/ 2269 h 324445"/>
                <a:gd name="connsiteX1" fmla="*/ 2232 w 312539"/>
                <a:gd name="connsiteY1" fmla="*/ 293633 h 324445"/>
                <a:gd name="connsiteX2" fmla="*/ 31998 w 312539"/>
                <a:gd name="connsiteY2" fmla="*/ 323398 h 324445"/>
                <a:gd name="connsiteX3" fmla="*/ 61764 w 312539"/>
                <a:gd name="connsiteY3" fmla="*/ 293633 h 324445"/>
                <a:gd name="connsiteX4" fmla="*/ 282559 w 312539"/>
                <a:gd name="connsiteY4" fmla="*/ 61732 h 324445"/>
                <a:gd name="connsiteX5" fmla="*/ 310857 w 312539"/>
                <a:gd name="connsiteY5" fmla="*/ 30567 h 324445"/>
                <a:gd name="connsiteX6" fmla="*/ 279696 w 312539"/>
                <a:gd name="connsiteY6" fmla="*/ 2269 h 32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539" h="324445">
                  <a:moveTo>
                    <a:pt x="279696" y="2269"/>
                  </a:moveTo>
                  <a:cubicBezTo>
                    <a:pt x="124108" y="9761"/>
                    <a:pt x="2232" y="137744"/>
                    <a:pt x="2232" y="293633"/>
                  </a:cubicBezTo>
                  <a:cubicBezTo>
                    <a:pt x="2232" y="310069"/>
                    <a:pt x="15558" y="323398"/>
                    <a:pt x="31998" y="323398"/>
                  </a:cubicBezTo>
                  <a:cubicBezTo>
                    <a:pt x="48438" y="323398"/>
                    <a:pt x="61764" y="310069"/>
                    <a:pt x="61764" y="293633"/>
                  </a:cubicBezTo>
                  <a:cubicBezTo>
                    <a:pt x="61764" y="169555"/>
                    <a:pt x="158749" y="67694"/>
                    <a:pt x="282559" y="61732"/>
                  </a:cubicBezTo>
                  <a:cubicBezTo>
                    <a:pt x="298978" y="60940"/>
                    <a:pt x="311649" y="46989"/>
                    <a:pt x="310857" y="30567"/>
                  </a:cubicBezTo>
                  <a:cubicBezTo>
                    <a:pt x="310066" y="14148"/>
                    <a:pt x="296162" y="1462"/>
                    <a:pt x="279696" y="226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8" name="PA-任意多边形: 形状 2029"/>
            <p:cNvSpPr/>
            <p:nvPr>
              <p:custDataLst>
                <p:tags r:id="rId137"/>
              </p:custDataLst>
            </p:nvPr>
          </p:nvSpPr>
          <p:spPr>
            <a:xfrm>
              <a:off x="19210707" y="25340982"/>
              <a:ext cx="130969" cy="241102"/>
            </a:xfrm>
            <a:custGeom>
              <a:avLst/>
              <a:gdLst>
                <a:gd name="connsiteX0" fmla="*/ 53849 w 130968"/>
                <a:gd name="connsiteY0" fmla="*/ 11785 h 241101"/>
                <a:gd name="connsiteX1" fmla="*/ 11785 w 130968"/>
                <a:gd name="connsiteY1" fmla="*/ 10148 h 241101"/>
                <a:gd name="connsiteX2" fmla="*/ 10147 w 130968"/>
                <a:gd name="connsiteY2" fmla="*/ 52212 h 241101"/>
                <a:gd name="connsiteX3" fmla="*/ 71849 w 130968"/>
                <a:gd name="connsiteY3" fmla="*/ 209830 h 241101"/>
                <a:gd name="connsiteX4" fmla="*/ 101614 w 130968"/>
                <a:gd name="connsiteY4" fmla="*/ 239596 h 241101"/>
                <a:gd name="connsiteX5" fmla="*/ 131380 w 130968"/>
                <a:gd name="connsiteY5" fmla="*/ 209830 h 241101"/>
                <a:gd name="connsiteX6" fmla="*/ 53849 w 130968"/>
                <a:gd name="connsiteY6" fmla="*/ 11785 h 24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968" h="241101">
                  <a:moveTo>
                    <a:pt x="53849" y="11785"/>
                  </a:moveTo>
                  <a:cubicBezTo>
                    <a:pt x="42684" y="-279"/>
                    <a:pt x="23855" y="-1018"/>
                    <a:pt x="11785" y="10148"/>
                  </a:cubicBezTo>
                  <a:cubicBezTo>
                    <a:pt x="-282" y="21313"/>
                    <a:pt x="-1015" y="40142"/>
                    <a:pt x="10147" y="52212"/>
                  </a:cubicBezTo>
                  <a:cubicBezTo>
                    <a:pt x="49935" y="95221"/>
                    <a:pt x="71849" y="151198"/>
                    <a:pt x="71849" y="209830"/>
                  </a:cubicBezTo>
                  <a:cubicBezTo>
                    <a:pt x="71849" y="226267"/>
                    <a:pt x="85175" y="239596"/>
                    <a:pt x="101614" y="239596"/>
                  </a:cubicBezTo>
                  <a:cubicBezTo>
                    <a:pt x="118054" y="239596"/>
                    <a:pt x="131380" y="226267"/>
                    <a:pt x="131380" y="209830"/>
                  </a:cubicBezTo>
                  <a:cubicBezTo>
                    <a:pt x="131380" y="136163"/>
                    <a:pt x="103847" y="65830"/>
                    <a:pt x="53849" y="1178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9" name="PA-任意多边形: 形状 2030"/>
            <p:cNvSpPr/>
            <p:nvPr>
              <p:custDataLst>
                <p:tags r:id="rId138"/>
              </p:custDataLst>
            </p:nvPr>
          </p:nvSpPr>
          <p:spPr>
            <a:xfrm>
              <a:off x="18565058" y="24899689"/>
              <a:ext cx="291703" cy="62508"/>
            </a:xfrm>
            <a:custGeom>
              <a:avLst/>
              <a:gdLst>
                <a:gd name="connsiteX0" fmla="*/ 262676 w 291703"/>
                <a:gd name="connsiteY0" fmla="*/ 2232 h 62507"/>
                <a:gd name="connsiteX1" fmla="*/ 31998 w 291703"/>
                <a:gd name="connsiteY1" fmla="*/ 2232 h 62507"/>
                <a:gd name="connsiteX2" fmla="*/ 2232 w 291703"/>
                <a:gd name="connsiteY2" fmla="*/ 31998 h 62507"/>
                <a:gd name="connsiteX3" fmla="*/ 31998 w 291703"/>
                <a:gd name="connsiteY3" fmla="*/ 61764 h 62507"/>
                <a:gd name="connsiteX4" fmla="*/ 262676 w 291703"/>
                <a:gd name="connsiteY4" fmla="*/ 61764 h 62507"/>
                <a:gd name="connsiteX5" fmla="*/ 292441 w 291703"/>
                <a:gd name="connsiteY5" fmla="*/ 31998 h 62507"/>
                <a:gd name="connsiteX6" fmla="*/ 262676 w 291703"/>
                <a:gd name="connsiteY6" fmla="*/ 2232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703" h="62507">
                  <a:moveTo>
                    <a:pt x="262676" y="2232"/>
                  </a:moveTo>
                  <a:lnTo>
                    <a:pt x="31998" y="2232"/>
                  </a:lnTo>
                  <a:cubicBezTo>
                    <a:pt x="15558" y="2232"/>
                    <a:pt x="2232" y="15561"/>
                    <a:pt x="2232" y="31998"/>
                  </a:cubicBezTo>
                  <a:cubicBezTo>
                    <a:pt x="2232" y="48435"/>
                    <a:pt x="15558" y="61764"/>
                    <a:pt x="31998" y="61764"/>
                  </a:cubicBezTo>
                  <a:lnTo>
                    <a:pt x="262676" y="61764"/>
                  </a:lnTo>
                  <a:cubicBezTo>
                    <a:pt x="279115" y="61764"/>
                    <a:pt x="292441" y="48435"/>
                    <a:pt x="292441" y="31998"/>
                  </a:cubicBezTo>
                  <a:cubicBezTo>
                    <a:pt x="292441" y="15561"/>
                    <a:pt x="279115" y="2232"/>
                    <a:pt x="262676" y="223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0" name="PA-任意多边形: 形状 2031"/>
            <p:cNvSpPr/>
            <p:nvPr>
              <p:custDataLst>
                <p:tags r:id="rId139"/>
              </p:custDataLst>
            </p:nvPr>
          </p:nvSpPr>
          <p:spPr>
            <a:xfrm>
              <a:off x="18446502" y="24899689"/>
              <a:ext cx="62508" cy="62508"/>
            </a:xfrm>
            <a:custGeom>
              <a:avLst/>
              <a:gdLst>
                <a:gd name="connsiteX0" fmla="*/ 53042 w 62507"/>
                <a:gd name="connsiteY0" fmla="*/ 10954 h 62507"/>
                <a:gd name="connsiteX1" fmla="*/ 31998 w 62507"/>
                <a:gd name="connsiteY1" fmla="*/ 2232 h 62507"/>
                <a:gd name="connsiteX2" fmla="*/ 10954 w 62507"/>
                <a:gd name="connsiteY2" fmla="*/ 10954 h 62507"/>
                <a:gd name="connsiteX3" fmla="*/ 2232 w 62507"/>
                <a:gd name="connsiteY3" fmla="*/ 31998 h 62507"/>
                <a:gd name="connsiteX4" fmla="*/ 10954 w 62507"/>
                <a:gd name="connsiteY4" fmla="*/ 53039 h 62507"/>
                <a:gd name="connsiteX5" fmla="*/ 31998 w 62507"/>
                <a:gd name="connsiteY5" fmla="*/ 61764 h 62507"/>
                <a:gd name="connsiteX6" fmla="*/ 53042 w 62507"/>
                <a:gd name="connsiteY6" fmla="*/ 53039 h 62507"/>
                <a:gd name="connsiteX7" fmla="*/ 61764 w 62507"/>
                <a:gd name="connsiteY7" fmla="*/ 31998 h 62507"/>
                <a:gd name="connsiteX8" fmla="*/ 53042 w 62507"/>
                <a:gd name="connsiteY8" fmla="*/ 10954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07" h="62507">
                  <a:moveTo>
                    <a:pt x="53042" y="10954"/>
                  </a:moveTo>
                  <a:cubicBezTo>
                    <a:pt x="47506" y="5417"/>
                    <a:pt x="39826" y="2232"/>
                    <a:pt x="31998" y="2232"/>
                  </a:cubicBezTo>
                  <a:cubicBezTo>
                    <a:pt x="24170" y="2232"/>
                    <a:pt x="16490" y="5414"/>
                    <a:pt x="10954" y="10954"/>
                  </a:cubicBezTo>
                  <a:cubicBezTo>
                    <a:pt x="5417" y="16490"/>
                    <a:pt x="2232" y="24170"/>
                    <a:pt x="2232" y="31998"/>
                  </a:cubicBezTo>
                  <a:cubicBezTo>
                    <a:pt x="2232" y="39826"/>
                    <a:pt x="5417" y="47506"/>
                    <a:pt x="10954" y="53039"/>
                  </a:cubicBezTo>
                  <a:cubicBezTo>
                    <a:pt x="16490" y="58579"/>
                    <a:pt x="24170" y="61764"/>
                    <a:pt x="31998" y="61764"/>
                  </a:cubicBezTo>
                  <a:cubicBezTo>
                    <a:pt x="39826" y="61764"/>
                    <a:pt x="47506" y="58579"/>
                    <a:pt x="53042" y="53039"/>
                  </a:cubicBezTo>
                  <a:cubicBezTo>
                    <a:pt x="58579" y="47506"/>
                    <a:pt x="61764" y="39826"/>
                    <a:pt x="61764" y="31998"/>
                  </a:cubicBezTo>
                  <a:cubicBezTo>
                    <a:pt x="61764" y="24170"/>
                    <a:pt x="58579" y="16490"/>
                    <a:pt x="53042" y="1095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1" name="PA-任意多边形: 形状 2032"/>
            <p:cNvSpPr/>
            <p:nvPr>
              <p:custDataLst>
                <p:tags r:id="rId140"/>
              </p:custDataLst>
            </p:nvPr>
          </p:nvSpPr>
          <p:spPr>
            <a:xfrm>
              <a:off x="18565058" y="25018752"/>
              <a:ext cx="133945" cy="62508"/>
            </a:xfrm>
            <a:custGeom>
              <a:avLst/>
              <a:gdLst>
                <a:gd name="connsiteX0" fmla="*/ 103942 w 133945"/>
                <a:gd name="connsiteY0" fmla="*/ 2232 h 62507"/>
                <a:gd name="connsiteX1" fmla="*/ 31998 w 133945"/>
                <a:gd name="connsiteY1" fmla="*/ 2232 h 62507"/>
                <a:gd name="connsiteX2" fmla="*/ 2232 w 133945"/>
                <a:gd name="connsiteY2" fmla="*/ 31998 h 62507"/>
                <a:gd name="connsiteX3" fmla="*/ 31998 w 133945"/>
                <a:gd name="connsiteY3" fmla="*/ 61764 h 62507"/>
                <a:gd name="connsiteX4" fmla="*/ 103942 w 133945"/>
                <a:gd name="connsiteY4" fmla="*/ 61764 h 62507"/>
                <a:gd name="connsiteX5" fmla="*/ 133707 w 133945"/>
                <a:gd name="connsiteY5" fmla="*/ 31998 h 62507"/>
                <a:gd name="connsiteX6" fmla="*/ 103942 w 133945"/>
                <a:gd name="connsiteY6" fmla="*/ 2232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945" h="62507">
                  <a:moveTo>
                    <a:pt x="103942" y="2232"/>
                  </a:moveTo>
                  <a:lnTo>
                    <a:pt x="31998" y="2232"/>
                  </a:lnTo>
                  <a:cubicBezTo>
                    <a:pt x="15558" y="2232"/>
                    <a:pt x="2232" y="15561"/>
                    <a:pt x="2232" y="31998"/>
                  </a:cubicBezTo>
                  <a:cubicBezTo>
                    <a:pt x="2232" y="48435"/>
                    <a:pt x="15558" y="61764"/>
                    <a:pt x="31998" y="61764"/>
                  </a:cubicBezTo>
                  <a:lnTo>
                    <a:pt x="103942" y="61764"/>
                  </a:lnTo>
                  <a:cubicBezTo>
                    <a:pt x="120381" y="61764"/>
                    <a:pt x="133707" y="48435"/>
                    <a:pt x="133707" y="31998"/>
                  </a:cubicBezTo>
                  <a:cubicBezTo>
                    <a:pt x="133707" y="15561"/>
                    <a:pt x="120381" y="2232"/>
                    <a:pt x="103942" y="223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2" name="PA-任意多边形: 形状 2033"/>
            <p:cNvSpPr/>
            <p:nvPr>
              <p:custDataLst>
                <p:tags r:id="rId141"/>
              </p:custDataLst>
            </p:nvPr>
          </p:nvSpPr>
          <p:spPr>
            <a:xfrm>
              <a:off x="18446502" y="25018752"/>
              <a:ext cx="62508" cy="62508"/>
            </a:xfrm>
            <a:custGeom>
              <a:avLst/>
              <a:gdLst>
                <a:gd name="connsiteX0" fmla="*/ 53042 w 62507"/>
                <a:gd name="connsiteY0" fmla="*/ 10954 h 62507"/>
                <a:gd name="connsiteX1" fmla="*/ 31998 w 62507"/>
                <a:gd name="connsiteY1" fmla="*/ 2232 h 62507"/>
                <a:gd name="connsiteX2" fmla="*/ 10954 w 62507"/>
                <a:gd name="connsiteY2" fmla="*/ 10954 h 62507"/>
                <a:gd name="connsiteX3" fmla="*/ 2232 w 62507"/>
                <a:gd name="connsiteY3" fmla="*/ 31998 h 62507"/>
                <a:gd name="connsiteX4" fmla="*/ 10954 w 62507"/>
                <a:gd name="connsiteY4" fmla="*/ 53039 h 62507"/>
                <a:gd name="connsiteX5" fmla="*/ 31998 w 62507"/>
                <a:gd name="connsiteY5" fmla="*/ 61764 h 62507"/>
                <a:gd name="connsiteX6" fmla="*/ 53042 w 62507"/>
                <a:gd name="connsiteY6" fmla="*/ 53039 h 62507"/>
                <a:gd name="connsiteX7" fmla="*/ 61764 w 62507"/>
                <a:gd name="connsiteY7" fmla="*/ 31998 h 62507"/>
                <a:gd name="connsiteX8" fmla="*/ 53042 w 62507"/>
                <a:gd name="connsiteY8" fmla="*/ 10954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07" h="62507">
                  <a:moveTo>
                    <a:pt x="53042" y="10954"/>
                  </a:moveTo>
                  <a:cubicBezTo>
                    <a:pt x="47506" y="5417"/>
                    <a:pt x="39826" y="2232"/>
                    <a:pt x="31998" y="2232"/>
                  </a:cubicBezTo>
                  <a:cubicBezTo>
                    <a:pt x="24170" y="2232"/>
                    <a:pt x="16490" y="5414"/>
                    <a:pt x="10954" y="10954"/>
                  </a:cubicBezTo>
                  <a:cubicBezTo>
                    <a:pt x="5417" y="16490"/>
                    <a:pt x="2232" y="24170"/>
                    <a:pt x="2232" y="31998"/>
                  </a:cubicBezTo>
                  <a:cubicBezTo>
                    <a:pt x="2232" y="39856"/>
                    <a:pt x="5417" y="47506"/>
                    <a:pt x="10954" y="53039"/>
                  </a:cubicBezTo>
                  <a:cubicBezTo>
                    <a:pt x="16490" y="58579"/>
                    <a:pt x="24170" y="61764"/>
                    <a:pt x="31998" y="61764"/>
                  </a:cubicBezTo>
                  <a:cubicBezTo>
                    <a:pt x="39826" y="61764"/>
                    <a:pt x="47506" y="58579"/>
                    <a:pt x="53042" y="53039"/>
                  </a:cubicBezTo>
                  <a:cubicBezTo>
                    <a:pt x="58579" y="47506"/>
                    <a:pt x="61764" y="39826"/>
                    <a:pt x="61764" y="31998"/>
                  </a:cubicBezTo>
                  <a:cubicBezTo>
                    <a:pt x="61764" y="24170"/>
                    <a:pt x="58579" y="16490"/>
                    <a:pt x="53042" y="1095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3" name="PA-任意多边形: 形状 2034"/>
            <p:cNvSpPr/>
            <p:nvPr>
              <p:custDataLst>
                <p:tags r:id="rId142"/>
              </p:custDataLst>
            </p:nvPr>
          </p:nvSpPr>
          <p:spPr>
            <a:xfrm>
              <a:off x="19353684" y="24899689"/>
              <a:ext cx="297656" cy="62508"/>
            </a:xfrm>
            <a:custGeom>
              <a:avLst/>
              <a:gdLst>
                <a:gd name="connsiteX0" fmla="*/ 267816 w 297656"/>
                <a:gd name="connsiteY0" fmla="*/ 2232 h 62507"/>
                <a:gd name="connsiteX1" fmla="*/ 31998 w 297656"/>
                <a:gd name="connsiteY1" fmla="*/ 2232 h 62507"/>
                <a:gd name="connsiteX2" fmla="*/ 2232 w 297656"/>
                <a:gd name="connsiteY2" fmla="*/ 31998 h 62507"/>
                <a:gd name="connsiteX3" fmla="*/ 31998 w 297656"/>
                <a:gd name="connsiteY3" fmla="*/ 61764 h 62507"/>
                <a:gd name="connsiteX4" fmla="*/ 267816 w 297656"/>
                <a:gd name="connsiteY4" fmla="*/ 61764 h 62507"/>
                <a:gd name="connsiteX5" fmla="*/ 297582 w 297656"/>
                <a:gd name="connsiteY5" fmla="*/ 31998 h 62507"/>
                <a:gd name="connsiteX6" fmla="*/ 267816 w 297656"/>
                <a:gd name="connsiteY6" fmla="*/ 2232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656" h="62507">
                  <a:moveTo>
                    <a:pt x="267816" y="2232"/>
                  </a:moveTo>
                  <a:lnTo>
                    <a:pt x="31998" y="2232"/>
                  </a:lnTo>
                  <a:cubicBezTo>
                    <a:pt x="15559" y="2232"/>
                    <a:pt x="2232" y="15561"/>
                    <a:pt x="2232" y="31998"/>
                  </a:cubicBezTo>
                  <a:cubicBezTo>
                    <a:pt x="2232" y="48435"/>
                    <a:pt x="15559" y="61764"/>
                    <a:pt x="31998" y="61764"/>
                  </a:cubicBezTo>
                  <a:lnTo>
                    <a:pt x="267816" y="61764"/>
                  </a:lnTo>
                  <a:cubicBezTo>
                    <a:pt x="284256" y="61764"/>
                    <a:pt x="297582" y="48435"/>
                    <a:pt x="297582" y="31998"/>
                  </a:cubicBezTo>
                  <a:cubicBezTo>
                    <a:pt x="297582" y="15561"/>
                    <a:pt x="284256" y="2232"/>
                    <a:pt x="267816" y="223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4" name="PA-任意多边形: 形状 2035"/>
            <p:cNvSpPr/>
            <p:nvPr>
              <p:custDataLst>
                <p:tags r:id="rId143"/>
              </p:custDataLst>
            </p:nvPr>
          </p:nvSpPr>
          <p:spPr>
            <a:xfrm>
              <a:off x="19471594" y="25018752"/>
              <a:ext cx="181570" cy="62508"/>
            </a:xfrm>
            <a:custGeom>
              <a:avLst/>
              <a:gdLst>
                <a:gd name="connsiteX0" fmla="*/ 149906 w 181570"/>
                <a:gd name="connsiteY0" fmla="*/ 2232 h 62507"/>
                <a:gd name="connsiteX1" fmla="*/ 31998 w 181570"/>
                <a:gd name="connsiteY1" fmla="*/ 2232 h 62507"/>
                <a:gd name="connsiteX2" fmla="*/ 2232 w 181570"/>
                <a:gd name="connsiteY2" fmla="*/ 31998 h 62507"/>
                <a:gd name="connsiteX3" fmla="*/ 31998 w 181570"/>
                <a:gd name="connsiteY3" fmla="*/ 61764 h 62507"/>
                <a:gd name="connsiteX4" fmla="*/ 149906 w 181570"/>
                <a:gd name="connsiteY4" fmla="*/ 61764 h 62507"/>
                <a:gd name="connsiteX5" fmla="*/ 179671 w 181570"/>
                <a:gd name="connsiteY5" fmla="*/ 31998 h 62507"/>
                <a:gd name="connsiteX6" fmla="*/ 149906 w 181570"/>
                <a:gd name="connsiteY6" fmla="*/ 2232 h 6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70" h="62507">
                  <a:moveTo>
                    <a:pt x="149906" y="2232"/>
                  </a:moveTo>
                  <a:lnTo>
                    <a:pt x="31998" y="2232"/>
                  </a:lnTo>
                  <a:cubicBezTo>
                    <a:pt x="15558" y="2232"/>
                    <a:pt x="2232" y="15561"/>
                    <a:pt x="2232" y="31998"/>
                  </a:cubicBezTo>
                  <a:cubicBezTo>
                    <a:pt x="2232" y="48435"/>
                    <a:pt x="15558" y="61764"/>
                    <a:pt x="31998" y="61764"/>
                  </a:cubicBezTo>
                  <a:lnTo>
                    <a:pt x="149906" y="61764"/>
                  </a:lnTo>
                  <a:cubicBezTo>
                    <a:pt x="166345" y="61764"/>
                    <a:pt x="179671" y="48435"/>
                    <a:pt x="179671" y="31998"/>
                  </a:cubicBezTo>
                  <a:cubicBezTo>
                    <a:pt x="179671" y="15561"/>
                    <a:pt x="166345" y="2232"/>
                    <a:pt x="149906" y="223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44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一起回顾Q4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生产与ITest云联服务集（教育、康养、农业、美业）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4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（1）新设备接入到CLife的IOT平台中，共有3款设备（硕尔达、沃柯雷克、华盛）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</a:t>
            </a: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老设备新需求开发共1次（涉及海康安防平台）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（3）基础类优化并增加3个新功能与BUG修复（基础类拆分为公共类与设备服务、增加云联通道基础类、可动态调度任务功能）
（4）云联服务3.0框架优化改造共39个（涉及萤石主服务与设备服务2个、果麦新风机设备服务1个、欧柯奇主服务与设备服务2个、仁微主服务与设备服务2个、瑞为主服务与设备服务2个、乐心主服务与设备服务2个、爱牵挂主服务与设备服务2个、佛山照明主服务与设备服务4个）
（5）云联接入监控系统迭代更新需求共3次（涉及设备配置持久化、优化日志表的查询、对重要配置数据加入日志、增加查看设备历史数据功能【日志链】、服务产品配置）
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微软雅黑" panose="020B0503020204020204" charset="-122"/>
              </a:rPr>
              <a:t>生产与ITest云联服务集（教育、康养、农业、美业）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4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（6）配合各个业务线排除与处理问题共7次（涉及星联云科水肥机、海尔空调2匹挂机、米越信标绑定错误、碧丽水机、海康平台接口、沃柯雷克）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7）生产环境的云联基础服务（认证中心、数据中心、网关、监控中心）合成最新代码，生产环境新增表并导入相关原始化数据，并对于生产环境发布，涉及教育业务线、康养业务线、农业业务线，共停用12个服务，替换7个服务，影响44款产品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（8）云联服务集HTTP接入服务优化与标准化，可快速接入相关设备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（9）与组内人员一起完成云联服务集MQTT接入公用组件标准化，可快速接入相关设备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（10）编写修改coding部署配置，兼容同一套代码可发布生产环境（生产环境是Eureka架构）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（11）新设备接入方案的讨论共2次（涉及品牌海康云耀、新版星联云科）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</a:t>
            </a:r>
            <a:r>
              <a:rPr altLang="zh-CN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）云联接入集群以厂商、产品、服务维度统计成表格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3" name="图片 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457204" y="857896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青岛城阳项目（教育、康养）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1380037" y="4136704"/>
            <a:ext cx="9509624" cy="30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>
              <a:lnSpc>
                <a:spcPct val="140000"/>
              </a:lnSpc>
            </a:pPr>
            <a:endParaRPr lang="zh-CN" altLang="en-US" strike="noStrike" noProof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22"/>
          <p:cNvSpPr txBox="1"/>
          <p:nvPr>
            <p:custDataLst>
              <p:tags r:id="rId10"/>
            </p:custDataLst>
          </p:nvPr>
        </p:nvSpPr>
        <p:spPr>
          <a:xfrm flipH="1">
            <a:off x="6855638" y="2904492"/>
            <a:ext cx="3799784" cy="859657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90000" tIns="46800" rIns="90000" bIns="46800" anchor="t">
            <a:normAutofit/>
          </a:bodyPr>
          <a:lstStyle>
            <a:defPPr>
              <a:defRPr lang="zh-CN"/>
            </a:defPPr>
            <a:lvl1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indent="0">
              <a:buNone/>
            </a:pPr>
            <a:r>
              <a:rPr lang="zh-CN" altLang="en-US" sz="1300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大华平台集服务（包含主服务与设备服务）部署到城阳环境，并与大华私有化平台联调</a:t>
            </a:r>
            <a:endParaRPr lang="zh-CN" altLang="en-US" sz="1300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22"/>
          <p:cNvSpPr txBox="1"/>
          <p:nvPr>
            <p:custDataLst>
              <p:tags r:id="rId11"/>
            </p:custDataLst>
          </p:nvPr>
        </p:nvSpPr>
        <p:spPr>
          <a:xfrm flipH="1">
            <a:off x="1768798" y="4539095"/>
            <a:ext cx="3797051" cy="859657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90000" tIns="46800" rIns="90000" bIns="46800" anchor="t">
            <a:normAutofit/>
          </a:bodyPr>
          <a:lstStyle>
            <a:defPPr>
              <a:defRPr lang="zh-CN"/>
            </a:defPPr>
            <a:lvl1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indent="0">
              <a:buNone/>
            </a:pPr>
            <a:r>
              <a:rPr lang="zh-CN" altLang="en-US" sz="1300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配合各个业务线排除与处理问题共3次（涉及碧大华平台以及相关设备、贝阳贝板、海康云耀、碧丽水机、葱米立柱考勤机）</a:t>
            </a:r>
            <a:endParaRPr lang="zh-CN" altLang="en-US" sz="1300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文本框 22"/>
          <p:cNvSpPr txBox="1"/>
          <p:nvPr>
            <p:custDataLst>
              <p:tags r:id="rId12"/>
            </p:custDataLst>
          </p:nvPr>
        </p:nvSpPr>
        <p:spPr>
          <a:xfrm flipH="1">
            <a:off x="7092610" y="4556428"/>
            <a:ext cx="3797051" cy="859657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90000" tIns="46800" rIns="90000" bIns="46800" anchor="t">
            <a:normAutofit/>
          </a:bodyPr>
          <a:lstStyle>
            <a:defPPr>
              <a:defRPr lang="zh-CN"/>
            </a:defPPr>
            <a:lvl1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indent="0">
              <a:buNone/>
            </a:pPr>
            <a:r>
              <a:rPr lang="zh-CN" altLang="en-US" sz="1300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对青岛城阳环境云联服务集共发布3次（其中基础服务大规模发布1次）</a:t>
            </a:r>
            <a:endParaRPr lang="zh-CN" altLang="en-US" sz="1300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0073" y="2998426"/>
            <a:ext cx="369519" cy="360507"/>
          </a:xfrm>
          <a:prstGeom prst="rect">
            <a:avLst/>
          </a:prstGeom>
        </p:spPr>
      </p:pic>
      <p:pic>
        <p:nvPicPr>
          <p:cNvPr id="30" name="图形 2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02741" y="4633029"/>
            <a:ext cx="369519" cy="360507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6553" y="4650362"/>
            <a:ext cx="369519" cy="360507"/>
          </a:xfrm>
          <a:prstGeom prst="rect">
            <a:avLst/>
          </a:prstGeom>
        </p:spPr>
      </p:pic>
      <p:sp>
        <p:nvSpPr>
          <p:cNvPr id="5" name="文本框 22"/>
          <p:cNvSpPr txBox="1"/>
          <p:nvPr>
            <p:custDataLst>
              <p:tags r:id="rId18"/>
            </p:custDataLst>
          </p:nvPr>
        </p:nvSpPr>
        <p:spPr>
          <a:xfrm flipH="1">
            <a:off x="1769288" y="2998472"/>
            <a:ext cx="3799784" cy="859657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90000" tIns="46800" rIns="90000" bIns="46800" anchor="t">
            <a:normAutofit/>
          </a:bodyPr>
          <a:lstStyle>
            <a:defPPr>
              <a:defRPr lang="zh-CN"/>
            </a:defPPr>
            <a:lvl1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indent="0">
              <a:buNone/>
            </a:pPr>
            <a:r>
              <a:rPr sz="1300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云联服务监控页面管控与数据中心接口访问限制</a:t>
            </a:r>
            <a:endParaRPr lang="zh-CN" altLang="en-US" sz="1300" spc="150" dirty="0" err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" name="图形 2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83723" y="3092406"/>
            <a:ext cx="369519" cy="360507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9" name="图片 18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04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8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微软雅黑" panose="020B0503020204020204" charset="-122"/>
              </a:rPr>
              <a:t>临颍项目（康养）</a:t>
            </a:r>
            <a:endParaRPr lang="zh-CN" dirty="0" err="1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微软雅黑" panose="020B0503020204020204" charset="-122"/>
            </a:endParaRPr>
          </a:p>
        </p:txBody>
      </p:sp>
      <p:sp>
        <p:nvSpPr>
          <p:cNvPr id="2" name="Rounded Rectangle 1"/>
          <p:cNvSpPr/>
          <p:nvPr>
            <p:custDataLst>
              <p:tags r:id="rId9"/>
            </p:custDataLst>
          </p:nvPr>
        </p:nvSpPr>
        <p:spPr>
          <a:xfrm flipH="1">
            <a:off x="4557762" y="1739328"/>
            <a:ext cx="54288" cy="47080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5" name="TextBox"/>
          <p:cNvSpPr txBox="1"/>
          <p:nvPr>
            <p:custDataLst>
              <p:tags r:id="rId10"/>
            </p:custDataLst>
          </p:nvPr>
        </p:nvSpPr>
        <p:spPr>
          <a:xfrm>
            <a:off x="4803031" y="1619038"/>
            <a:ext cx="3141672" cy="707491"/>
          </a:xfrm>
          <a:prstGeom prst="rect">
            <a:avLst/>
          </a:prstGeom>
          <a:noFill/>
        </p:spPr>
        <p:txBody>
          <a:bodyPr wrap="square" rtlCol="0" anchor="ctr">
            <a:normAutofit fontScale="70000"/>
          </a:bodyPr>
          <a:p>
            <a:pPr>
              <a:lnSpc>
                <a:spcPct val="130000"/>
              </a:lnSpc>
            </a:pPr>
            <a:r>
              <a:rPr lang="zh-CN" altLang="en-US" sz="1445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发布最新版本基础服务（4个）、混合服务、第三方主服务（海康、来邦）到城阳环境，并修改相关的数据表</a:t>
            </a:r>
            <a:endParaRPr lang="zh-CN" altLang="en-US" sz="1445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1"/>
            </p:custDataLst>
          </p:nvPr>
        </p:nvSpPr>
        <p:spPr>
          <a:xfrm>
            <a:off x="4247292" y="1686857"/>
            <a:ext cx="310470" cy="55637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/>
            <a:r>
              <a:rPr lang="en-US" sz="2000" b="1" spc="3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Montserrat Black"/>
              </a:rPr>
              <a:t>1</a:t>
            </a:r>
            <a:endParaRPr lang="en-US" sz="2000" b="1" spc="3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Montserrat Black"/>
            </a:endParaRPr>
          </a:p>
        </p:txBody>
      </p:sp>
      <p:sp>
        <p:nvSpPr>
          <p:cNvPr id="4" name="Rounded Rectangle 1"/>
          <p:cNvSpPr/>
          <p:nvPr>
            <p:custDataLst>
              <p:tags r:id="rId12"/>
            </p:custDataLst>
          </p:nvPr>
        </p:nvSpPr>
        <p:spPr>
          <a:xfrm flipH="1">
            <a:off x="4557762" y="2696176"/>
            <a:ext cx="54288" cy="47080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6" name="TextBox"/>
          <p:cNvSpPr txBox="1"/>
          <p:nvPr>
            <p:custDataLst>
              <p:tags r:id="rId13"/>
            </p:custDataLst>
          </p:nvPr>
        </p:nvSpPr>
        <p:spPr>
          <a:xfrm>
            <a:off x="4803031" y="2575887"/>
            <a:ext cx="3141672" cy="707491"/>
          </a:xfrm>
          <a:prstGeom prst="rect">
            <a:avLst/>
          </a:prstGeom>
          <a:noFill/>
        </p:spPr>
        <p:txBody>
          <a:bodyPr wrap="square" rtlCol="0" anchor="ctr">
            <a:normAutofit fontScale="80000"/>
          </a:bodyPr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萤石主服务在临颍环境部署，混合服务（包含萤石设备数据解析功能）更新发布</a:t>
            </a:r>
            <a:endParaRPr lang="zh-CN" altLang="en-US" sz="140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4"/>
            </p:custDataLst>
          </p:nvPr>
        </p:nvSpPr>
        <p:spPr>
          <a:xfrm>
            <a:off x="4247292" y="2643706"/>
            <a:ext cx="310470" cy="55637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/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Montserrat Black"/>
              </a:rPr>
              <a:t>2</a:t>
            </a:r>
            <a:endParaRPr lang="en-US" sz="2000" b="1" spc="3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Montserrat Black"/>
            </a:endParaRPr>
          </a:p>
        </p:txBody>
      </p:sp>
      <p:sp>
        <p:nvSpPr>
          <p:cNvPr id="10" name="Rounded Rectangle 1"/>
          <p:cNvSpPr/>
          <p:nvPr>
            <p:custDataLst>
              <p:tags r:id="rId15"/>
            </p:custDataLst>
          </p:nvPr>
        </p:nvSpPr>
        <p:spPr>
          <a:xfrm flipH="1">
            <a:off x="4557762" y="3653025"/>
            <a:ext cx="54288" cy="470807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11" name="TextBox"/>
          <p:cNvSpPr txBox="1"/>
          <p:nvPr>
            <p:custDataLst>
              <p:tags r:id="rId16"/>
            </p:custDataLst>
          </p:nvPr>
        </p:nvSpPr>
        <p:spPr>
          <a:xfrm>
            <a:off x="4803031" y="3532736"/>
            <a:ext cx="3141672" cy="70749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30000"/>
              </a:lnSpc>
            </a:pPr>
            <a:r>
              <a:rPr lang="zh-CN" altLang="en-US" sz="10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切换正式域名，涉及所有基础服务以及设备服务</a:t>
            </a:r>
            <a:endParaRPr lang="zh-CN" altLang="en-US" sz="100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7"/>
            </p:custDataLst>
          </p:nvPr>
        </p:nvSpPr>
        <p:spPr>
          <a:xfrm>
            <a:off x="4247292" y="3600555"/>
            <a:ext cx="310470" cy="55637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/>
            <a:r>
              <a:rPr lang="en-US" sz="2000" b="1" spc="300" dirty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Montserrat Black"/>
              </a:rPr>
              <a:t>3</a:t>
            </a:r>
            <a:endParaRPr lang="en-US" sz="2000" b="1" spc="300" dirty="0">
              <a:solidFill>
                <a:schemeClr val="accent3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Montserrat Black"/>
            </a:endParaRPr>
          </a:p>
        </p:txBody>
      </p:sp>
      <p:sp>
        <p:nvSpPr>
          <p:cNvPr id="13" name="Rounded Rectangle 1"/>
          <p:cNvSpPr/>
          <p:nvPr>
            <p:custDataLst>
              <p:tags r:id="rId18"/>
            </p:custDataLst>
          </p:nvPr>
        </p:nvSpPr>
        <p:spPr>
          <a:xfrm flipH="1">
            <a:off x="4557762" y="4609874"/>
            <a:ext cx="54288" cy="47080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14" name="TextBox"/>
          <p:cNvSpPr txBox="1"/>
          <p:nvPr>
            <p:custDataLst>
              <p:tags r:id="rId19"/>
            </p:custDataLst>
          </p:nvPr>
        </p:nvSpPr>
        <p:spPr>
          <a:xfrm>
            <a:off x="4803031" y="4489585"/>
            <a:ext cx="3141672" cy="70749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30000"/>
              </a:lnSpc>
            </a:pPr>
            <a:r>
              <a:rPr lang="zh-CN" altLang="en-US" sz="10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配合康养业务线排除与处理问题共3次（涉及华盛一体机）</a:t>
            </a:r>
            <a:endParaRPr lang="zh-CN" altLang="en-US" sz="100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0"/>
            </p:custDataLst>
          </p:nvPr>
        </p:nvSpPr>
        <p:spPr>
          <a:xfrm>
            <a:off x="4247292" y="4557404"/>
            <a:ext cx="310470" cy="55637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/>
            <a:r>
              <a:rPr lang="en-US" sz="2000" b="1" spc="300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Montserrat Black"/>
              </a:rPr>
              <a:t>4</a:t>
            </a:r>
            <a:endParaRPr lang="en-US" sz="2000" b="1" spc="300" dirty="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Montserrat Black"/>
            </a:endParaRPr>
          </a:p>
        </p:txBody>
      </p:sp>
      <p:sp>
        <p:nvSpPr>
          <p:cNvPr id="16" name="Rounded Rectangle 1"/>
          <p:cNvSpPr/>
          <p:nvPr>
            <p:custDataLst>
              <p:tags r:id="rId21"/>
            </p:custDataLst>
          </p:nvPr>
        </p:nvSpPr>
        <p:spPr>
          <a:xfrm flipH="1">
            <a:off x="4557762" y="5566724"/>
            <a:ext cx="54288" cy="470807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17" name="TextBox"/>
          <p:cNvSpPr txBox="1"/>
          <p:nvPr>
            <p:custDataLst>
              <p:tags r:id="rId22"/>
            </p:custDataLst>
          </p:nvPr>
        </p:nvSpPr>
        <p:spPr>
          <a:xfrm>
            <a:off x="4803031" y="5446434"/>
            <a:ext cx="3141672" cy="70749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30000"/>
              </a:lnSpc>
            </a:pPr>
            <a:r>
              <a:rPr lang="zh-CN" altLang="en-US" sz="10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整理临颖环境现有可支持产品清单以及问题点，并提供给项目</a:t>
            </a:r>
            <a:endParaRPr lang="zh-CN" altLang="en-US" sz="100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3"/>
            </p:custDataLst>
          </p:nvPr>
        </p:nvSpPr>
        <p:spPr>
          <a:xfrm>
            <a:off x="4247292" y="5514252"/>
            <a:ext cx="310470" cy="55637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/>
            <a:r>
              <a:rPr lang="en-US" sz="2000" b="1" spc="300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Montserrat Black"/>
              </a:rPr>
              <a:t>5</a:t>
            </a:r>
            <a:endParaRPr lang="en-US" sz="2000" b="1" spc="300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Montserrat Black"/>
            </a:endParaRPr>
          </a:p>
        </p:txBody>
      </p:sp>
    </p:spTree>
    <p:custDataLst>
      <p:tags r:id="rId24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7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9、10、17、20、24、27、31、34"/>
</p:tagLst>
</file>

<file path=ppt/tags/tag144.xml><?xml version="1.0" encoding="utf-8"?>
<p:tagLst xmlns:p="http://schemas.openxmlformats.org/presentationml/2006/main">
  <p:tag name="KSO_WM_UNIT_ISCONTENTSTITLE" val="0"/>
  <p:tag name="KSO_WM_UNIT_PRESET_TEXT" val="汇报日期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867_1*b*3"/>
  <p:tag name="KSO_WM_TEMPLATE_CATEGORY" val="custom"/>
  <p:tag name="KSO_WM_TEMPLATE_INDEX" val="20202867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45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177"/>
  <p:tag name="KSO_WM_UNIT_ID" val="custom20204177_1*b*1"/>
  <p:tag name="KSO_WM_UNIT_PRESET_TEXT" val="单击此处添加副标题内容"/>
  <p:tag name="KSO_WM_UNIT_ISNUMDGMTITLE" val="0"/>
  <p:tag name="KSO_WM_UNIT_TEXT_FILL_FORE_SCHEMECOLOR_INDEX_BRIGHTNESS" val="0.35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177"/>
  <p:tag name="KSO_WM_UNIT_ID" val="custom20204177_1*a*1"/>
  <p:tag name="KSO_WM_UNIT_PRESET_TEXT" val="简约工作总结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7_1*i*1"/>
  <p:tag name="KSO_WM_UNIT_LAYERLEVEL" val="1"/>
  <p:tag name="KSO_WM_TAG_VERSION" val="1.0"/>
  <p:tag name="KSO_WM_BEAUTIFY_FLAG" val="#wm#"/>
  <p:tag name="KSO_WM_SLIDE_BACKGROUND_MASK_FLAG" val="1"/>
  <p:tag name="KSO_WM_UNIT_TYPE" val="i"/>
  <p:tag name="KSO_WM_UNIT_INDEX" val="1"/>
  <p:tag name="KSO_WM_TEMPLATE_CATEGORY" val="custom"/>
  <p:tag name="KSO_WM_TEMPLATE_INDEX" val="20204177"/>
  <p:tag name="KSO_WM_UNIT_TEXT_FILL_FORE_SCHEMECOLOR_INDEX_BRIGHTNESS" val="0"/>
  <p:tag name="KSO_WM_UNIT_TEXT_FILL_FORE_SCHEMECOLOR_INDEX" val="5"/>
  <p:tag name="KSO_WM_UNIT_TEXT_FILL_TYPE" val="1"/>
</p:tagLst>
</file>

<file path=ppt/tags/tag148.xml><?xml version="1.0" encoding="utf-8"?>
<p:tagLst xmlns:p="http://schemas.openxmlformats.org/presentationml/2006/main">
  <p:tag name="KSO_WM_SLIDE_ID" val="custom20204177_1"/>
  <p:tag name="KSO_WM_TEMPLATE_SUBCATEGORY" val="0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177"/>
  <p:tag name="KSO_WM_SLIDE_LAYOUT" val="a_b"/>
  <p:tag name="KSO_WM_SLIDE_LAYOUT_CNT" val="1_1"/>
  <p:tag name="KSO_WM_SLIDE_TYPE" val="title"/>
  <p:tag name="KSO_WM_SLIDE_SUBTYPE" val="pureTxt"/>
  <p:tag name="KSO_WM_TEMPLATE_MASTER_THUMB_INDEX" val="12"/>
  <p:tag name="KSO_WM_TEMPLATE_THUMBS_INDEX" val="1、4、7、8、9、10、17、20、24、27、31、34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956_3*l_h_f*1_1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PRESET_TEXT" val="单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TEXT_FILL_FORE_SCHEMECOLOR_INDEX_BRIGHTNESS" val="0.25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956_3*l_h_i*1_1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956_3*l_h_i*1_1_2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5956_3*l_h_i*1_1_3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05956_3*l_h_i*1_1_4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05956_3*l_h_i*1_1_5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6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956_3*l_h_f*1_2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PRESET_TEXT" val="单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TEXT_FILL_FORE_SCHEMECOLOR_INDEX_BRIGHTNESS" val="0.25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956_3*l_h_i*1_2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956_3*l_h_i*1_2_2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5956_3*l_h_i*1_2_3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05956_3*l_h_i*1_2_4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05956_3*l_h_i*1_2_5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6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956_3*l_h_f*1_3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PRESET_TEXT" val="单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TEXT_FILL_FORE_SCHEMECOLOR_INDEX_BRIGHTNESS" val="0.25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5956_3*l_h_i*1_3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5956_3*l_h_i*1_3_2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05956_3*l_h_i*1_3_3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05956_3*l_h_i*1_3_4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05956_3*l_h_i*1_3_5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7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5956_3*l_h_f*1_4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PRESET_TEXT" val="单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TEXT_FILL_FORE_SCHEMECOLOR_INDEX_BRIGHTNESS" val="0.25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05956_3*l_h_i*1_4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05956_3*l_h_i*1_4_2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05956_3*l_h_i*1_4_3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05956_3*l_h_i*1_4_4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205956_3*l_h_i*1_4_5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7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20},&quot;minSize&quot;:{&quot;size1&quot;:11.2},&quot;normalSize&quot;:{&quot;size1&quot;:11.2},&quot;subLayout&quot;:[{&quot;id&quot;:&quot;2023-12-26T10:31:13&quot;,&quot;margin&quot;:{&quot;bottom&quot;:0.025999998673796654,&quot;left&quot;:1.2699999809265137,&quot;right&quot;:1.2699999809265137,&quot;top&quot;:0.4230000376701355}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05584_4*l_h_i*1_4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05584_4*l_h_i*1_4_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LINE_FORE_SCHEMECOLOR_INDEX_BRIGHTNESS" val="0.4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05584_4*l_h_i*1_4_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05584_4*l_h_i*1_4_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5584_4*l_h_f*1_4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"/>
  <p:tag name="KSO_WM_UNIT_TEXT_FILL_FORE_SCHEMECOLOR_INDEX_BRIGHTNESS" val="0.15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PA" val="v5.2.7"/>
  <p:tag name="PAMAINTYPE" val="4"/>
  <p:tag name="PATYPE" val="176"/>
  <p:tag name="PASUBTYPE" val="285"/>
  <p:tag name="RESOURCELIBID_SHAPE" val="439559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205584_4*l_h_i*1_4_5"/>
  <p:tag name="KSO_WM_TEMPLATE_CATEGORY" val="diagram"/>
  <p:tag name="KSO_WM_TEMPLATE_INDEX" val="20205584"/>
  <p:tag name="KSO_WM_UNIT_LAYERLEVEL" val="1_1_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6"/>
  <p:tag name="KSO_WM_UNIT_ID" val="diagram20205584_4*l_h_i*1_4_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diagram20205584_4*l_h_i*1_4_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8"/>
  <p:tag name="KSO_WM_UNIT_ID" val="diagram20205584_4*l_h_i*1_4_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9"/>
  <p:tag name="KSO_WM_UNIT_ID" val="diagram20205584_4*l_h_i*1_4_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0"/>
  <p:tag name="KSO_WM_UNIT_ID" val="diagram20205584_4*l_h_i*1_4_1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1"/>
  <p:tag name="KSO_WM_UNIT_ID" val="diagram20205584_4*l_h_i*1_4_1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2"/>
  <p:tag name="KSO_WM_UNIT_ID" val="diagram20205584_4*l_h_i*1_4_1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3"/>
  <p:tag name="KSO_WM_UNIT_ID" val="diagram20205584_4*l_h_i*1_4_1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584_4*l_h_f*1_1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"/>
  <p:tag name="KSO_WM_UNIT_TEXT_FILL_FORE_SCHEMECOLOR_INDEX_BRIGHTNESS" val="0.15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584_4*l_h_i*1_1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584_4*l_h_i*1_1_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5584_4*l_h_i*1_1_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05584_4*l_h_i*1_1_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PA" val="v5.2.7"/>
  <p:tag name="PAMAINTYPE" val="4"/>
  <p:tag name="PATYPE" val="155"/>
  <p:tag name="PASUBTYPE" val="278"/>
  <p:tag name="RESOURCELIBID_SHAPE" val="3317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05584_4*l_h_i*1_1_5"/>
  <p:tag name="KSO_WM_TEMPLATE_CATEGORY" val="diagram"/>
  <p:tag name="KSO_WM_TEMPLATE_INDEX" val="20205584"/>
  <p:tag name="KSO_WM_UNIT_LAYERLEVEL" val="1_1_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diagram20205584_4*l_h_i*1_1_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diagram20205584_4*l_h_i*1_1_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diagram20205584_4*l_h_i*1_1_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9"/>
  <p:tag name="KSO_WM_UNIT_ID" val="diagram20205584_4*l_h_i*1_1_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0"/>
  <p:tag name="KSO_WM_UNIT_ID" val="diagram20205584_4*l_h_i*1_1_1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1"/>
  <p:tag name="KSO_WM_UNIT_ID" val="diagram20205584_4*l_h_i*1_1_1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2"/>
  <p:tag name="KSO_WM_UNIT_ID" val="diagram20205584_4*l_h_i*1_1_1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3"/>
  <p:tag name="KSO_WM_UNIT_ID" val="diagram20205584_4*l_h_i*1_1_1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4"/>
  <p:tag name="KSO_WM_UNIT_ID" val="diagram20205584_4*l_h_i*1_1_1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5"/>
  <p:tag name="KSO_WM_UNIT_ID" val="diagram20205584_4*l_h_i*1_1_1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6"/>
  <p:tag name="KSO_WM_UNIT_ID" val="diagram20205584_4*l_h_i*1_1_1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7"/>
  <p:tag name="KSO_WM_UNIT_ID" val="diagram20205584_4*l_h_i*1_1_1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8"/>
  <p:tag name="KSO_WM_UNIT_ID" val="diagram20205584_4*l_h_i*1_1_1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9"/>
  <p:tag name="KSO_WM_UNIT_ID" val="diagram20205584_4*l_h_i*1_1_1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0"/>
  <p:tag name="KSO_WM_UNIT_ID" val="diagram20205584_4*l_h_i*1_1_2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1"/>
  <p:tag name="KSO_WM_UNIT_ID" val="diagram20205584_4*l_h_i*1_1_2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2"/>
  <p:tag name="KSO_WM_UNIT_ID" val="diagram20205584_4*l_h_i*1_1_2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5584_4*l_h_i*1_3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5584_4*l_h_i*1_3_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05584_4*l_h_i*1_3_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05584_4*l_h_i*1_3_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584_4*l_h_f*1_3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"/>
  <p:tag name="KSO_WM_UNIT_TEXT_FILL_FORE_SCHEMECOLOR_INDEX_BRIGHTNESS" val="0.15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PA" val="v5.2.7"/>
  <p:tag name="PAMAINTYPE" val="4"/>
  <p:tag name="PATYPE" val="163"/>
  <p:tag name="PASUBTYPE" val="166"/>
  <p:tag name="RESOURCELIBID_SHAPE" val="41214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05584_4*l_h_i*1_3_5"/>
  <p:tag name="KSO_WM_TEMPLATE_CATEGORY" val="diagram"/>
  <p:tag name="KSO_WM_TEMPLATE_INDEX" val="20205584"/>
  <p:tag name="KSO_WM_UNIT_LAYERLEVEL" val="1_1_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diagram20205584_4*l_h_i*1_3_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diagram20205584_4*l_h_i*1_3_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diagram20205584_4*l_h_i*1_3_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9"/>
  <p:tag name="KSO_WM_UNIT_ID" val="diagram20205584_4*l_h_i*1_3_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0"/>
  <p:tag name="KSO_WM_UNIT_ID" val="diagram20205584_4*l_h_i*1_3_1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1"/>
  <p:tag name="KSO_WM_UNIT_ID" val="diagram20205584_4*l_h_i*1_3_1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2"/>
  <p:tag name="KSO_WM_UNIT_ID" val="diagram20205584_4*l_h_i*1_3_1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3"/>
  <p:tag name="KSO_WM_UNIT_ID" val="diagram20205584_4*l_h_i*1_3_1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4"/>
  <p:tag name="KSO_WM_UNIT_ID" val="diagram20205584_4*l_h_i*1_3_1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5"/>
  <p:tag name="KSO_WM_UNIT_ID" val="diagram20205584_4*l_h_i*1_3_1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6"/>
  <p:tag name="KSO_WM_UNIT_ID" val="diagram20205584_4*l_h_i*1_3_1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7"/>
  <p:tag name="KSO_WM_UNIT_ID" val="diagram20205584_4*l_h_i*1_3_1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8"/>
  <p:tag name="KSO_WM_UNIT_ID" val="diagram20205584_4*l_h_i*1_3_1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9"/>
  <p:tag name="KSO_WM_UNIT_ID" val="diagram20205584_4*l_h_i*1_3_1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0"/>
  <p:tag name="KSO_WM_UNIT_ID" val="diagram20205584_4*l_h_i*1_3_2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1"/>
  <p:tag name="KSO_WM_UNIT_ID" val="diagram20205584_4*l_h_i*1_3_2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2"/>
  <p:tag name="KSO_WM_UNIT_ID" val="diagram20205584_4*l_h_i*1_3_2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3"/>
  <p:tag name="KSO_WM_UNIT_ID" val="diagram20205584_4*l_h_i*1_3_2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4"/>
  <p:tag name="KSO_WM_UNIT_ID" val="diagram20205584_4*l_h_i*1_3_2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6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5"/>
  <p:tag name="KSO_WM_UNIT_ID" val="diagram20205584_4*l_h_i*1_3_2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6"/>
  <p:tag name="KSO_WM_UNIT_ID" val="diagram20205584_4*l_h_i*1_3_2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7"/>
  <p:tag name="KSO_WM_UNIT_ID" val="diagram20205584_4*l_h_i*1_3_2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8"/>
  <p:tag name="KSO_WM_UNIT_ID" val="diagram20205584_4*l_h_i*1_3_2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9"/>
  <p:tag name="KSO_WM_UNIT_ID" val="diagram20205584_4*l_h_i*1_3_2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0"/>
  <p:tag name="KSO_WM_UNIT_ID" val="diagram20205584_4*l_h_i*1_3_3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1"/>
  <p:tag name="KSO_WM_UNIT_ID" val="diagram20205584_4*l_h_i*1_3_3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2"/>
  <p:tag name="KSO_WM_UNIT_ID" val="diagram20205584_4*l_h_i*1_3_3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3"/>
  <p:tag name="KSO_WM_UNIT_ID" val="diagram20205584_4*l_h_i*1_3_3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4"/>
  <p:tag name="KSO_WM_UNIT_ID" val="diagram20205584_4*l_h_i*1_3_3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5"/>
  <p:tag name="KSO_WM_UNIT_ID" val="diagram20205584_4*l_h_i*1_3_3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6"/>
  <p:tag name="KSO_WM_UNIT_ID" val="diagram20205584_4*l_h_i*1_3_3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7"/>
  <p:tag name="KSO_WM_UNIT_ID" val="diagram20205584_4*l_h_i*1_3_3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8"/>
  <p:tag name="KSO_WM_UNIT_ID" val="diagram20205584_4*l_h_i*1_3_3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9"/>
  <p:tag name="KSO_WM_UNIT_ID" val="diagram20205584_4*l_h_i*1_3_3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0"/>
  <p:tag name="KSO_WM_UNIT_ID" val="diagram20205584_4*l_h_i*1_3_4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1"/>
  <p:tag name="KSO_WM_UNIT_ID" val="diagram20205584_4*l_h_i*1_3_4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2"/>
  <p:tag name="KSO_WM_UNIT_ID" val="diagram20205584_4*l_h_i*1_3_4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3"/>
  <p:tag name="KSO_WM_UNIT_ID" val="diagram20205584_4*l_h_i*1_3_4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4"/>
  <p:tag name="KSO_WM_UNIT_ID" val="diagram20205584_4*l_h_i*1_3_4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5"/>
  <p:tag name="KSO_WM_UNIT_ID" val="diagram20205584_4*l_h_i*1_3_4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6"/>
  <p:tag name="KSO_WM_UNIT_ID" val="diagram20205584_4*l_h_i*1_3_4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7"/>
  <p:tag name="KSO_WM_UNIT_ID" val="diagram20205584_4*l_h_i*1_3_4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8"/>
  <p:tag name="KSO_WM_UNIT_ID" val="diagram20205584_4*l_h_i*1_3_4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9"/>
  <p:tag name="KSO_WM_UNIT_ID" val="diagram20205584_4*l_h_i*1_3_4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0"/>
  <p:tag name="KSO_WM_UNIT_ID" val="diagram20205584_4*l_h_i*1_3_5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1"/>
  <p:tag name="KSO_WM_UNIT_ID" val="diagram20205584_4*l_h_i*1_3_5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2"/>
  <p:tag name="KSO_WM_UNIT_ID" val="diagram20205584_4*l_h_i*1_3_5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3"/>
  <p:tag name="KSO_WM_UNIT_ID" val="diagram20205584_4*l_h_i*1_3_5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4"/>
  <p:tag name="KSO_WM_UNIT_ID" val="diagram20205584_4*l_h_i*1_3_5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5"/>
  <p:tag name="KSO_WM_UNIT_ID" val="diagram20205584_4*l_h_i*1_3_5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6"/>
  <p:tag name="KSO_WM_UNIT_ID" val="diagram20205584_4*l_h_i*1_3_5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7"/>
  <p:tag name="KSO_WM_UNIT_ID" val="diagram20205584_4*l_h_i*1_3_5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9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8"/>
  <p:tag name="KSO_WM_UNIT_ID" val="diagram20205584_4*l_h_i*1_3_5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9"/>
  <p:tag name="KSO_WM_UNIT_ID" val="diagram20205584_4*l_h_i*1_3_5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1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0"/>
  <p:tag name="KSO_WM_UNIT_ID" val="diagram20205584_4*l_h_i*1_3_6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2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1"/>
  <p:tag name="KSO_WM_UNIT_ID" val="diagram20205584_4*l_h_i*1_3_6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2"/>
  <p:tag name="KSO_WM_UNIT_ID" val="diagram20205584_4*l_h_i*1_3_6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584_4*l_h_i*1_2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584_4*l_h_i*1_2_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LINE_FORE_SCHEMECOLOR_INDEX_BRIGHTNESS" val="0.4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5584_4*l_h_i*1_2_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05584_4*l_h_i*1_2_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4_4*l_h_f*1_2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"/>
  <p:tag name="KSO_WM_UNIT_TEXT_FILL_FORE_SCHEMECOLOR_INDEX_BRIGHTNESS" val="0.15"/>
  <p:tag name="KSO_WM_UNIT_TEXT_FILL_FORE_SCHEMECOLOR_INDEX" val="13"/>
  <p:tag name="KSO_WM_UNIT_TEXT_FILL_TYPE" val="1"/>
</p:tagLst>
</file>

<file path=ppt/tags/tag289.xml><?xml version="1.0" encoding="utf-8"?>
<p:tagLst xmlns:p="http://schemas.openxmlformats.org/presentationml/2006/main">
  <p:tag name="PA" val="v5.2.7"/>
  <p:tag name="PAMAINTYPE" val="4"/>
  <p:tag name="PATYPE" val="163"/>
  <p:tag name="PASUBTYPE" val="166"/>
  <p:tag name="RESOURCELIBID_SHAPE" val="424705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05584_4*l_h_i*1_2_5"/>
  <p:tag name="KSO_WM_TEMPLATE_CATEGORY" val="diagram"/>
  <p:tag name="KSO_WM_TEMPLATE_INDEX" val="20205584"/>
  <p:tag name="KSO_WM_UNIT_LAYERLEVEL" val="1_1_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diagram20205584_4*l_h_i*1_2_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diagram20205584_4*l_h_i*1_2_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diagram20205584_4*l_h_i*1_2_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9"/>
  <p:tag name="KSO_WM_UNIT_ID" val="diagram20205584_4*l_h_i*1_2_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0"/>
  <p:tag name="KSO_WM_UNIT_ID" val="diagram20205584_4*l_h_i*1_2_1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1"/>
  <p:tag name="KSO_WM_UNIT_ID" val="diagram20205584_4*l_h_i*1_2_1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6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2"/>
  <p:tag name="KSO_WM_UNIT_ID" val="diagram20205584_4*l_h_i*1_2_1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05584_4*l_h_i*1_5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05584_4*l_h_i*1_5_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LINE_FORE_SCHEMECOLOR_INDEX_BRIGHTNESS" val="0.4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05584_4*l_h_i*1_5_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4"/>
  <p:tag name="KSO_WM_UNIT_ID" val="diagram20205584_4*l_h_i*1_5_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05584_4*l_h_f*1_5_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"/>
  <p:tag name="KSO_WM_UNIT_TEXT_FILL_FORE_SCHEMECOLOR_INDEX_BRIGHTNESS" val="0.15"/>
  <p:tag name="KSO_WM_UNIT_TEXT_FILL_FORE_SCHEMECOLOR_INDEX" val="13"/>
  <p:tag name="KSO_WM_UNIT_TEXT_FILL_TYPE" val="1"/>
</p:tagLst>
</file>

<file path=ppt/tags/tag302.xml><?xml version="1.0" encoding="utf-8"?>
<p:tagLst xmlns:p="http://schemas.openxmlformats.org/presentationml/2006/main">
  <p:tag name="PA" val="v5.2.7"/>
  <p:tag name="PAMAINTYPE" val="4"/>
  <p:tag name="PATYPE" val="176"/>
  <p:tag name="PASUBTYPE" val="285"/>
  <p:tag name="RESOURCELIBID_SHAPE" val="444134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5"/>
  <p:tag name="KSO_WM_UNIT_ID" val="diagram20205584_4*l_h_i*1_5_5"/>
  <p:tag name="KSO_WM_TEMPLATE_CATEGORY" val="diagram"/>
  <p:tag name="KSO_WM_TEMPLATE_INDEX" val="20205584"/>
  <p:tag name="KSO_WM_UNIT_LAYERLEVEL" val="1_1_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6"/>
  <p:tag name="KSO_WM_UNIT_ID" val="diagram20205584_4*l_h_i*1_5_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7"/>
  <p:tag name="KSO_WM_UNIT_ID" val="diagram20205584_4*l_h_i*1_5_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8"/>
  <p:tag name="KSO_WM_UNIT_ID" val="diagram20205584_4*l_h_i*1_5_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9"/>
  <p:tag name="KSO_WM_UNIT_ID" val="diagram20205584_4*l_h_i*1_5_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0"/>
  <p:tag name="KSO_WM_UNIT_ID" val="diagram20205584_4*l_h_i*1_5_1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8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1"/>
  <p:tag name="KSO_WM_UNIT_ID" val="diagram20205584_4*l_h_i*1_5_1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2"/>
  <p:tag name="KSO_WM_UNIT_ID" val="diagram20205584_4*l_h_i*1_5_12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3"/>
  <p:tag name="KSO_WM_UNIT_ID" val="diagram20205584_4*l_h_i*1_5_13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1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4"/>
  <p:tag name="KSO_WM_UNIT_ID" val="diagram20205584_4*l_h_i*1_5_14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5"/>
  <p:tag name="KSO_WM_UNIT_ID" val="diagram20205584_4*l_h_i*1_5_15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3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6"/>
  <p:tag name="KSO_WM_UNIT_ID" val="diagram20205584_4*l_h_i*1_5_16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7"/>
  <p:tag name="KSO_WM_UNIT_ID" val="diagram20205584_4*l_h_i*1_5_17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8"/>
  <p:tag name="KSO_WM_UNIT_ID" val="diagram20205584_4*l_h_i*1_5_18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9"/>
  <p:tag name="KSO_WM_UNIT_ID" val="diagram20205584_4*l_h_i*1_5_19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7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0"/>
  <p:tag name="KSO_WM_UNIT_ID" val="diagram20205584_4*l_h_i*1_5_20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1"/>
  <p:tag name="KSO_WM_UNIT_ID" val="diagram20205584_4*l_h_i*1_5_21"/>
  <p:tag name="KSO_WM_TEMPLATE_CATEGORY" val="diagram"/>
  <p:tag name="KSO_WM_TEMPLATE_INDEX" val="2020558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20},&quot;minSize&quot;:{&quot;size1&quot;:11.2},&quot;normalSize&quot;:{&quot;size1&quot;:11.2},&quot;subLayout&quot;:[{&quot;id&quot;:&quot;2023-12-26T10:31:13&quot;,&quot;margin&quot;:{&quot;bottom&quot;:0.025999998673796654,&quot;left&quot;:1.2699999809265137,&quot;right&quot;:1.2699999809265137,&quot;top&quot;:0.4230000376701355}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21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2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3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33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33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20},&quot;minSize&quot;:{&quot;size1&quot;:11.2},&quot;normalSize&quot;:{&quot;size1&quot;:11.2},&quot;subLayout&quot;:[{&quot;id&quot;:&quot;2023-12-26T10:31:13&quot;,&quot;margin&quot;:{&quot;bottom&quot;:0.025999998673796654,&quot;left&quot;:1.2699999809265137,&quot;right&quot;:1.2699999809265137,&quot;top&quot;:0.4230000376701355}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3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3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34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34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20},&quot;minSize&quot;:{&quot;size1&quot;:11.2},&quot;normalSize&quot;:{&quot;size1&quot;:11.2},&quot;subLayout&quot;:[{&quot;id&quot;:&quot;2023-12-26T10:31:13&quot;,&quot;margin&quot;:{&quot;bottom&quot;:0.025999998673796654,&quot;left&quot;:1.2699999809265137,&quot;right&quot;:1.2699999809265137,&quot;top&quot;:0.4230000376701355}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06932_2*l_i*1_1"/>
  <p:tag name="KSO_WM_TEMPLATE_CATEGORY" val="diagram"/>
  <p:tag name="KSO_WM_TEMPLATE_INDEX" val="20206932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4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6932_2*l_h_f*1_1_1"/>
  <p:tag name="KSO_WM_TEMPLATE_CATEGORY" val="diagram"/>
  <p:tag name="KSO_WM_TEMPLATE_INDEX" val="20206932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EXT_FILL_FORE_SCHEMECOLOR_INDEX_BRIGHTNESS" val="0.15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6932_2*l_h_f*1_2_1"/>
  <p:tag name="KSO_WM_TEMPLATE_CATEGORY" val="diagram"/>
  <p:tag name="KSO_WM_TEMPLATE_INDEX" val="20206932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EXT_FILL_FORE_SCHEMECOLOR_INDEX_BRIGHTNESS" val="0.15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6932_2*l_h_f*1_3_1"/>
  <p:tag name="KSO_WM_TEMPLATE_CATEGORY" val="diagram"/>
  <p:tag name="KSO_WM_TEMPLATE_INDEX" val="20206932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EXT_FILL_FORE_SCHEMECOLOR_INDEX_BRIGHTNESS" val="0.15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6932_2*l_h_i*1_1_1"/>
  <p:tag name="KSO_WM_TEMPLATE_CATEGORY" val="diagram"/>
  <p:tag name="KSO_WM_TEMPLATE_INDEX" val="20206932"/>
  <p:tag name="KSO_WM_UNIT_LAYERLEVEL" val="1_1_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6932_2*l_h_i*1_2_1"/>
  <p:tag name="KSO_WM_TEMPLATE_CATEGORY" val="diagram"/>
  <p:tag name="KSO_WM_TEMPLATE_INDEX" val="20206932"/>
  <p:tag name="KSO_WM_UNIT_LAYERLEVEL" val="1_1_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6932_2*l_h_i*1_3_1"/>
  <p:tag name="KSO_WM_TEMPLATE_CATEGORY" val="diagram"/>
  <p:tag name="KSO_WM_TEMPLATE_INDEX" val="20206932"/>
  <p:tag name="KSO_WM_UNIT_LAYERLEVEL" val="1_1_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6932_2*l_h_f*1_1_1"/>
  <p:tag name="KSO_WM_TEMPLATE_CATEGORY" val="diagram"/>
  <p:tag name="KSO_WM_TEMPLATE_INDEX" val="20206932"/>
  <p:tag name="KSO_WM_UNIT_LAYERLEVEL" val="1_1_1"/>
  <p:tag name="KSO_WM_TAG_VERSION" val="1.0"/>
  <p:tag name="KSO_WM_BEAUTIFY_FLAG" val=""/>
  <p:tag name="KSO_WM_UNIT_PRESET_TEXT" val="单击此处输入你的正文，文字是您思想的提炼，为了最终演示发布的良好效果，请尽量言简意赅的阐述观点。"/>
  <p:tag name="KSO_WM_UNIT_TEXT_FILL_FORE_SCHEMECOLOR_INDEX_BRIGHTNESS" val="0.15"/>
  <p:tag name="KSO_WM_UNIT_TEXT_FILL_FORE_SCHEMECOLOR_INDEX" val="13"/>
  <p:tag name="KSO_WM_UNIT_TEXT_FILL_TYPE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6932_2*l_h_i*1_1_1"/>
  <p:tag name="KSO_WM_TEMPLATE_CATEGORY" val="diagram"/>
  <p:tag name="KSO_WM_TEMPLATE_INDEX" val="20206932"/>
  <p:tag name="KSO_WM_UNIT_LAYERLEVEL" val="1_1_1"/>
  <p:tag name="KSO_WM_TAG_VERSION" val="1.0"/>
  <p:tag name="KSO_WM_BEAUTIFY_FLAG" val=""/>
</p:tagLst>
</file>

<file path=ppt/tags/tag357.xml><?xml version="1.0" encoding="utf-8"?>
<p:tagLst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31.1},&quot;minSize&quot;:{&quot;size1&quot;:17.8},&quot;normalSize&quot;:{&quot;size1&quot;:17.8},&quot;subLayout&quot;:[{&quot;id&quot;:&quot;2023-12-26T10:31:13&quot;,&quot;maxSize&quot;:{&quot;size1&quot;:100},&quot;minSize&quot;:{&quot;size1&quot;:61.7},&quot;normalSize&quot;:{&quot;size1&quot;:61.7},&quot;subLayout&quot;:[{&quot;id&quot;:&quot;2023-12-26T10:31:13&quot;,&quot;margin&quot;:{&quot;bottom&quot;:0,&quot;left&quot;:1.2699999809265137,&quot;right&quot;:1.2699999809265137,&quot;top&quot;:0.4230000376701355},&quot;type&quot;:0},{&quot;id&quot;:&quot;2023-12-26T10:31:13&quot;,&quot;margin&quot;:{&quot;bottom&quot;:0.025999998673796654,&quot;left&quot;:1.2699999809265137,&quot;right&quot;:1.2699999809265137,&quot;top&quot;:0.025999998673796654},&quot;type&quot;:0}]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BACKGROUND_TYPE" val="general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19169_4*l_h_i*1_1_2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DIAGRAM_GROUP_CODE" val="l1-1"/>
  <p:tag name="KSO_WM_CHIP_GROUPID" val="60b9de79d573a1aeab43bc95"/>
  <p:tag name="KSO_WM_CHIP_XID" val="60b9de79d573a1aeab43bc96"/>
  <p:tag name="KSO_WM_ASSEMBLE_CHIP_INDEX" val="25f0efed0f444ee9b915811d11d00549"/>
  <p:tag name="KSO_WM_UNIT_VALUE" val="0"/>
  <p:tag name="KSO_WM_UNIT_FILL_FORE_SCHEMECOLOR_INDEX_BRIGHTNESS" val="0"/>
  <p:tag name="KSO_WM_UNIT_FILL_FORE_SCHEMECOLOR_INDEX" val="5"/>
  <p:tag name="KSO_WM_UNIT_FILL_TYPE" val="1"/>
</p:tagLst>
</file>

<file path=ppt/tags/tag36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19169_4*l_h_f*1_1_1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UNIT_VALUE" val="60"/>
  <p:tag name="KSO_WM_DIAGRAM_GROUP_CODE" val="l1-1"/>
  <p:tag name="KSO_WM_UNIT_PRESET_TEXT" val="单击此处输入你的正文，文字是您思想的提炼，为了最终演示发布的良好效果。"/>
  <p:tag name="KSO_WM_CHIP_GROUPID" val="60b9de79d573a1aeab43bc95"/>
  <p:tag name="KSO_WM_CHIP_XID" val="60b9de79d573a1aeab43bc96"/>
  <p:tag name="KSO_WM_ASSEMBLE_CHIP_INDEX" val="25f0efed0f444ee9b915811d11d00549"/>
  <p:tag name="KSO_WM_UNIT_TEXT_FILL_FORE_SCHEMECOLOR_INDEX_BRIGHTNESS" val="0.25"/>
  <p:tag name="KSO_WM_UNIT_TEXT_FILL_FORE_SCHEMECOLOR_INDEX" val="13"/>
  <p:tag name="KSO_WM_UNIT_TEXT_FILL_TYPE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19169_4*l_h_i*1_1_1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DIAGRAM_GROUP_CODE" val="l1-1"/>
  <p:tag name="KSO_WM_CHIP_GROUPID" val="60b9de79d573a1aeab43bc95"/>
  <p:tag name="KSO_WM_CHIP_XID" val="60b9de79d573a1aeab43bc96"/>
  <p:tag name="KSO_WM_ASSEMBLE_CHIP_INDEX" val="25f0efed0f444ee9b915811d11d00549"/>
  <p:tag name="KSO_WM_UNIT_VALUE" val="2"/>
  <p:tag name="KSO_WM_UNIT_TEXT_FILL_FORE_SCHEMECOLOR_INDEX_BRIGHTNESS" val="0"/>
  <p:tag name="KSO_WM_UNIT_TEXT_FILL_FORE_SCHEMECOLOR_INDEX" val="5"/>
  <p:tag name="KSO_WM_UNIT_TEXT_FILL_TYPE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19169_4*l_h_i*1_2_2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DIAGRAM_GROUP_CODE" val="l1-1"/>
  <p:tag name="KSO_WM_CHIP_GROUPID" val="60b9de79d573a1aeab43bc95"/>
  <p:tag name="KSO_WM_CHIP_XID" val="60b9de79d573a1aeab43bc96"/>
  <p:tag name="KSO_WM_ASSEMBLE_CHIP_INDEX" val="25f0efed0f444ee9b915811d11d00549"/>
  <p:tag name="KSO_WM_UNIT_VALUE" val="0"/>
  <p:tag name="KSO_WM_UNIT_FILL_FORE_SCHEMECOLOR_INDEX_BRIGHTNESS" val="0"/>
  <p:tag name="KSO_WM_UNIT_FILL_FORE_SCHEMECOLOR_INDEX" val="6"/>
  <p:tag name="KSO_WM_UNIT_FILL_TYPE" val="1"/>
</p:tagLst>
</file>

<file path=ppt/tags/tag36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9169_4*l_h_f*1_2_1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UNIT_VALUE" val="60"/>
  <p:tag name="KSO_WM_DIAGRAM_GROUP_CODE" val="l1-1"/>
  <p:tag name="KSO_WM_UNIT_PRESET_TEXT" val="单击此处输入你的正文，文字是您思想的提炼，为了最终演示发布的良好效果。"/>
  <p:tag name="KSO_WM_CHIP_GROUPID" val="60b9de79d573a1aeab43bc95"/>
  <p:tag name="KSO_WM_CHIP_XID" val="60b9de79d573a1aeab43bc96"/>
  <p:tag name="KSO_WM_ASSEMBLE_CHIP_INDEX" val="25f0efed0f444ee9b915811d11d00549"/>
  <p:tag name="KSO_WM_UNIT_TEXT_FILL_FORE_SCHEMECOLOR_INDEX_BRIGHTNESS" val="0.2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19169_4*l_h_i*1_2_1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DIAGRAM_GROUP_CODE" val="l1-1"/>
  <p:tag name="KSO_WM_CHIP_GROUPID" val="60b9de79d573a1aeab43bc95"/>
  <p:tag name="KSO_WM_CHIP_XID" val="60b9de79d573a1aeab43bc96"/>
  <p:tag name="KSO_WM_ASSEMBLE_CHIP_INDEX" val="25f0efed0f444ee9b915811d11d00549"/>
  <p:tag name="KSO_WM_UNIT_VALUE" val="2"/>
  <p:tag name="KSO_WM_UNIT_TEXT_FILL_FORE_SCHEMECOLOR_INDEX_BRIGHTNESS" val="0"/>
  <p:tag name="KSO_WM_UNIT_TEXT_FILL_FORE_SCHEMECOLOR_INDEX" val="6"/>
  <p:tag name="KSO_WM_UNIT_TEXT_FILL_TYPE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19169_4*l_h_i*1_3_2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DIAGRAM_GROUP_CODE" val="l1-1"/>
  <p:tag name="KSO_WM_CHIP_GROUPID" val="60b9de79d573a1aeab43bc95"/>
  <p:tag name="KSO_WM_CHIP_XID" val="60b9de79d573a1aeab43bc96"/>
  <p:tag name="KSO_WM_ASSEMBLE_CHIP_INDEX" val="25f0efed0f444ee9b915811d11d00549"/>
  <p:tag name="KSO_WM_UNIT_VALUE" val="0"/>
  <p:tag name="KSO_WM_UNIT_FILL_FORE_SCHEMECOLOR_INDEX_BRIGHTNESS" val="0"/>
  <p:tag name="KSO_WM_UNIT_FILL_FORE_SCHEMECOLOR_INDEX" val="7"/>
  <p:tag name="KSO_WM_UNIT_FILL_TYPE" val="1"/>
</p:tagLst>
</file>

<file path=ppt/tags/tag36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19169_4*l_h_f*1_3_1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UNIT_VALUE" val="60"/>
  <p:tag name="KSO_WM_DIAGRAM_GROUP_CODE" val="l1-1"/>
  <p:tag name="KSO_WM_UNIT_PRESET_TEXT" val="单击此处输入你的正文，文字是您思想的提炼，为了最终演示发布的良好效果。"/>
  <p:tag name="KSO_WM_CHIP_GROUPID" val="60b9de79d573a1aeab43bc95"/>
  <p:tag name="KSO_WM_CHIP_XID" val="60b9de79d573a1aeab43bc96"/>
  <p:tag name="KSO_WM_ASSEMBLE_CHIP_INDEX" val="25f0efed0f444ee9b915811d11d00549"/>
  <p:tag name="KSO_WM_UNIT_TEXT_FILL_FORE_SCHEMECOLOR_INDEX_BRIGHTNESS" val="0.2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19169_4*l_h_i*1_3_1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DIAGRAM_GROUP_CODE" val="l1-1"/>
  <p:tag name="KSO_WM_CHIP_GROUPID" val="60b9de79d573a1aeab43bc95"/>
  <p:tag name="KSO_WM_CHIP_XID" val="60b9de79d573a1aeab43bc96"/>
  <p:tag name="KSO_WM_ASSEMBLE_CHIP_INDEX" val="25f0efed0f444ee9b915811d11d00549"/>
  <p:tag name="KSO_WM_UNIT_VALUE" val="2"/>
  <p:tag name="KSO_WM_UNIT_TEXT_FILL_FORE_SCHEMECOLOR_INDEX_BRIGHTNESS" val="0"/>
  <p:tag name="KSO_WM_UNIT_TEXT_FILL_FORE_SCHEMECOLOR_INDEX" val="7"/>
  <p:tag name="KSO_WM_UNIT_TEXT_FILL_TYPE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2"/>
  <p:tag name="KSO_WM_UNIT_ID" val="diagram20219169_4*l_h_i*1_4_2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DIAGRAM_GROUP_CODE" val="l1-1"/>
  <p:tag name="KSO_WM_CHIP_GROUPID" val="60b9de79d573a1aeab43bc95"/>
  <p:tag name="KSO_WM_CHIP_XID" val="60b9de79d573a1aeab43bc96"/>
  <p:tag name="KSO_WM_ASSEMBLE_CHIP_INDEX" val="25f0efed0f444ee9b915811d11d00549"/>
  <p:tag name="KSO_WM_UNIT_VALUE" val="0"/>
  <p:tag name="KSO_WM_UNIT_FILL_FORE_SCHEMECOLOR_INDEX_BRIGHTNESS" val="0"/>
  <p:tag name="KSO_WM_UNIT_FILL_FORE_SCHEMECOLOR_INDEX" val="8"/>
  <p:tag name="KSO_WM_UNIT_FILL_TYPE" val="1"/>
</p:tagLst>
</file>

<file path=ppt/tags/tag37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19169_4*l_h_f*1_4_1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UNIT_VALUE" val="60"/>
  <p:tag name="KSO_WM_DIAGRAM_GROUP_CODE" val="l1-1"/>
  <p:tag name="KSO_WM_UNIT_PRESET_TEXT" val="单击此处输入你的正文，文字是您思想的提炼，为了最终演示发布的良好效果。"/>
  <p:tag name="KSO_WM_CHIP_GROUPID" val="60b9de79d573a1aeab43bc95"/>
  <p:tag name="KSO_WM_CHIP_XID" val="60b9de79d573a1aeab43bc96"/>
  <p:tag name="KSO_WM_ASSEMBLE_CHIP_INDEX" val="25f0efed0f444ee9b915811d11d00549"/>
  <p:tag name="KSO_WM_UNIT_TEXT_FILL_FORE_SCHEMECOLOR_INDEX_BRIGHTNESS" val="0.2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diagram20219169_4*l_h_i*1_4_1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DIAGRAM_GROUP_CODE" val="l1-1"/>
  <p:tag name="KSO_WM_CHIP_GROUPID" val="60b9de79d573a1aeab43bc95"/>
  <p:tag name="KSO_WM_CHIP_XID" val="60b9de79d573a1aeab43bc96"/>
  <p:tag name="KSO_WM_ASSEMBLE_CHIP_INDEX" val="25f0efed0f444ee9b915811d11d00549"/>
  <p:tag name="KSO_WM_UNIT_VALUE" val="2"/>
  <p:tag name="KSO_WM_UNIT_TEXT_FILL_FORE_SCHEMECOLOR_INDEX_BRIGHTNESS" val="0"/>
  <p:tag name="KSO_WM_UNIT_TEXT_FILL_FORE_SCHEMECOLOR_INDEX" val="8"/>
  <p:tag name="KSO_WM_UNIT_TEXT_FILL_TYPE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2"/>
  <p:tag name="KSO_WM_UNIT_ID" val="diagram20219169_4*l_h_i*1_5_2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DIAGRAM_GROUP_CODE" val="l1-1"/>
  <p:tag name="KSO_WM_CHIP_GROUPID" val="60b9de79d573a1aeab43bc95"/>
  <p:tag name="KSO_WM_CHIP_XID" val="60b9de79d573a1aeab43bc96"/>
  <p:tag name="KSO_WM_ASSEMBLE_CHIP_INDEX" val="25f0efed0f444ee9b915811d11d00549"/>
  <p:tag name="KSO_WM_UNIT_VALUE" val="0"/>
  <p:tag name="KSO_WM_UNIT_FILL_FORE_SCHEMECOLOR_INDEX_BRIGHTNESS" val="0"/>
  <p:tag name="KSO_WM_UNIT_FILL_FORE_SCHEMECOLOR_INDEX" val="9"/>
  <p:tag name="KSO_WM_UNIT_FILL_TYPE" val="1"/>
</p:tagLst>
</file>

<file path=ppt/tags/tag37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19169_4*l_h_f*1_5_1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UNIT_VALUE" val="60"/>
  <p:tag name="KSO_WM_DIAGRAM_GROUP_CODE" val="l1-1"/>
  <p:tag name="KSO_WM_UNIT_PRESET_TEXT" val="单击此处输入你的正文，文字是您思想的提炼，为了最终演示发布的良好效果。"/>
  <p:tag name="KSO_WM_CHIP_GROUPID" val="60b9de79d573a1aeab43bc95"/>
  <p:tag name="KSO_WM_CHIP_XID" val="60b9de79d573a1aeab43bc96"/>
  <p:tag name="KSO_WM_ASSEMBLE_CHIP_INDEX" val="25f0efed0f444ee9b915811d11d00549"/>
  <p:tag name="KSO_WM_UNIT_TEXT_FILL_FORE_SCHEMECOLOR_INDEX_BRIGHTNESS" val="0.25"/>
  <p:tag name="KSO_WM_UNIT_TEXT_FILL_FORE_SCHEMECOLOR_INDEX" val="13"/>
  <p:tag name="KSO_WM_UNIT_TEXT_FILL_TYPE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1"/>
  <p:tag name="KSO_WM_UNIT_ID" val="diagram20219169_4*l_h_i*1_5_1"/>
  <p:tag name="KSO_WM_TEMPLATE_CATEGORY" val="diagram"/>
  <p:tag name="KSO_WM_TEMPLATE_INDEX" val="20219169"/>
  <p:tag name="KSO_WM_UNIT_LAYERLEVEL" val="1_1_1"/>
  <p:tag name="KSO_WM_TAG_VERSION" val="1.0"/>
  <p:tag name="KSO_WM_BEAUTIFY_FLAG" val="#wm#"/>
  <p:tag name="KSO_WM_DIAGRAM_GROUP_CODE" val="l1-1"/>
  <p:tag name="KSO_WM_CHIP_GROUPID" val="60b9de79d573a1aeab43bc95"/>
  <p:tag name="KSO_WM_CHIP_XID" val="60b9de79d573a1aeab43bc96"/>
  <p:tag name="KSO_WM_ASSEMBLE_CHIP_INDEX" val="25f0efed0f444ee9b915811d11d00549"/>
  <p:tag name="KSO_WM_UNIT_VALUE" val="2"/>
  <p:tag name="KSO_WM_UNIT_TEXT_FILL_FORE_SCHEMECOLOR_INDEX_BRIGHTNESS" val="0"/>
  <p:tag name="KSO_WM_UNIT_TEXT_FILL_FORE_SCHEMECOLOR_INDEX" val="9"/>
  <p:tag name="KSO_WM_UNIT_TEXT_FILL_TYPE" val="1"/>
</p:tagLst>
</file>

<file path=ppt/tags/tag37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20},&quot;minSize&quot;:{&quot;size1&quot;:11.2},&quot;normalSize&quot;:{&quot;size1&quot;:11.2},&quot;subLayout&quot;:[{&quot;id&quot;:&quot;2023-12-26T10:31:13&quot;,&quot;margin&quot;:{&quot;bottom&quot;:0.025999998673796654,&quot;left&quot;:1.2699999809265137,&quot;right&quot;:1.2699999809265137,&quot;top&quot;:0.4230000376701355}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8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382.xml><?xml version="1.0" encoding="utf-8"?>
<p:tagLst xmlns:p="http://schemas.openxmlformats.org/presentationml/2006/main">
  <p:tag name="KSO_WM_TAG_VERSION" val="1.0"/>
  <p:tag name="KSO_WM_BEAUTIFY_FLAG" val="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383.xml><?xml version="1.0" encoding="utf-8"?>
<p:tagLst xmlns:p="http://schemas.openxmlformats.org/presentationml/2006/main">
  <p:tag name="KSO_WM_TAG_VERSION" val="1.0"/>
  <p:tag name="KSO_WM_BEAUTIFY_FLAG" val="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384.xml><?xml version="1.0" encoding="utf-8"?>
<p:tagLst xmlns:p="http://schemas.openxmlformats.org/presentationml/2006/main">
  <p:tag name="KSO_WM_TAG_VERSION" val="1.0"/>
  <p:tag name="KSO_WM_BEAUTIFY_FLAG" val="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3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20},&quot;minSize&quot;:{&quot;size1&quot;:11.2},&quot;normalSize&quot;:{&quot;size1&quot;:11.2},&quot;subLayout&quot;:[{&quot;id&quot;:&quot;2023-12-26T10:31:13&quot;,&quot;margin&quot;:{&quot;bottom&quot;:0.025999998673796654,&quot;left&quot;:1.2699999809265137,&quot;right&quot;:1.2699999809265137,&quot;top&quot;:0.4230000376701355}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87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88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9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3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3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3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3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39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39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20},&quot;minSize&quot;:{&quot;size1&quot;:11.2},&quot;normalSize&quot;:{&quot;size1&quot;:11.2},&quot;subLayout&quot;:[{&quot;id&quot;:&quot;2023-12-26T10:31:13&quot;,&quot;margin&quot;:{&quot;bottom&quot;:0.025999998673796654,&quot;left&quot;:1.2699999809265137,&quot;right&quot;:1.2699999809265137,&quot;top&quot;:0.4230000376701355}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401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40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4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4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4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4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41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41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20},&quot;minSize&quot;:{&quot;size1&quot;:11.2},&quot;normalSize&quot;:{&quot;size1&quot;:11.2},&quot;subLayout&quot;:[{&quot;id&quot;:&quot;2023-12-26T10:31:13&quot;,&quot;margin&quot;:{&quot;bottom&quot;:0.025999998673796654,&quot;left&quot;:1.2699999809265137,&quot;right&quot;:1.2699999809265137,&quot;top&quot;:0.4230000376701355}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41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4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4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4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4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42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42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20},&quot;minSize&quot;:{&quot;size1&quot;:11.2},&quot;normalSize&quot;:{&quot;size1&quot;:11.2},&quot;subLayout&quot;:[{&quot;id&quot;:&quot;2023-12-26T10:31:13&quot;,&quot;margin&quot;:{&quot;bottom&quot;:0.025999998673796654,&quot;left&quot;:1.2699999809265137,&quot;right&quot;:1.2699999809265137,&quot;top&quot;:0.4230000376701355}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42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4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4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4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4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43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43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20},&quot;minSize&quot;:{&quot;size1&quot;:11.2},&quot;normalSize&quot;:{&quot;size1&quot;:11.2},&quot;subLayout&quot;:[{&quot;id&quot;:&quot;2023-12-26T10:31:13&quot;,&quot;margin&quot;:{&quot;bottom&quot;:0.025999998673796654,&quot;left&quot;:1.2699999809265137,&quot;right&quot;:1.2699999809265137,&quot;top&quot;:0.4230000376701355}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43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4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4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44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44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3&quot;,&quot;maxSize&quot;:{&quot;size1&quot;:20},&quot;minSize&quot;:{&quot;size1&quot;:11.2},&quot;normalSize&quot;:{&quot;size1&quot;:11.2},&quot;subLayout&quot;:[{&quot;id&quot;:&quot;2023-12-26T10:31:13&quot;,&quot;margin&quot;:{&quot;bottom&quot;:0.025999998673796654,&quot;left&quot;:1.2699999809265137,&quot;right&quot;:1.2699999809265137,&quot;top&quot;:0.4230000376701355},&quot;type&quot;:0},{&quot;id&quot;:&quot;2023-12-26T10:31:13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44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4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4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4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4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45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45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4&quot;,&quot;maxSize&quot;:{&quot;size1&quot;:20},&quot;minSize&quot;:{&quot;size1&quot;:11.2},&quot;normalSize&quot;:{&quot;size1&quot;:11.2},&quot;subLayout&quot;:[{&quot;id&quot;:&quot;2023-12-26T10:31:14&quot;,&quot;margin&quot;:{&quot;bottom&quot;:0.025999998673796654,&quot;left&quot;:1.2699999809265137,&quot;right&quot;:1.2699999809265137,&quot;top&quot;:0.4230000376701355},&quot;type&quot;:0},{&quot;id&quot;:&quot;2023-12-26T10:31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4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4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4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4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4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46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46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4&quot;,&quot;maxSize&quot;:{&quot;size1&quot;:20},&quot;minSize&quot;:{&quot;size1&quot;:11.2},&quot;normalSize&quot;:{&quot;size1&quot;:11.2},&quot;subLayout&quot;:[{&quot;id&quot;:&quot;2023-12-26T10:31:14&quot;,&quot;margin&quot;:{&quot;bottom&quot;:0.025999998673796654,&quot;left&quot;:1.2699999809265137,&quot;right&quot;:1.2699999809265137,&quot;top&quot;:0.4230000376701355},&quot;type&quot;:0},{&quot;id&quot;:&quot;2023-12-26T10:31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47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4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4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4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4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4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47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47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4&quot;,&quot;maxSize&quot;:{&quot;size1&quot;:20},&quot;minSize&quot;:{&quot;size1&quot;:11.2},&quot;normalSize&quot;:{&quot;size1&quot;:11.2},&quot;subLayout&quot;:[{&quot;id&quot;:&quot;2023-12-26T10:31:14&quot;,&quot;margin&quot;:{&quot;bottom&quot;:0.025999998673796654,&quot;left&quot;:1.2699999809265137,&quot;right&quot;:1.2699999809265137,&quot;top&quot;:0.4230000376701355},&quot;type&quot;:0},{&quot;id&quot;:&quot;2023-12-26T10:31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479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8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19512_2*m_h_i*1_1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28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9512_2*m_h_i*1_1_3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87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9512_2*m_h_f*1_1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4"/>
  <p:tag name="KSO_WM_UNIT_TEXT_FILL_FORE_SCHEMECOLOR_INDEX_BRIGHTNESS" val="0"/>
  <p:tag name="KSO_WM_UNIT_TEXT_FILL_FORE_SCHEMECOLOR_INDEX" val="14"/>
  <p:tag name="KSO_WM_UNIT_TEXT_FILL_TYPE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9512_2*m_h_i*1_1_2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14"/>
  <p:tag name="KSO_WM_UNIT_TEXT_FILL_TYPE" val="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19512_2*m_h_i*1_2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28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19512_2*m_h_i*1_2_3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91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9512_2*m_h_f*1_2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4"/>
  <p:tag name="KSO_WM_UNIT_TEXT_FILL_FORE_SCHEMECOLOR_INDEX_BRIGHTNESS" val="0"/>
  <p:tag name="KSO_WM_UNIT_TEXT_FILL_FORE_SCHEMECOLOR_INDEX" val="14"/>
  <p:tag name="KSO_WM_UNIT_TEXT_FILL_TYPE" val="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219512_2*m_h_i*1_2_2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14"/>
  <p:tag name="KSO_WM_UNIT_TEXT_FILL_TYPE" val="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19512_2*m_h_i*1_3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28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19512_2*m_h_i*1_3_3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19512_2*m_h_f*1_3_1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54"/>
  <p:tag name="KSO_WM_UNIT_TEXT_FILL_FORE_SCHEMECOLOR_INDEX_BRIGHTNESS" val="0"/>
  <p:tag name="KSO_WM_UNIT_TEXT_FILL_FORE_SCHEMECOLOR_INDEX" val="14"/>
  <p:tag name="KSO_WM_UNIT_TEXT_FILL_TYPE" val="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ID" val="diagram20219512_2*m_h_i*1_3_2"/>
  <p:tag name="KSO_WM_TEMPLATE_CATEGORY" val="diagram"/>
  <p:tag name="KSO_WM_TEMPLATE_INDEX" val="20219512"/>
  <p:tag name="KSO_WM_UNIT_LAYERLEVEL" val="1_1_1"/>
  <p:tag name="KSO_WM_TAG_VERSION" val="1.0"/>
  <p:tag name="KSO_WM_BEAUTIFY_FLAG" val="#wm#"/>
  <p:tag name="KSO_WM_CHIP_GROUPID" val="60bed52b4737e0f4c1ebe8bb"/>
  <p:tag name="KSO_WM_CHIP_XID" val="60bed52b4737e0f4c1ebe8bc"/>
  <p:tag name="KSO_WM_ASSEMBLE_CHIP_INDEX" val="ca571afd972848a6999be943634a1892"/>
  <p:tag name="KSO_WM_UNIT_VALU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14"/>
  <p:tag name="KSO_WM_UNIT_TEXT_FILL_TYPE" val="1"/>
</p:tagLst>
</file>

<file path=ppt/tags/tag49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4&quot;,&quot;maxSize&quot;:{&quot;size1&quot;:20},&quot;minSize&quot;:{&quot;size1&quot;:11.2},&quot;normalSize&quot;:{&quot;size1&quot;:11.2},&quot;subLayout&quot;:[{&quot;id&quot;:&quot;2023-12-26T10:31:14&quot;,&quot;margin&quot;:{&quot;bottom&quot;:0.025999998673796654,&quot;left&quot;:1.2699999809265137,&quot;right&quot;:1.2699999809265137,&quot;top&quot;:0.4230000376701355},&quot;type&quot;:0},{&quot;id&quot;:&quot;2023-12-26T10:31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498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499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50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5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50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4&quot;,&quot;maxSize&quot;:{&quot;size1&quot;:20},&quot;minSize&quot;:{&quot;size1&quot;:11.2},&quot;normalSize&quot;:{&quot;size1&quot;:11.2},&quot;subLayout&quot;:[{&quot;id&quot;:&quot;2023-12-26T10:31:14&quot;,&quot;margin&quot;:{&quot;bottom&quot;:0.025999998673796654,&quot;left&quot;:1.2699999809265137,&quot;right&quot;:1.2699999809265137,&quot;top&quot;:0.4230000376701355},&quot;type&quot;:0},{&quot;id&quot;:&quot;2023-12-26T10:31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506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507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51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51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51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4&quot;,&quot;maxSize&quot;:{&quot;size1&quot;:20},&quot;minSize&quot;:{&quot;size1&quot;:11.2},&quot;normalSize&quot;:{&quot;size1&quot;:11.2},&quot;subLayout&quot;:[{&quot;id&quot;:&quot;2023-12-26T10:31:14&quot;,&quot;margin&quot;:{&quot;bottom&quot;:0.025999998673796654,&quot;left&quot;:1.2699999809265137,&quot;right&quot;:1.2699999809265137,&quot;top&quot;:0.4230000376701355},&quot;type&quot;:0},{&quot;id&quot;:&quot;2023-12-26T10:31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514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515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51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52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4&quot;,&quot;maxSize&quot;:{&quot;size1&quot;:20},&quot;minSize&quot;:{&quot;size1&quot;:11.2},&quot;normalSize&quot;:{&quot;size1&quot;:11.2},&quot;subLayout&quot;:[{&quot;id&quot;:&quot;2023-12-26T10:31:14&quot;,&quot;margin&quot;:{&quot;bottom&quot;:0.025999998673796654,&quot;left&quot;:1.2699999809265137,&quot;right&quot;:1.2699999809265137,&quot;top&quot;:0.4230000376701355},&quot;type&quot;:0},{&quot;id&quot;:&quot;2023-12-26T10:31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522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523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52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52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52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4&quot;,&quot;maxSize&quot;:{&quot;size1&quot;:20},&quot;minSize&quot;:{&quot;size1&quot;:11.2},&quot;normalSize&quot;:{&quot;size1&quot;:11.2},&quot;subLayout&quot;:[{&quot;id&quot;:&quot;2023-12-26T10:31:14&quot;,&quot;margin&quot;:{&quot;bottom&quot;:0.025999998673796654,&quot;left&quot;:1.2699999809265137,&quot;right&quot;:1.2699999809265137,&quot;top&quot;:0.4230000376701355},&quot;type&quot;:0},{&quot;id&quot;:&quot;2023-12-26T10:31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531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53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53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53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4&quot;,&quot;maxSize&quot;:{&quot;size1&quot;:20},&quot;minSize&quot;:{&quot;size1&quot;:11.2},&quot;normalSize&quot;:{&quot;size1&quot;:11.2},&quot;subLayout&quot;:[{&quot;id&quot;:&quot;2023-12-26T10:31:14&quot;,&quot;margin&quot;:{&quot;bottom&quot;:0.025999998673796654,&quot;left&quot;:1.2699999809265137,&quot;right&quot;:1.2699999809265137,&quot;top&quot;:0.4230000376701355},&quot;type&quot;:0},{&quot;id&quot;:&quot;2023-12-26T10:31:1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538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539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54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54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4_2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i"/>
  <p:tag name="KSO_WM_UNIT_INDEX" val="1_4_2"/>
  <p:tag name="KSO_WM_BEAUTIFY_FLAG" val="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25,&quot;colorType&quot;:1,&quot;foreColorIndex&quot;:6,&quot;transparency&quot;:0.8399999737739563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USESOURCEFORMAT_APPLY" val="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4_3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i"/>
  <p:tag name="KSO_WM_UNIT_INDEX" val="1_4_3"/>
  <p:tag name="KSO_WM_BEAUTIFY_FLAG" val="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3499999940395355,&quot;colorType&quot;:1,&quot;foreColorIndex&quot;:14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4_1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SUBTYPE" val="d"/>
  <p:tag name="KSO_WM_UNIT_TYPE" val="l_h_i"/>
  <p:tag name="KSO_WM_UNIT_INDEX" val="1_4_1"/>
  <p:tag name="KSO_WM_BEAUTIFY_FLAG" val="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a*1_4_1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a"/>
  <p:tag name="KSO_WM_UNIT_INDEX" val="1_4_1"/>
  <p:tag name="KSO_WM_BEAUTIFY_FLAG" val=""/>
  <p:tag name="KSO_WM_DIAGRAM_VERSION" val="3"/>
  <p:tag name="KSO_WM_DIAGRAM_COLOR_TEXT_CAN_REMOVE" val="n"/>
  <p:tag name="KSO_WM_UNIT_ISCONTENTSTITLE" val="0"/>
  <p:tag name="KSO_WM_UNIT_ISNUMDGMTITLE" val="0"/>
  <p:tag name="KSO_WM_UNIT_NOCLEAR" val="0"/>
  <p:tag name="KSO_WM_UNIT_VALUE" val="9"/>
  <p:tag name="KSO_WM_UNIT_PRESET_TEXT" val="添加&#10;标题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3_2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BEAUTIFY_FLAG" val=""/>
  <p:tag name="KSO_WM_UNIT_FILL_FORE_SCHEMECOLOR_INDEX" val="5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5,&quot;transparency&quot;:0.8399999737739563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3_3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i"/>
  <p:tag name="KSO_WM_UNIT_INDEX" val="1_3_3"/>
  <p:tag name="KSO_WM_DIAGRAM_VERSION" val="3"/>
  <p:tag name="KSO_WM_DIAGRAM_COLOR_TEXT_CAN_REMOVE" val="n"/>
  <p:tag name="KSO_WM_BEAUTIFY_FLAG" val="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3499999940395355,&quot;colorType&quot;:1,&quot;foreColorIndex&quot;:14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3_1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SUBTYPE" val="d"/>
  <p:tag name="KSO_WM_UNIT_TYPE" val="l_h_i"/>
  <p:tag name="KSO_WM_UNIT_INDEX" val="1_3_1"/>
  <p:tag name="KSO_WM_DIAGRAM_VERSION" val="3"/>
  <p:tag name="KSO_WM_DIAGRAM_COLOR_TEXT_CAN_REMOVE" val="n"/>
  <p:tag name="KSO_WM_BEAUTIFY_FLAG" val=""/>
  <p:tag name="KSO_WM_UNIT_FILL_FORE_SCHEMECOLOR_INDEX" val="5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2_2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BEAUTIFY_FLAG" val=""/>
  <p:tag name="KSO_WM_UNIT_FILL_FORE_SCHEMECOLOR_INDEX" val="6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25,&quot;colorType&quot;:1,&quot;foreColorIndex&quot;:6,&quot;transparency&quot;:0.8399999737739563},&quot;threeD&quot;:{&quot;curvedSurface&quot;:{&quot;brightness&quot;:0,&quot;colorType&quot;:2,&quot;rgb&quot;:&quot;#000000&quot;},&quot;depth&quot;:{&quot;colorType&quot;:0}}},&quot;text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USESOURCEFORMAT_APPLY" val="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2_3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i"/>
  <p:tag name="KSO_WM_UNIT_INDEX" val="1_2_3"/>
  <p:tag name="KSO_WM_DIAGRAM_VERSION" val="3"/>
  <p:tag name="KSO_WM_DIAGRAM_COLOR_TEXT_CAN_REMOVE" val="n"/>
  <p:tag name="KSO_WM_BEAUTIFY_FLAG" val="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3499999940395355,&quot;colorType&quot;:1,&quot;foreColorIndex&quot;:14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2_1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SUBTYPE" val="d"/>
  <p:tag name="KSO_WM_UNIT_TYPE" val="l_h_i"/>
  <p:tag name="KSO_WM_UNIT_INDEX" val="1_2_1"/>
  <p:tag name="KSO_WM_DIAGRAM_VERSION" val="3"/>
  <p:tag name="KSO_WM_DIAGRAM_COLOR_TEXT_CAN_REMOVE" val="n"/>
  <p:tag name="KSO_WM_BEAUTIFY_FLAG" val=""/>
  <p:tag name="KSO_WM_UNIT_FILL_FORE_SCHEMECOLOR_INDEX" val="6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1_2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BEAUTIFY_FLAG" val=""/>
  <p:tag name="KSO_WM_UNIT_FILL_FORE_SCHEMECOLOR_INDEX" val="5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5,&quot;transparency&quot;:0.8399999737739563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1_3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i"/>
  <p:tag name="KSO_WM_UNIT_INDEX" val="1_1_3"/>
  <p:tag name="KSO_WM_DIAGRAM_VERSION" val="3"/>
  <p:tag name="KSO_WM_DIAGRAM_COLOR_TEXT_CAN_REMOVE" val="n"/>
  <p:tag name="KSO_WM_BEAUTIFY_FLAG" val="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3499999940395355,&quot;colorType&quot;:1,&quot;foreColorIndex&quot;:14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i*1_1_1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SUBTYPE" val="d"/>
  <p:tag name="KSO_WM_UNIT_TYPE" val="l_h_i"/>
  <p:tag name="KSO_WM_UNIT_INDEX" val="1_1_1"/>
  <p:tag name="KSO_WM_DIAGRAM_VERSION" val="3"/>
  <p:tag name="KSO_WM_DIAGRAM_COLOR_TEXT_CAN_REMOVE" val="n"/>
  <p:tag name="KSO_WM_BEAUTIFY_FLAG" val=""/>
  <p:tag name="KSO_WM_UNIT_FILL_FORE_SCHEMECOLOR_INDEX" val="5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a*1_3_1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a"/>
  <p:tag name="KSO_WM_UNIT_INDEX" val="1_3_1"/>
  <p:tag name="KSO_WM_DIAGRAM_VERSION" val="3"/>
  <p:tag name="KSO_WM_DIAGRAM_COLOR_TEXT_CAN_REMOVE" val="n"/>
  <p:tag name="KSO_WM_BEAUTIFY_FLAG" val=""/>
  <p:tag name="KSO_WM_UNIT_ISCONTENTSTITLE" val="0"/>
  <p:tag name="KSO_WM_UNIT_ISNUMDGMTITLE" val="0"/>
  <p:tag name="KSO_WM_UNIT_NOCLEAR" val="0"/>
  <p:tag name="KSO_WM_UNIT_VALUE" val="9"/>
  <p:tag name="KSO_WM_UNIT_PRESET_TEXT" val="添加&#10;标题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a*1_1_1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a"/>
  <p:tag name="KSO_WM_UNIT_INDEX" val="1_1_1"/>
  <p:tag name="KSO_WM_DIAGRAM_VERSION" val="3"/>
  <p:tag name="KSO_WM_DIAGRAM_COLOR_TEXT_CAN_REMOVE" val="n"/>
  <p:tag name="KSO_WM_BEAUTIFY_FLAG" val=""/>
  <p:tag name="KSO_WM_UNIT_ISCONTENTSTITLE" val="0"/>
  <p:tag name="KSO_WM_UNIT_ISNUMDGMTITLE" val="0"/>
  <p:tag name="KSO_WM_UNIT_NOCLEAR" val="0"/>
  <p:tag name="KSO_WM_UNIT_VALUE" val="9"/>
  <p:tag name="KSO_WM_UNIT_PRESET_TEXT" val="添加&#10;标题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67_3*l_h_a*1_2_1"/>
  <p:tag name="KSO_WM_TEMPLATE_CATEGORY" val="diagram"/>
  <p:tag name="KSO_WM_TEMPLATE_INDEX" val="20231367"/>
  <p:tag name="KSO_WM_UNIT_LAYERLEVEL" val="1_1_1"/>
  <p:tag name="KSO_WM_TAG_VERSION" val="3.0"/>
  <p:tag name="KSO_WM_DIAGRAM_GROUP_CODE" val="l1-1"/>
  <p:tag name="KSO_WM_UNIT_TYPE" val="l_h_a"/>
  <p:tag name="KSO_WM_UNIT_INDEX" val="1_2_1"/>
  <p:tag name="KSO_WM_DIAGRAM_VERSION" val="3"/>
  <p:tag name="KSO_WM_DIAGRAM_COLOR_TEXT_CAN_REMOVE" val="n"/>
  <p:tag name="KSO_WM_BEAUTIFY_FLAG" val=""/>
  <p:tag name="KSO_WM_UNIT_ISCONTENTSTITLE" val="0"/>
  <p:tag name="KSO_WM_UNIT_ISNUMDGMTITLE" val="0"/>
  <p:tag name="KSO_WM_UNIT_NOCLEAR" val="0"/>
  <p:tag name="KSO_WM_UNIT_VALUE" val="9"/>
  <p:tag name="KSO_WM_UNIT_PRESET_TEXT" val="添加&#10;标题"/>
  <p:tag name="KSO_WM_DIAGRAM_MAX_ITEMCNT" val="6"/>
  <p:tag name="KSO_WM_DIAGRAM_MIN_ITEMCNT" val="2"/>
  <p:tag name="KSO_WM_DIAGRAM_VIRTUALLY_FRAME" val="{&quot;height&quot;:372.4,&quot;width&quot;:496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56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5&quot;,&quot;maxSize&quot;:{&quot;size1&quot;:20},&quot;minSize&quot;:{&quot;size1&quot;:11.2},&quot;normalSize&quot;:{&quot;size1&quot;:11.2},&quot;subLayout&quot;:[{&quot;id&quot;:&quot;2023-12-26T10:31:15&quot;,&quot;margin&quot;:{&quot;bottom&quot;:0.025999998673796654,&quot;left&quot;:1.2699999809265137,&quot;right&quot;:1.2699999809265137,&quot;top&quot;:0.4230000376701355},&quot;type&quot;:0},{&quot;id&quot;:&quot;2023-12-26T10:31:1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562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ustom20204177_7*a*2"/>
  <p:tag name="KSO_WM_TEMPLATE_CATEGORY" val="custom"/>
  <p:tag name="KSO_WM_TEMPLATE_INDEX" val="2020417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563.xml><?xml version="1.0" encoding="utf-8"?>
<p:tagLst xmlns:p="http://schemas.openxmlformats.org/presentationml/2006/main">
  <p:tag name="KSO_WM_SLIDE_ID" val="custom2020417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77"/>
  <p:tag name="KSO_WM_SLIDE_TYPE" val="sectionTitle"/>
  <p:tag name="KSO_WM_SLIDE_SUBTYPE" val="pureTxt"/>
  <p:tag name="KSO_WM_SLIDE_LAYOUT" val="a_b"/>
  <p:tag name="KSO_WM_SLIDE_LAYOUT_CNT" val="1_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56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56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56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26T10:31:15&quot;,&quot;maxSize&quot;:{&quot;size1&quot;:20},&quot;minSize&quot;:{&quot;size1&quot;:11.2},&quot;normalSize&quot;:{&quot;size1&quot;:11.2},&quot;subLayout&quot;:[{&quot;id&quot;:&quot;2023-12-26T10:31:15&quot;,&quot;margin&quot;:{&quot;bottom&quot;:0.025999998673796654,&quot;left&quot;:1.2699999809265137,&quot;right&quot;:1.2699999809265137,&quot;top&quot;:0.4230000376701355},&quot;type&quot;:0},{&quot;id&quot;:&quot;2023-12-26T10:31:1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  <p:tag name="KSO_WM_UNIT_TYPE" val="i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372_1*i*1"/>
  <p:tag name="KSO_WM_TEMPLATE_CATEGORY" val="diagram"/>
  <p:tag name="KSO_WM_TEMPLATE_INDEX" val="20201372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372_1*i*2"/>
  <p:tag name="KSO_WM_TEMPLATE_CATEGORY" val="diagram"/>
  <p:tag name="KSO_WM_TEMPLATE_INDEX" val="20201372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3"/>
  <p:tag name="KSO_WM_UNIT_FILL_TYPE" val="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372_1*i*3"/>
  <p:tag name="KSO_WM_TEMPLATE_CATEGORY" val="diagram"/>
  <p:tag name="KSO_WM_TEMPLATE_INDEX" val="20201372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372_1*i*4"/>
  <p:tag name="KSO_WM_TEMPLATE_CATEGORY" val="diagram"/>
  <p:tag name="KSO_WM_TEMPLATE_INDEX" val="20201372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SUBTYPE" val="a"/>
  <p:tag name="KSO_WM_UNIT_PRESET_TEXT" val="无论我多早迎接这清晨，在路上，都会有人在。我以为别人还在梦乡，但无论什么时候，这个世界都比我快一步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372_1*h_f*1_1"/>
  <p:tag name="KSO_WM_TEMPLATE_CATEGORY" val="diagram"/>
  <p:tag name="KSO_WM_TEMPLATE_INDEX" val="20201372"/>
  <p:tag name="KSO_WM_UNIT_LAYERLEVEL" val="1_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372_1*i*5"/>
  <p:tag name="KSO_WM_TEMPLATE_CATEGORY" val="diagram"/>
  <p:tag name="KSO_WM_TEMPLATE_INDEX" val="20201372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372_1*i*6"/>
  <p:tag name="KSO_WM_TEMPLATE_CATEGORY" val="diagram"/>
  <p:tag name="KSO_WM_TEMPLATE_INDEX" val="20201372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diagram20201372_1*h_i*1_1"/>
  <p:tag name="KSO_WM_TEMPLATE_CATEGORY" val="diagram"/>
  <p:tag name="KSO_WM_TEMPLATE_INDEX" val="20201372"/>
  <p:tag name="KSO_WM_UNIT_LAYERLEVEL" val="1_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diagram20201372_1*h_i*1_2"/>
  <p:tag name="KSO_WM_TEMPLATE_CATEGORY" val="diagram"/>
  <p:tag name="KSO_WM_TEMPLATE_INDEX" val="20201372"/>
  <p:tag name="KSO_WM_UNIT_LAYERLEVEL" val="1_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BEAUTIFY_FLAG" val="#wm#"/>
  <p:tag name="KSO_WM_TEMPLATE_CATEGORY" val="diagram"/>
  <p:tag name="KSO_WM_TEMPLATE_INDEX" val="20220058"/>
  <p:tag name="KSO_WM_SLIDE_BK_DARK_LIGHT" val="2"/>
  <p:tag name="KSO_WM_SLIDE_BACKGROUND_TYPE" val="general"/>
</p:tagLst>
</file>

<file path=ppt/tags/tag582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177"/>
  <p:tag name="KSO_WM_UNIT_ID" val="custom20204177_34*a*1"/>
  <p:tag name="KSO_WM_UNIT_PRESET_TEXT" val="再出发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7_34*i*1"/>
  <p:tag name="KSO_WM_UNIT_LAYERLEVEL" val="1"/>
  <p:tag name="KSO_WM_TAG_VERSION" val="1.0"/>
  <p:tag name="KSO_WM_BEAUTIFY_FLAG" val="#wm#"/>
  <p:tag name="KSO_WM_SLIDE_BACKGROUND_MASK_FLAG" val="1"/>
  <p:tag name="KSO_WM_UNIT_TYPE" val="i"/>
  <p:tag name="KSO_WM_UNIT_INDEX" val="1"/>
  <p:tag name="KSO_WM_TEMPLATE_CATEGORY" val="custom"/>
  <p:tag name="KSO_WM_TEMPLATE_INDEX" val="20204177"/>
  <p:tag name="KSO_WM_UNIT_PRESET_TEXT" val="202X"/>
  <p:tag name="KSO_WM_UNIT_TEXT_FILL_FORE_SCHEMECOLOR_INDEX_BRIGHTNESS" val="0"/>
  <p:tag name="KSO_WM_UNIT_TEXT_FILL_FORE_SCHEMECOLOR_INDEX" val="5"/>
  <p:tag name="KSO_WM_UNIT_TEXT_FILL_TYPE" val="1"/>
</p:tagLst>
</file>

<file path=ppt/tags/tag584.xml><?xml version="1.0" encoding="utf-8"?>
<p:tagLst xmlns:p="http://schemas.openxmlformats.org/presentationml/2006/main">
  <p:tag name="KSO_WM_SLIDE_ID" val="custom20204177_34"/>
  <p:tag name="KSO_WM_TEMPLATE_SUBCATEGORY" val="0"/>
  <p:tag name="KSO_WM_TEMPLATE_MASTER_TYPE" val="1"/>
  <p:tag name="KSO_WM_TEMPLATE_COLOR_TYPE" val="1"/>
  <p:tag name="KSO_WM_SLIDE_ITEM_CNT" val="0"/>
  <p:tag name="KSO_WM_SLIDE_INDEX" val="34"/>
  <p:tag name="KSO_WM_TAG_VERSION" val="1.0"/>
  <p:tag name="KSO_WM_BEAUTIFY_FLAG" val="#wm#"/>
  <p:tag name="KSO_WM_TEMPLATE_CATEGORY" val="custom"/>
  <p:tag name="KSO_WM_TEMPLATE_INDEX" val="20204177"/>
  <p:tag name="KSO_WM_SLIDE_TYPE" val="endPage"/>
  <p:tag name="KSO_WM_SLIDE_SUBTYPE" val="pureTxt"/>
  <p:tag name="KSO_WM_SLIDE_LAYOUT" val="a_b"/>
  <p:tag name="KSO_WM_SLIDE_LAYOUT_CNT" val="1_1"/>
</p:tagLst>
</file>

<file path=ppt/tags/tag585.xml><?xml version="1.0" encoding="utf-8"?>
<p:tagLst xmlns:p="http://schemas.openxmlformats.org/presentationml/2006/main">
  <p:tag name="commondata" val="eyJoZGlkIjoiNzRmNDEwOTZlYWZmY2IzM2EyNTBlODY4NjM1ODFhODAifQ==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INDEX" val="1"/>
  <p:tag name="KSO_WM_UNIT_TYPE" val="y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2"/>
  <p:tag name="KSO_WM_UNIT_TYPE" val="i"/>
  <p:tag name="KSO_WM_UNIT_SUBTYPE" val="h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9F1F6"/>
      </a:dk2>
      <a:lt2>
        <a:srgbClr val="FCFDFD"/>
      </a:lt2>
      <a:accent1>
        <a:srgbClr val="61BEEE"/>
      </a:accent1>
      <a:accent2>
        <a:srgbClr val="00CEC7"/>
      </a:accent2>
      <a:accent3>
        <a:srgbClr val="91CD65"/>
      </a:accent3>
      <a:accent4>
        <a:srgbClr val="E3AF40"/>
      </a:accent4>
      <a:accent5>
        <a:srgbClr val="F68E5F"/>
      </a:accent5>
      <a:accent6>
        <a:srgbClr val="EA798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4535</Words>
  <Application>WPS 演示</Application>
  <PresentationFormat>宽屏</PresentationFormat>
  <Paragraphs>210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Open Sans</vt:lpstr>
      <vt:lpstr>Montserrat Black</vt:lpstr>
      <vt:lpstr>Arial Unicode MS</vt:lpstr>
      <vt:lpstr>Arial Black</vt:lpstr>
      <vt:lpstr>Calibri</vt:lpstr>
      <vt:lpstr>Segoe Print</vt:lpstr>
      <vt:lpstr>Office 主题​​</vt:lpstr>
      <vt:lpstr>1_Office 主题​​</vt:lpstr>
      <vt:lpstr>2023年年度总结</vt:lpstr>
      <vt:lpstr>不一样的我</vt:lpstr>
      <vt:lpstr>PowerPoint 演示文稿</vt:lpstr>
      <vt:lpstr>PowerPoint 演示文稿</vt:lpstr>
      <vt:lpstr>一起回顾Q4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Q4业务亮点</vt:lpstr>
      <vt:lpstr>PowerPoint 演示文稿</vt:lpstr>
      <vt:lpstr>一起回顾2023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2023年度业务亮点</vt:lpstr>
      <vt:lpstr>PowerPoint 演示文稿</vt:lpstr>
      <vt:lpstr>年度最大的挑战</vt:lpstr>
      <vt:lpstr>PowerPoint 演示文稿</vt:lpstr>
      <vt:lpstr>对我影响最大的事</vt:lpstr>
      <vt:lpstr>PowerPoint 演示文稿</vt:lpstr>
      <vt:lpstr>个人成长亮点</vt:lpstr>
      <vt:lpstr>PowerPoint 演示文稿</vt:lpstr>
      <vt:lpstr>我的小问题</vt:lpstr>
      <vt:lpstr>PowerPoint 演示文稿</vt:lpstr>
      <vt:lpstr>感恩的人</vt:lpstr>
      <vt:lpstr>PowerPoint 演示文稿</vt:lpstr>
      <vt:lpstr>对团队的一些小建议</vt:lpstr>
      <vt:lpstr>PowerPoint 演示文稿</vt:lpstr>
      <vt:lpstr>2024我想成为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MPC</cp:lastModifiedBy>
  <cp:revision>13</cp:revision>
  <dcterms:created xsi:type="dcterms:W3CDTF">2023-12-26T02:32:00Z</dcterms:created>
  <dcterms:modified xsi:type="dcterms:W3CDTF">2023-12-27T02:53:03Z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/>
  </property>
</Properties>
</file>