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301" r:id="rId3"/>
    <p:sldId id="293" r:id="rId4"/>
    <p:sldId id="305" r:id="rId5"/>
    <p:sldId id="298" r:id="rId6"/>
    <p:sldId id="296" r:id="rId7"/>
    <p:sldId id="294" r:id="rId8"/>
    <p:sldId id="297" r:id="rId9"/>
    <p:sldId id="303" r:id="rId10"/>
    <p:sldId id="299" r:id="rId11"/>
    <p:sldId id="302" r:id="rId12"/>
    <p:sldId id="304" r:id="rId13"/>
    <p:sldId id="300" r:id="rId14"/>
    <p:sldId id="29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2E2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1720B-DE80-854F-8947-025CE03935CB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7D2CC-461A-4541-800F-BDEDD9D4D4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64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C523C-4F8C-6F4B-B6A8-481A8460F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670D4A-27F9-714F-A41E-4CDF945F4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B84E8-950F-8E46-849A-92D895C6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95D8-DB10-F741-BEA9-FA2CD16045CE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64B0B-96F0-2445-AC85-A3CF7E91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0D117-A89B-4648-A41C-FE9E7F19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1690-37AD-B94E-9D4E-3BF0E3C7FF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364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F1EAA-D50F-E34F-AEFE-4E80C4A7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C56D4C-E7A3-CC44-9BB7-562FA1D9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C4912-040C-9449-A35E-3EAF1698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95D8-DB10-F741-BEA9-FA2CD16045CE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EC3C8-DF8D-8C42-A26F-8CBD9F08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0957E-CF81-1147-B36A-3907CE94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1690-37AD-B94E-9D4E-3BF0E3C7FF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22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C2884E-0B0A-3F4D-BC7E-B0B2E37FA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C7FE4-9C4D-2546-9B26-782A6CFE4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10414-D71B-1142-8E58-8350C6C3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95D8-DB10-F741-BEA9-FA2CD16045CE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A3275-9AAF-0A46-923C-8994FB32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13763-19F7-3C4F-A9F3-7B8C68B7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1690-37AD-B94E-9D4E-3BF0E3C7FF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443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8D7DC-BDEC-AB42-A371-28AC056D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E66B8-0341-C24B-99E4-398506D14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9D6D9-D979-B541-BB80-A966D63C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95D8-DB10-F741-BEA9-FA2CD16045CE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4B42C-2180-5D46-B10A-3E512C60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2E358-C6B9-2A46-A846-5A13832E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1690-37AD-B94E-9D4E-3BF0E3C7FF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919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69304-64D0-FF40-9076-3460D47C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7A9653-08E3-CC47-ACDF-F49F7F21B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08137-2A3B-F745-8E5F-0FFE6807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95D8-DB10-F741-BEA9-FA2CD16045CE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8EDFD-77E8-AF43-A1F6-12CFF3E9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48070-D28F-4743-B6A2-4FEEB212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1690-37AD-B94E-9D4E-3BF0E3C7FF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84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CDE9E-7060-B444-AF2E-4433A0AF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C80F8-82B4-A246-B243-39DD3B9D3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6B88E1-40EF-3B4B-9A52-AAF29AA62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41E900-652E-2E47-88E1-E0CD42B5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95D8-DB10-F741-BEA9-FA2CD16045CE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FDF877-89C4-6046-8A06-1023043D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53549-D3A4-2743-A79A-BEBF7317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1690-37AD-B94E-9D4E-3BF0E3C7FF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13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0E9AA-9541-064C-AF34-22EAFEB4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9BB29-9DEA-1A47-9DF2-56CFCAF3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524A7D-2C58-434D-81D4-23DD69B3B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55CDC4-8415-EA4F-B3BA-2B2C20DEC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5A0D8E-4D84-F24B-86B9-3A3FFB376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55E1C5-B535-EE45-8500-560C2F36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95D8-DB10-F741-BEA9-FA2CD16045CE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0A92F2-FF15-9747-B920-73BDFA72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A54EDF-665E-7544-ADBC-668D2CDD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1690-37AD-B94E-9D4E-3BF0E3C7FF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975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6B7BB-E3BF-A042-9573-DB10FB5F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352944-B04A-D14C-B2ED-783E54A8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95D8-DB10-F741-BEA9-FA2CD16045CE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D09B60-BFA2-4F47-BF1A-BF452DA4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C76AE6-E1DC-EC4C-AB27-3D7FA754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1690-37AD-B94E-9D4E-3BF0E3C7FF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07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AA3987-9CE3-6B46-9987-33055335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95D8-DB10-F741-BEA9-FA2CD16045CE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B87FA0-D26D-A443-8FA5-6988C20A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09EF87-3A7F-EE4C-9E50-00EF3527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1690-37AD-B94E-9D4E-3BF0E3C7FF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431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016B8-5885-6740-861B-0D4B49C5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615EE-D72D-734C-9265-B027566E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A18B34-743C-D149-9E51-75897D5D5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3E650E-2C13-174A-98AC-554F2B45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95D8-DB10-F741-BEA9-FA2CD16045CE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9BE329-15E4-C24C-8049-B8BB567C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14D2A6-86FB-0D47-AA4C-6925CB4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1690-37AD-B94E-9D4E-3BF0E3C7FF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92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F0E5F-BC3B-8743-AAC3-E51A85DD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102112-D853-D445-9F62-4BC3AB693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579C03-E0CC-BD46-9768-10658CE4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07237-FEE5-454C-84BE-FDD7E817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95D8-DB10-F741-BEA9-FA2CD16045CE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07CDFE-5665-AD42-914D-32FC65C9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32411-0938-6A4D-B088-AB546000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1690-37AD-B94E-9D4E-3BF0E3C7FF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89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B588D2-A1B0-4548-8F0D-1E167DD9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8FC50A-3E45-8E47-AFA4-7AF9E38B1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29FA3-7BFF-1443-95D5-75D204A6A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95D8-DB10-F741-BEA9-FA2CD16045CE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66A71-BE71-9F46-8167-CB804FE01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95958-EB42-4545-9A27-C464FB46E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51690-37AD-B94E-9D4E-3BF0E3C7FF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09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1D8711-B6FA-D24F-BC8E-25C53E63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178" y="735100"/>
            <a:ext cx="1828800" cy="533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E3813C-63FF-2740-97DB-54BC3BC5333E}"/>
              </a:ext>
            </a:extLst>
          </p:cNvPr>
          <p:cNvSpPr txBox="1"/>
          <p:nvPr/>
        </p:nvSpPr>
        <p:spPr>
          <a:xfrm>
            <a:off x="4959177" y="1381322"/>
            <a:ext cx="2273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  活  本  应  如  此</a:t>
            </a:r>
          </a:p>
          <a:p>
            <a:endParaRPr kumimoji="1"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3977AE-06BD-1F4A-B9AD-A84FA3969118}"/>
              </a:ext>
            </a:extLst>
          </p:cNvPr>
          <p:cNvSpPr txBox="1"/>
          <p:nvPr/>
        </p:nvSpPr>
        <p:spPr>
          <a:xfrm>
            <a:off x="5529180" y="528869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开放平台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F2196D-7D3E-4B47-9703-51DEEBD7BEF9}"/>
              </a:ext>
            </a:extLst>
          </p:cNvPr>
          <p:cNvSpPr txBox="1"/>
          <p:nvPr/>
        </p:nvSpPr>
        <p:spPr>
          <a:xfrm>
            <a:off x="3096624" y="2858182"/>
            <a:ext cx="5998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非标设备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-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物模型</a:t>
            </a:r>
            <a:r>
              <a:rPr lang="zh-CN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标准接入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5FAB90-EABF-341C-91DA-F0C9213F6057}"/>
              </a:ext>
            </a:extLst>
          </p:cNvPr>
          <p:cNvSpPr txBox="1"/>
          <p:nvPr/>
        </p:nvSpPr>
        <p:spPr>
          <a:xfrm>
            <a:off x="6611007" y="5433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C8D8C7-2B68-82DC-FC77-C3D9CD0FDD28}"/>
              </a:ext>
            </a:extLst>
          </p:cNvPr>
          <p:cNvSpPr txBox="1"/>
          <p:nvPr/>
        </p:nvSpPr>
        <p:spPr>
          <a:xfrm>
            <a:off x="5593299" y="56392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2">
                    <a:lumMod val="90000"/>
                  </a:schemeClr>
                </a:solidFill>
              </a:rPr>
              <a:t>韩成成</a:t>
            </a:r>
          </a:p>
        </p:txBody>
      </p:sp>
    </p:spTree>
    <p:extLst>
      <p:ext uri="{BB962C8B-B14F-4D97-AF65-F5344CB8AC3E}">
        <p14:creationId xmlns:p14="http://schemas.microsoft.com/office/powerpoint/2010/main" val="115445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F722E0-722E-094E-AAD3-84D00F22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2C0486-BABD-E54C-B0F0-A3569913007F}"/>
              </a:ext>
            </a:extLst>
          </p:cNvPr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  活  本  应  如  此</a:t>
            </a:r>
          </a:p>
          <a:p>
            <a:endParaRPr kumimoji="1" lang="zh-CN" altLang="en-US" sz="1200" dirty="0"/>
          </a:p>
        </p:txBody>
      </p:sp>
      <p:sp>
        <p:nvSpPr>
          <p:cNvPr id="4" name="标题 18">
            <a:extLst>
              <a:ext uri="{FF2B5EF4-FFF2-40B4-BE49-F238E27FC236}">
                <a16:creationId xmlns:a16="http://schemas.microsoft.com/office/drawing/2014/main" id="{509962CD-D41B-ED35-76F4-23B0A9C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0" y="513122"/>
            <a:ext cx="9385302" cy="425576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4.C-link</a:t>
            </a:r>
            <a:r>
              <a:rPr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5.X</a:t>
            </a:r>
            <a:r>
              <a:rPr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设备数据通讯</a:t>
            </a:r>
          </a:p>
        </p:txBody>
      </p:sp>
      <p:pic>
        <p:nvPicPr>
          <p:cNvPr id="3" name="图片 2" descr="手机屏幕截图&#10;&#10;低可信度描述已自动生成">
            <a:extLst>
              <a:ext uri="{FF2B5EF4-FFF2-40B4-BE49-F238E27FC236}">
                <a16:creationId xmlns:a16="http://schemas.microsoft.com/office/drawing/2014/main" id="{95A54408-F8A8-2F0C-2AFA-5D45FA42A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08" y="1416050"/>
            <a:ext cx="4635500" cy="977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42CAD3-6088-86E1-ECF7-6F07D4C4F832}"/>
              </a:ext>
            </a:extLst>
          </p:cNvPr>
          <p:cNvSpPr txBox="1"/>
          <p:nvPr/>
        </p:nvSpPr>
        <p:spPr>
          <a:xfrm>
            <a:off x="520821" y="2871302"/>
            <a:ext cx="10966986" cy="170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Clink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和</a:t>
            </a: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5.X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 设备数据上下行采用消息中间件</a:t>
            </a: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,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拿掉之前的</a:t>
            </a: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MQTT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方式</a:t>
            </a:r>
            <a:endParaRPr kumimoji="1" lang="en-US" altLang="zh-CN" sz="2400" dirty="0">
              <a:latin typeface="Arial" panose="020B0604020202020204" pitchFamily="34" charset="0"/>
              <a:ea typeface="Kaiti SC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消息类型区分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控制数据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、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运行数据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、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故障数据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、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设备在线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、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设备离线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Kaiti SC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Clink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和</a:t>
            </a: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5.X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约定消息格式</a:t>
            </a:r>
            <a:endParaRPr kumimoji="1" lang="en-US" altLang="zh-CN" sz="2400" dirty="0">
              <a:latin typeface="Arial" panose="020B0604020202020204" pitchFamily="34" charset="0"/>
              <a:ea typeface="Kai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D3DB0F-6E49-D0B7-BFDD-0260765BD221}"/>
              </a:ext>
            </a:extLst>
          </p:cNvPr>
          <p:cNvSpPr txBox="1"/>
          <p:nvPr/>
        </p:nvSpPr>
        <p:spPr>
          <a:xfrm>
            <a:off x="520821" y="5975546"/>
            <a:ext cx="630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</a:t>
            </a:r>
            <a:r>
              <a:rPr kumimoji="1" lang="en-US" altLang="zh-CN" dirty="0"/>
              <a:t>:clink</a:t>
            </a:r>
            <a:r>
              <a:rPr kumimoji="1" lang="zh-CN" altLang="en-US" dirty="0"/>
              <a:t>第二阶段</a:t>
            </a:r>
            <a:r>
              <a:rPr kumimoji="1" lang="en-US" altLang="zh-CN" dirty="0"/>
              <a:t>,</a:t>
            </a:r>
            <a:r>
              <a:rPr kumimoji="1" lang="zh-CN" altLang="en-US" dirty="0"/>
              <a:t>制定与其他第三方平台消息</a:t>
            </a:r>
            <a:r>
              <a:rPr kumimoji="1" lang="en-US" altLang="zh-CN" dirty="0"/>
              <a:t>/http</a:t>
            </a:r>
            <a:r>
              <a:rPr kumimoji="1" lang="zh-CN" altLang="en-US" dirty="0"/>
              <a:t>对接方式等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452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F722E0-722E-094E-AAD3-84D00F22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2C0486-BABD-E54C-B0F0-A3569913007F}"/>
              </a:ext>
            </a:extLst>
          </p:cNvPr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  活  本  应  如  此</a:t>
            </a:r>
          </a:p>
          <a:p>
            <a:endParaRPr kumimoji="1" lang="zh-CN" altLang="en-US" sz="1200" dirty="0"/>
          </a:p>
        </p:txBody>
      </p:sp>
      <p:sp>
        <p:nvSpPr>
          <p:cNvPr id="4" name="标题 18">
            <a:extLst>
              <a:ext uri="{FF2B5EF4-FFF2-40B4-BE49-F238E27FC236}">
                <a16:creationId xmlns:a16="http://schemas.microsoft.com/office/drawing/2014/main" id="{509962CD-D41B-ED35-76F4-23B0A9C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0" y="513122"/>
            <a:ext cx="9385302" cy="425576"/>
          </a:xfrm>
        </p:spPr>
        <p:txBody>
          <a:bodyPr>
            <a:normAutofit fontScale="90000"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5.C-link</a:t>
            </a:r>
            <a:r>
              <a:rPr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和第三方企业</a:t>
            </a:r>
            <a:r>
              <a:rPr lang="en-US" altLang="zh-CN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事业部业务数据通讯</a:t>
            </a:r>
            <a:br>
              <a:rPr kumimoji="1" lang="zh-CN" altLang="en-US" sz="2400" dirty="0"/>
            </a:br>
            <a:endParaRPr lang="zh-CN" altLang="en-US" sz="2400" b="1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42CAD3-6088-86E1-ECF7-6F07D4C4F832}"/>
              </a:ext>
            </a:extLst>
          </p:cNvPr>
          <p:cNvSpPr txBox="1"/>
          <p:nvPr/>
        </p:nvSpPr>
        <p:spPr>
          <a:xfrm>
            <a:off x="520821" y="2871302"/>
            <a:ext cx="10966986" cy="170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Clink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提供标准格式的</a:t>
            </a: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http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接口</a:t>
            </a:r>
            <a:endParaRPr kumimoji="1" lang="en-US" altLang="zh-CN" sz="2400" dirty="0">
              <a:latin typeface="Arial" panose="020B0604020202020204" pitchFamily="34" charset="0"/>
              <a:ea typeface="Kaiti SC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规范接口</a:t>
            </a:r>
            <a:r>
              <a:rPr kumimoji="1" lang="en-US" altLang="zh-CN" sz="2400" dirty="0" err="1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url</a:t>
            </a:r>
            <a:endParaRPr kumimoji="1" lang="en-US" altLang="zh-CN" sz="2400" dirty="0">
              <a:latin typeface="Arial" panose="020B0604020202020204" pitchFamily="34" charset="0"/>
              <a:ea typeface="Kaiti SC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减少接口</a:t>
            </a:r>
            <a:endParaRPr kumimoji="1" lang="en-US" altLang="zh-CN" sz="2400" dirty="0">
              <a:latin typeface="Arial" panose="020B0604020202020204" pitchFamily="34" charset="0"/>
              <a:ea typeface="Kaiti SC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 descr="手机屏幕截图&#10;&#10;低可信度描述已自动生成">
            <a:extLst>
              <a:ext uri="{FF2B5EF4-FFF2-40B4-BE49-F238E27FC236}">
                <a16:creationId xmlns:a16="http://schemas.microsoft.com/office/drawing/2014/main" id="{3AE96871-696C-D98A-6E5A-4F5BABA1B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389" y="1460500"/>
            <a:ext cx="4617771" cy="885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7EA6662-CEE3-5743-82DC-1892246F5BB7}"/>
              </a:ext>
            </a:extLst>
          </p:cNvPr>
          <p:cNvSpPr txBox="1"/>
          <p:nvPr/>
        </p:nvSpPr>
        <p:spPr>
          <a:xfrm>
            <a:off x="520821" y="480322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F722E0-722E-094E-AAD3-84D00F22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2C0486-BABD-E54C-B0F0-A3569913007F}"/>
              </a:ext>
            </a:extLst>
          </p:cNvPr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  活  本  应  如  此</a:t>
            </a:r>
          </a:p>
          <a:p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252CA7-55D4-C2D7-EAF0-3D60744F84F3}"/>
              </a:ext>
            </a:extLst>
          </p:cNvPr>
          <p:cNvSpPr txBox="1"/>
          <p:nvPr/>
        </p:nvSpPr>
        <p:spPr>
          <a:xfrm>
            <a:off x="5223641" y="32161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5" name="标题 18">
            <a:extLst>
              <a:ext uri="{FF2B5EF4-FFF2-40B4-BE49-F238E27FC236}">
                <a16:creationId xmlns:a16="http://schemas.microsoft.com/office/drawing/2014/main" id="{B5DE790A-068C-6B1C-5D4E-B68A1072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0" y="513122"/>
            <a:ext cx="9385302" cy="425576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6.</a:t>
            </a:r>
            <a:r>
              <a:rPr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排期</a:t>
            </a:r>
          </a:p>
        </p:txBody>
      </p:sp>
    </p:spTree>
    <p:extLst>
      <p:ext uri="{BB962C8B-B14F-4D97-AF65-F5344CB8AC3E}">
        <p14:creationId xmlns:p14="http://schemas.microsoft.com/office/powerpoint/2010/main" val="42488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F722E0-722E-094E-AAD3-84D00F22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2C0486-BABD-E54C-B0F0-A3569913007F}"/>
              </a:ext>
            </a:extLst>
          </p:cNvPr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  活  本  应  如  此</a:t>
            </a:r>
          </a:p>
          <a:p>
            <a:endParaRPr kumimoji="1" lang="zh-CN" altLang="en-US" sz="1200" dirty="0"/>
          </a:p>
        </p:txBody>
      </p:sp>
      <p:pic>
        <p:nvPicPr>
          <p:cNvPr id="3" name="图片 2" descr="手机屏幕的截图&#10;&#10;中度可信度描述已自动生成">
            <a:extLst>
              <a:ext uri="{FF2B5EF4-FFF2-40B4-BE49-F238E27FC236}">
                <a16:creationId xmlns:a16="http://schemas.microsoft.com/office/drawing/2014/main" id="{D97FC9C8-A490-C0C7-A9F3-0394954C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2235200"/>
            <a:ext cx="5295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2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F722E0-722E-094E-AAD3-84D00F22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2C0486-BABD-E54C-B0F0-A3569913007F}"/>
              </a:ext>
            </a:extLst>
          </p:cNvPr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  活  本  应  如  此</a:t>
            </a:r>
          </a:p>
          <a:p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252CA7-55D4-C2D7-EAF0-3D60744F84F3}"/>
              </a:ext>
            </a:extLst>
          </p:cNvPr>
          <p:cNvSpPr txBox="1"/>
          <p:nvPr/>
        </p:nvSpPr>
        <p:spPr>
          <a:xfrm>
            <a:off x="5223641" y="32161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02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F722E0-722E-094E-AAD3-84D00F22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2C0486-BABD-E54C-B0F0-A3569913007F}"/>
              </a:ext>
            </a:extLst>
          </p:cNvPr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  活  本  应  如  此</a:t>
            </a:r>
          </a:p>
          <a:p>
            <a:endParaRPr kumimoji="1"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DD19AE-D23E-AFAE-1CD9-222A0D7F4D3D}"/>
              </a:ext>
            </a:extLst>
          </p:cNvPr>
          <p:cNvSpPr txBox="1"/>
          <p:nvPr/>
        </p:nvSpPr>
        <p:spPr>
          <a:xfrm>
            <a:off x="3148407" y="2202459"/>
            <a:ext cx="6265636" cy="2254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5.X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创建非标设备</a:t>
            </a: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/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协议配置</a:t>
            </a:r>
            <a:endParaRPr kumimoji="1" lang="zh-CN" altLang="en-US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设备绑定</a:t>
            </a: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/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解绑</a:t>
            </a:r>
            <a:endParaRPr kumimoji="1" lang="en-US" altLang="zh-CN" sz="2400" dirty="0">
              <a:latin typeface="Arial" panose="020B0604020202020204" pitchFamily="34" charset="0"/>
              <a:ea typeface="Kaiti SC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C-link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和</a:t>
            </a: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5.X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设备数据通讯</a:t>
            </a:r>
            <a:endParaRPr kumimoji="1" lang="zh-CN" altLang="en-US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C-link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和第三方平台</a:t>
            </a: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/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事业部业务数据通讯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792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F722E0-722E-094E-AAD3-84D00F22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2C0486-BABD-E54C-B0F0-A3569913007F}"/>
              </a:ext>
            </a:extLst>
          </p:cNvPr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  活  本  应  如  此</a:t>
            </a:r>
          </a:p>
          <a:p>
            <a:endParaRPr kumimoji="1" lang="zh-CN" altLang="en-US" sz="1200" dirty="0"/>
          </a:p>
        </p:txBody>
      </p:sp>
      <p:pic>
        <p:nvPicPr>
          <p:cNvPr id="13" name="图片 12" descr="图示&#10;&#10;描述已自动生成">
            <a:extLst>
              <a:ext uri="{FF2B5EF4-FFF2-40B4-BE49-F238E27FC236}">
                <a16:creationId xmlns:a16="http://schemas.microsoft.com/office/drawing/2014/main" id="{991E13A3-41AB-66EE-2138-1CC96BAD7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14" y="941353"/>
            <a:ext cx="9958771" cy="5421343"/>
          </a:xfrm>
          <a:prstGeom prst="rect">
            <a:avLst/>
          </a:prstGeom>
        </p:spPr>
      </p:pic>
      <p:sp>
        <p:nvSpPr>
          <p:cNvPr id="14" name="标题 18">
            <a:extLst>
              <a:ext uri="{FF2B5EF4-FFF2-40B4-BE49-F238E27FC236}">
                <a16:creationId xmlns:a16="http://schemas.microsoft.com/office/drawing/2014/main" id="{070A725B-BA72-4FA5-B462-094530AC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11" y="515777"/>
            <a:ext cx="9385302" cy="425576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环节</a:t>
            </a:r>
          </a:p>
        </p:txBody>
      </p:sp>
    </p:spTree>
    <p:extLst>
      <p:ext uri="{BB962C8B-B14F-4D97-AF65-F5344CB8AC3E}">
        <p14:creationId xmlns:p14="http://schemas.microsoft.com/office/powerpoint/2010/main" val="306597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F722E0-722E-094E-AAD3-84D00F22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2C0486-BABD-E54C-B0F0-A3569913007F}"/>
              </a:ext>
            </a:extLst>
          </p:cNvPr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  活  本  应  如  此</a:t>
            </a:r>
          </a:p>
          <a:p>
            <a:endParaRPr kumimoji="1" lang="zh-CN" altLang="en-US" sz="1200" dirty="0"/>
          </a:p>
        </p:txBody>
      </p:sp>
      <p:sp>
        <p:nvSpPr>
          <p:cNvPr id="5" name="标题 18">
            <a:extLst>
              <a:ext uri="{FF2B5EF4-FFF2-40B4-BE49-F238E27FC236}">
                <a16:creationId xmlns:a16="http://schemas.microsoft.com/office/drawing/2014/main" id="{B5DE790A-068C-6B1C-5D4E-B68A1072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0" y="513122"/>
            <a:ext cx="9385302" cy="425576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信息同步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203C49-353D-B25B-6795-7F318D87667B}"/>
              </a:ext>
            </a:extLst>
          </p:cNvPr>
          <p:cNvSpPr txBox="1"/>
          <p:nvPr/>
        </p:nvSpPr>
        <p:spPr>
          <a:xfrm>
            <a:off x="510311" y="1277549"/>
            <a:ext cx="10609634" cy="592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 err="1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Clife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产品基本信息同步到</a:t>
            </a: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Clink</a:t>
            </a:r>
            <a:endParaRPr kumimoji="1"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AE4EE3-2940-CCEA-6A7E-4A829FEB9B44}"/>
              </a:ext>
            </a:extLst>
          </p:cNvPr>
          <p:cNvSpPr txBox="1"/>
          <p:nvPr/>
        </p:nvSpPr>
        <p:spPr>
          <a:xfrm>
            <a:off x="510311" y="1826533"/>
            <a:ext cx="10609634" cy="592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2.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 err="1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Clife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产品物模型协议同步到</a:t>
            </a: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Clink</a:t>
            </a:r>
            <a:endParaRPr kumimoji="1"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3BCD93-8F30-7005-E545-0E584097995F}"/>
              </a:ext>
            </a:extLst>
          </p:cNvPr>
          <p:cNvSpPr txBox="1"/>
          <p:nvPr/>
        </p:nvSpPr>
        <p:spPr>
          <a:xfrm>
            <a:off x="510311" y="3132508"/>
            <a:ext cx="10609634" cy="592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同步方式？</a:t>
            </a:r>
          </a:p>
        </p:txBody>
      </p:sp>
    </p:spTree>
    <p:extLst>
      <p:ext uri="{BB962C8B-B14F-4D97-AF65-F5344CB8AC3E}">
        <p14:creationId xmlns:p14="http://schemas.microsoft.com/office/powerpoint/2010/main" val="54566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F722E0-722E-094E-AAD3-84D00F22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2C0486-BABD-E54C-B0F0-A3569913007F}"/>
              </a:ext>
            </a:extLst>
          </p:cNvPr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  活  本  应  如  此</a:t>
            </a:r>
          </a:p>
          <a:p>
            <a:endParaRPr kumimoji="1" lang="zh-CN" altLang="en-US" sz="1200" dirty="0"/>
          </a:p>
        </p:txBody>
      </p:sp>
      <p:sp>
        <p:nvSpPr>
          <p:cNvPr id="4" name="标题 18">
            <a:extLst>
              <a:ext uri="{FF2B5EF4-FFF2-40B4-BE49-F238E27FC236}">
                <a16:creationId xmlns:a16="http://schemas.microsoft.com/office/drawing/2014/main" id="{6A721E61-9CB6-C9FB-5CBA-7C91C836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11" y="515777"/>
            <a:ext cx="9385302" cy="425576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设备绑定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541CA2-A491-89AC-F179-0DA59E8D2AB6}"/>
              </a:ext>
            </a:extLst>
          </p:cNvPr>
          <p:cNvSpPr/>
          <p:nvPr/>
        </p:nvSpPr>
        <p:spPr>
          <a:xfrm>
            <a:off x="359258" y="1138818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  <a:cs typeface="Arial" panose="020B0604020202020204" pitchFamily="34" charset="0"/>
              </a:rPr>
              <a:t>1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  <a:cs typeface="Arial" panose="020B0604020202020204" pitchFamily="34" charset="0"/>
              </a:rPr>
              <a:t>、目前的绑定方式</a:t>
            </a:r>
            <a:endParaRPr kumimoji="1" lang="zh-CN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3" name="图片 2" descr="图表, 箱线图&#10;&#10;描述已自动生成">
            <a:extLst>
              <a:ext uri="{FF2B5EF4-FFF2-40B4-BE49-F238E27FC236}">
                <a16:creationId xmlns:a16="http://schemas.microsoft.com/office/drawing/2014/main" id="{98C1A723-B94F-87FC-3461-B056AF1FE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1435100"/>
            <a:ext cx="90297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2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F722E0-722E-094E-AAD3-84D00F22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2C0486-BABD-E54C-B0F0-A3569913007F}"/>
              </a:ext>
            </a:extLst>
          </p:cNvPr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  活  本  应  如  此</a:t>
            </a:r>
          </a:p>
          <a:p>
            <a:endParaRPr kumimoji="1" lang="zh-CN" altLang="en-US" sz="1200" dirty="0"/>
          </a:p>
        </p:txBody>
      </p:sp>
      <p:sp>
        <p:nvSpPr>
          <p:cNvPr id="4" name="标题 18">
            <a:extLst>
              <a:ext uri="{FF2B5EF4-FFF2-40B4-BE49-F238E27FC236}">
                <a16:creationId xmlns:a16="http://schemas.microsoft.com/office/drawing/2014/main" id="{FDACEB0B-C59D-4326-1648-50292703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11" y="515777"/>
            <a:ext cx="9385302" cy="425576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设备绑定</a:t>
            </a:r>
          </a:p>
        </p:txBody>
      </p:sp>
      <p:pic>
        <p:nvPicPr>
          <p:cNvPr id="8" name="图片 7" descr="图表, 箱线图&#10;&#10;描述已自动生成">
            <a:extLst>
              <a:ext uri="{FF2B5EF4-FFF2-40B4-BE49-F238E27FC236}">
                <a16:creationId xmlns:a16="http://schemas.microsoft.com/office/drawing/2014/main" id="{DF64AAAF-78A8-5375-6E3D-663995E06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850" y="1615089"/>
            <a:ext cx="7988300" cy="42164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8CEC88D-5974-6384-AB53-6499304CEC7D}"/>
              </a:ext>
            </a:extLst>
          </p:cNvPr>
          <p:cNvSpPr/>
          <p:nvPr/>
        </p:nvSpPr>
        <p:spPr>
          <a:xfrm>
            <a:off x="359258" y="113881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  <a:cs typeface="Arial" panose="020B0604020202020204" pitchFamily="34" charset="0"/>
              </a:rPr>
              <a:t>2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  <a:cs typeface="Arial" panose="020B0604020202020204" pitchFamily="34" charset="0"/>
              </a:rPr>
              <a:t>、</a:t>
            </a: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  <a:cs typeface="Arial" panose="020B0604020202020204" pitchFamily="34" charset="0"/>
              </a:rPr>
              <a:t>APP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  <a:cs typeface="Arial" panose="020B0604020202020204" pitchFamily="34" charset="0"/>
              </a:rPr>
              <a:t>绑定标准方式</a:t>
            </a:r>
            <a:endParaRPr kumimoji="1" lang="zh-CN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D35947-1C71-5901-B2A3-FE16E3F6F55B}"/>
              </a:ext>
            </a:extLst>
          </p:cNvPr>
          <p:cNvSpPr txBox="1"/>
          <p:nvPr/>
        </p:nvSpPr>
        <p:spPr>
          <a:xfrm>
            <a:off x="756745" y="626416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Clink</a:t>
            </a:r>
            <a:r>
              <a:rPr kumimoji="1" lang="zh-CN" altLang="en-US" dirty="0"/>
              <a:t>绑定表</a:t>
            </a:r>
          </a:p>
        </p:txBody>
      </p:sp>
    </p:spTree>
    <p:extLst>
      <p:ext uri="{BB962C8B-B14F-4D97-AF65-F5344CB8AC3E}">
        <p14:creationId xmlns:p14="http://schemas.microsoft.com/office/powerpoint/2010/main" val="208285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F722E0-722E-094E-AAD3-84D00F22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2C0486-BABD-E54C-B0F0-A3569913007F}"/>
              </a:ext>
            </a:extLst>
          </p:cNvPr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  活  本  应  如  此</a:t>
            </a:r>
          </a:p>
          <a:p>
            <a:endParaRPr kumimoji="1" lang="zh-CN" altLang="en-US" sz="1200" dirty="0"/>
          </a:p>
        </p:txBody>
      </p:sp>
      <p:sp>
        <p:nvSpPr>
          <p:cNvPr id="4" name="标题 18">
            <a:extLst>
              <a:ext uri="{FF2B5EF4-FFF2-40B4-BE49-F238E27FC236}">
                <a16:creationId xmlns:a16="http://schemas.microsoft.com/office/drawing/2014/main" id="{6A721E61-9CB6-C9FB-5CBA-7C91C836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11" y="515777"/>
            <a:ext cx="9385302" cy="425576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</a:t>
            </a:r>
            <a:r>
              <a:rPr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设备解绑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FCD648-CF79-72EC-CE83-C55AC9AF9106}"/>
              </a:ext>
            </a:extLst>
          </p:cNvPr>
          <p:cNvSpPr/>
          <p:nvPr/>
        </p:nvSpPr>
        <p:spPr>
          <a:xfrm>
            <a:off x="359258" y="1138818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  <a:cs typeface="Arial" panose="020B0604020202020204" pitchFamily="34" charset="0"/>
              </a:rPr>
              <a:t>1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  <a:cs typeface="Arial" panose="020B0604020202020204" pitchFamily="34" charset="0"/>
              </a:rPr>
              <a:t>、目前的解绑方式</a:t>
            </a:r>
            <a:endParaRPr kumimoji="1" lang="zh-CN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8" name="图片 7" descr="图示&#10;&#10;中度可信度描述已自动生成">
            <a:extLst>
              <a:ext uri="{FF2B5EF4-FFF2-40B4-BE49-F238E27FC236}">
                <a16:creationId xmlns:a16="http://schemas.microsoft.com/office/drawing/2014/main" id="{153911BA-8779-8190-5045-FCE0B74E5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562100"/>
            <a:ext cx="8991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8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F722E0-722E-094E-AAD3-84D00F22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2C0486-BABD-E54C-B0F0-A3569913007F}"/>
              </a:ext>
            </a:extLst>
          </p:cNvPr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  活  本  应  如  此</a:t>
            </a:r>
          </a:p>
          <a:p>
            <a:endParaRPr kumimoji="1" lang="zh-CN" altLang="en-US" sz="1200" dirty="0"/>
          </a:p>
        </p:txBody>
      </p:sp>
      <p:sp>
        <p:nvSpPr>
          <p:cNvPr id="4" name="标题 18">
            <a:extLst>
              <a:ext uri="{FF2B5EF4-FFF2-40B4-BE49-F238E27FC236}">
                <a16:creationId xmlns:a16="http://schemas.microsoft.com/office/drawing/2014/main" id="{6A721E61-9CB6-C9FB-5CBA-7C91C836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11" y="515777"/>
            <a:ext cx="9385302" cy="425576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</a:t>
            </a:r>
            <a:r>
              <a:rPr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设备解绑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FCD648-CF79-72EC-CE83-C55AC9AF9106}"/>
              </a:ext>
            </a:extLst>
          </p:cNvPr>
          <p:cNvSpPr/>
          <p:nvPr/>
        </p:nvSpPr>
        <p:spPr>
          <a:xfrm>
            <a:off x="359258" y="113881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  <a:cs typeface="Arial" panose="020B0604020202020204" pitchFamily="34" charset="0"/>
              </a:rPr>
              <a:t>1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  <a:cs typeface="Arial" panose="020B0604020202020204" pitchFamily="34" charset="0"/>
              </a:rPr>
              <a:t>、标准方式</a:t>
            </a:r>
            <a:endParaRPr kumimoji="1" lang="zh-CN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A5C23C-FAA4-9F43-C47C-D5280DCF7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508150"/>
            <a:ext cx="80391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3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F722E0-722E-094E-AAD3-84D00F22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2C0486-BABD-E54C-B0F0-A3569913007F}"/>
              </a:ext>
            </a:extLst>
          </p:cNvPr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  活  本  应  如  此</a:t>
            </a:r>
          </a:p>
          <a:p>
            <a:endParaRPr kumimoji="1" lang="zh-CN" altLang="en-US" sz="1200" dirty="0"/>
          </a:p>
        </p:txBody>
      </p:sp>
      <p:sp>
        <p:nvSpPr>
          <p:cNvPr id="4" name="标题 18">
            <a:extLst>
              <a:ext uri="{FF2B5EF4-FFF2-40B4-BE49-F238E27FC236}">
                <a16:creationId xmlns:a16="http://schemas.microsoft.com/office/drawing/2014/main" id="{FEC5ED26-A93B-E324-6520-C127179C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0" y="513122"/>
            <a:ext cx="9385302" cy="425576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3.</a:t>
            </a:r>
            <a:r>
              <a:rPr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里程碑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86CBBE-C782-2DC1-8DA0-B5A08FF9389E}"/>
              </a:ext>
            </a:extLst>
          </p:cNvPr>
          <p:cNvSpPr txBox="1"/>
          <p:nvPr/>
        </p:nvSpPr>
        <p:spPr>
          <a:xfrm>
            <a:off x="510311" y="1277549"/>
            <a:ext cx="10609634" cy="2254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5.x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可以创建非标设备，主要区分</a:t>
            </a: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Wi-Fi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、</a:t>
            </a: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BLE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、蜂窝网络、操作系统、网关</a:t>
            </a:r>
            <a:endParaRPr kumimoji="1" lang="zh-CN" altLang="en-US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APP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交付</a:t>
            </a: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H5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控制</a:t>
            </a: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SDK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、绑定</a:t>
            </a: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/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解绑</a:t>
            </a: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SDK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C-link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和</a:t>
            </a: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5.X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物模型设备数据通讯打通</a:t>
            </a:r>
            <a:endParaRPr kumimoji="1" lang="zh-CN" altLang="en-US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C-link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和第三方平台</a:t>
            </a:r>
            <a:r>
              <a:rPr kumimoji="1" lang="en-US" altLang="zh-CN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/</a:t>
            </a:r>
            <a:r>
              <a: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事业部业务数据通讯，接口开放方式，鉴权等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410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</TotalTime>
  <Words>365</Words>
  <Application>Microsoft Macintosh PowerPoint</Application>
  <PresentationFormat>宽屏</PresentationFormat>
  <Paragraphs>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SimHei</vt:lpstr>
      <vt:lpstr>微软雅黑</vt:lpstr>
      <vt:lpstr>Kaiti SC</vt:lpstr>
      <vt:lpstr>Arial</vt:lpstr>
      <vt:lpstr>Office 主题​​</vt:lpstr>
      <vt:lpstr>PowerPoint 演示文稿</vt:lpstr>
      <vt:lpstr>PowerPoint 演示文稿</vt:lpstr>
      <vt:lpstr>环节</vt:lpstr>
      <vt:lpstr>信息同步</vt:lpstr>
      <vt:lpstr>1.设备绑定</vt:lpstr>
      <vt:lpstr>1.设备绑定</vt:lpstr>
      <vt:lpstr>2.设备解绑</vt:lpstr>
      <vt:lpstr>2.设备解绑</vt:lpstr>
      <vt:lpstr>3.里程碑</vt:lpstr>
      <vt:lpstr>4.C-link和5.X设备数据通讯</vt:lpstr>
      <vt:lpstr>5.C-link和第三方企业/事业部业务数据通讯 </vt:lpstr>
      <vt:lpstr>6.排期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帆</dc:creator>
  <cp:lastModifiedBy>user</cp:lastModifiedBy>
  <cp:revision>227</cp:revision>
  <dcterms:created xsi:type="dcterms:W3CDTF">2019-04-25T01:27:56Z</dcterms:created>
  <dcterms:modified xsi:type="dcterms:W3CDTF">2022-04-20T09:35:53Z</dcterms:modified>
</cp:coreProperties>
</file>