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42577"/>
            <a:ext cx="9144000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25045"/>
            <a:ext cx="9144000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08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46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06637"/>
            <a:ext cx="2628900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06637"/>
            <a:ext cx="7734300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70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9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435864"/>
            <a:ext cx="10515600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854300"/>
            <a:ext cx="10515600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75000"/>
                  </a:schemeClr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23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33187"/>
            <a:ext cx="5181600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4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06638"/>
            <a:ext cx="10515600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411865"/>
            <a:ext cx="515778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103799"/>
            <a:ext cx="5157787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11865"/>
            <a:ext cx="5183188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03799"/>
            <a:ext cx="5183188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468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9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2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829255"/>
            <a:ext cx="6172200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6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83963"/>
            <a:ext cx="3932237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829255"/>
            <a:ext cx="6172200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727835"/>
            <a:ext cx="3932237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06638"/>
            <a:ext cx="10515600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3187"/>
            <a:ext cx="10515600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BE6CB-7C18-447B-98C0-612A7B58277F}" type="datetimeFigureOut">
              <a:rPr lang="zh-CN" altLang="en-US" smtClean="0"/>
              <a:t>2025/2/5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5338158"/>
            <a:ext cx="41148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5338158"/>
            <a:ext cx="2743200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F61F5-D274-40F1-B45D-63B59B5D79C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60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19CB1C-1148-5135-DE48-5C352D0BD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B2EFC6-44B2-7EB7-7E8D-E3A074BA9E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079A5A-7E05-6FFC-EAB1-550F26F64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5"/>
            <a:ext cx="12192000" cy="5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Xiaoxiao Long</dc:creator>
  <cp:lastModifiedBy>Xiaoxiao Long</cp:lastModifiedBy>
  <cp:revision>1</cp:revision>
  <dcterms:created xsi:type="dcterms:W3CDTF">2025-02-05T07:44:00Z</dcterms:created>
  <dcterms:modified xsi:type="dcterms:W3CDTF">2025-02-05T07:44:30Z</dcterms:modified>
</cp:coreProperties>
</file>