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3C4"/>
    <a:srgbClr val="C0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5"/>
    <p:restoredTop sz="94645"/>
  </p:normalViewPr>
  <p:slideViewPr>
    <p:cSldViewPr snapToGrid="0" snapToObjects="1">
      <p:cViewPr varScale="1">
        <p:scale>
          <a:sx n="160" d="100"/>
          <a:sy n="160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18BC-EC49-A344-8B16-421BA58D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70F33-2C52-664A-8664-DC3B5EBE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B036-D63E-0B48-A275-0C3E82D1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5383-7A5F-0647-A24B-57EC5965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D809-5ED3-474C-BEAD-BC223519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23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9E16-925C-0D44-BE31-85E1E6C1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24C1C-C12A-C040-B061-C4B01C18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50B5-1742-0741-BDDF-BD88357F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D035-D82C-BD4F-AF8A-C910A3F7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8F82-466E-1245-8DD1-B8F5169E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7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77352-E320-8C48-9DDD-CFA96650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1C83-4AEC-6B42-905D-BC34BA8F3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99FF1-4589-AA41-B52E-FA23DA43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DEAAA-EBA1-F846-BC33-FBE69908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8944-2BD3-EA4F-B048-34794D3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4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F753-C3CF-8B48-96AB-9C0EE998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AFF3-D2CE-0E46-B92D-68A9A309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DB3E-9B38-2D4A-85BC-916683D5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674D7-DA83-CB4F-A505-26AFD78F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9BFB-5771-9B47-A37A-4A553F7D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1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042C-2C5A-E44C-B951-BB808DB8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E29EE-2B42-1149-AE56-B97207A7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DAFA-238F-7D43-9B9D-901E8BCB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DE43-36B8-894C-890E-A997E4F3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9C02-3CC8-354F-A2E4-A455591E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0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7EF3-4ADB-6849-8555-3479F3E6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4C59-BCC4-3A4F-9F43-44661E1FD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BEF55-44AD-6F4C-8AD3-880220FFE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ECBA3-F822-B946-BF49-FB57DD75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3BE97-4772-9C4D-B88F-69256321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5B3CA-CBBF-9046-8645-26BAD9DF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66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7256-9542-8A4C-BE1F-39987E1C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EE20D-0CED-AB45-82B6-7FDE061C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8798B-0015-AF46-8A3B-4DD5DF355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476D6-D5F1-7845-AA85-DEA1476FC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B6A98-9831-5148-80BF-46445DE0B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D0E54-9ABE-F14E-9196-970A1B0B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237EF-8946-9442-B391-F9E0F7D4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DAD59-5FDD-5C47-9972-2EFF20F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65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5CE-88E7-3F4B-B149-07A12B06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F2B8B-3A4E-E944-8248-58E557CB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7389-1D3C-3D4F-80EC-2F04E80F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75CB0-C2C3-9B42-BADC-60299CF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6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4DBB2-AC75-AD4D-A290-F7FBE9A4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FC9A9-4350-F640-B16C-17213255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8E78B-8A19-8944-8D77-8D2D47CE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5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74F0-DA4E-5D44-A28B-D39C0704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938C-CEEF-9B4A-800F-1A3E76A3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EE4B-C7A7-064E-92B7-F7465A40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54101-1F8F-E043-A126-94D40B68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14CE4-6910-FB41-B145-31AA9D86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0840-F7E1-D348-828B-163AEECA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06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C4BC-25F3-8C46-9470-3F4C348B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CA47A-BC2B-0749-9C45-E7C7829F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32C7A-E5E1-4A43-871A-3F2F590E5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78FF8-AA26-444B-A709-ABE66BFA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2AC3-E77A-C449-80A9-E1D0C5AF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B711-303C-D64D-9329-6AFBE7E5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83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D9A87-32DD-1746-A3A0-F7360421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3D03E-AB43-C347-961D-1F3E58FC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48FC-6EE1-8F4F-BF78-E6D8BAEE5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4329-4CC2-4640-9999-BCC9E7CB82B2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26F0-27C2-3C44-838B-8EC98C65F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A7CB-9E6C-A64E-8BDB-7A1EC905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D627-704D-C244-8FF6-C68BF84F7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F638F2-ACE3-8F4A-9F8F-46597B427DB5}"/>
              </a:ext>
            </a:extLst>
          </p:cNvPr>
          <p:cNvSpPr/>
          <p:nvPr/>
        </p:nvSpPr>
        <p:spPr>
          <a:xfrm>
            <a:off x="3590693" y="2668859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E42DD-8E49-4D49-B7AA-AF8C9CD9B3D8}"/>
              </a:ext>
            </a:extLst>
          </p:cNvPr>
          <p:cNvSpPr/>
          <p:nvPr/>
        </p:nvSpPr>
        <p:spPr>
          <a:xfrm>
            <a:off x="3806282" y="2668859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E7025-6F36-0C42-B900-BDD57BEE684E}"/>
              </a:ext>
            </a:extLst>
          </p:cNvPr>
          <p:cNvSpPr/>
          <p:nvPr/>
        </p:nvSpPr>
        <p:spPr>
          <a:xfrm>
            <a:off x="4021871" y="2668859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E3D4D-6B03-DD44-B582-27E1B7AB7022}"/>
              </a:ext>
            </a:extLst>
          </p:cNvPr>
          <p:cNvSpPr/>
          <p:nvPr/>
        </p:nvSpPr>
        <p:spPr>
          <a:xfrm>
            <a:off x="4237460" y="2668859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A84C4-DBEA-AA48-92AA-BEBEE26C077B}"/>
              </a:ext>
            </a:extLst>
          </p:cNvPr>
          <p:cNvSpPr/>
          <p:nvPr/>
        </p:nvSpPr>
        <p:spPr>
          <a:xfrm>
            <a:off x="4453049" y="2668859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31090-B5E1-2844-ACD5-F25B3922F91C}"/>
              </a:ext>
            </a:extLst>
          </p:cNvPr>
          <p:cNvSpPr/>
          <p:nvPr/>
        </p:nvSpPr>
        <p:spPr>
          <a:xfrm>
            <a:off x="4668638" y="2668859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DC555-A4CB-7B45-85D7-D41DF4F5A928}"/>
              </a:ext>
            </a:extLst>
          </p:cNvPr>
          <p:cNvSpPr/>
          <p:nvPr/>
        </p:nvSpPr>
        <p:spPr>
          <a:xfrm>
            <a:off x="4884227" y="2668859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CEAB70-CF60-A34D-8A06-AAEDA168DA76}"/>
              </a:ext>
            </a:extLst>
          </p:cNvPr>
          <p:cNvSpPr/>
          <p:nvPr/>
        </p:nvSpPr>
        <p:spPr>
          <a:xfrm>
            <a:off x="5099816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78261-0D15-E84C-A406-123BD076AD49}"/>
              </a:ext>
            </a:extLst>
          </p:cNvPr>
          <p:cNvSpPr/>
          <p:nvPr/>
        </p:nvSpPr>
        <p:spPr>
          <a:xfrm>
            <a:off x="5315405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BAA3A-4D43-BD4E-A790-B00AE63AA9EB}"/>
              </a:ext>
            </a:extLst>
          </p:cNvPr>
          <p:cNvSpPr/>
          <p:nvPr/>
        </p:nvSpPr>
        <p:spPr>
          <a:xfrm>
            <a:off x="5530994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400997-B74B-F843-9932-3A4A5972E19C}"/>
              </a:ext>
            </a:extLst>
          </p:cNvPr>
          <p:cNvSpPr/>
          <p:nvPr/>
        </p:nvSpPr>
        <p:spPr>
          <a:xfrm>
            <a:off x="5746583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11D70-A3AF-C04A-8998-AC3C3BBE73BC}"/>
              </a:ext>
            </a:extLst>
          </p:cNvPr>
          <p:cNvSpPr/>
          <p:nvPr/>
        </p:nvSpPr>
        <p:spPr>
          <a:xfrm>
            <a:off x="5962172" y="2668859"/>
            <a:ext cx="178419" cy="1784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B6DE5-1756-7145-9A92-F44E806D1876}"/>
              </a:ext>
            </a:extLst>
          </p:cNvPr>
          <p:cNvSpPr/>
          <p:nvPr/>
        </p:nvSpPr>
        <p:spPr>
          <a:xfrm>
            <a:off x="6177761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FC51A4-9F34-C142-992F-A835135CC61F}"/>
              </a:ext>
            </a:extLst>
          </p:cNvPr>
          <p:cNvSpPr/>
          <p:nvPr/>
        </p:nvSpPr>
        <p:spPr>
          <a:xfrm>
            <a:off x="6393350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482A1-5274-B043-BE5D-F54C65C936D7}"/>
              </a:ext>
            </a:extLst>
          </p:cNvPr>
          <p:cNvSpPr/>
          <p:nvPr/>
        </p:nvSpPr>
        <p:spPr>
          <a:xfrm>
            <a:off x="6608939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7EF5EE-C0E7-494D-BA4E-F94CFA627E66}"/>
              </a:ext>
            </a:extLst>
          </p:cNvPr>
          <p:cNvSpPr/>
          <p:nvPr/>
        </p:nvSpPr>
        <p:spPr>
          <a:xfrm>
            <a:off x="6824528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0F0CB-4744-914C-87B9-612E8C22A0E4}"/>
              </a:ext>
            </a:extLst>
          </p:cNvPr>
          <p:cNvSpPr/>
          <p:nvPr/>
        </p:nvSpPr>
        <p:spPr>
          <a:xfrm>
            <a:off x="7040117" y="2668859"/>
            <a:ext cx="178419" cy="1784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7C661-4378-2649-83AE-4E2D7795EE00}"/>
              </a:ext>
            </a:extLst>
          </p:cNvPr>
          <p:cNvSpPr/>
          <p:nvPr/>
        </p:nvSpPr>
        <p:spPr>
          <a:xfrm>
            <a:off x="7255706" y="2668859"/>
            <a:ext cx="178419" cy="1784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EA4AD-1772-2146-AF86-DF819F4B5540}"/>
              </a:ext>
            </a:extLst>
          </p:cNvPr>
          <p:cNvSpPr/>
          <p:nvPr/>
        </p:nvSpPr>
        <p:spPr>
          <a:xfrm>
            <a:off x="7471295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D350DA-0DBE-FE49-9FCA-B09C3E98A443}"/>
              </a:ext>
            </a:extLst>
          </p:cNvPr>
          <p:cNvSpPr/>
          <p:nvPr/>
        </p:nvSpPr>
        <p:spPr>
          <a:xfrm>
            <a:off x="7686884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2C1807-7281-B94D-AE12-D721DBEDE73B}"/>
              </a:ext>
            </a:extLst>
          </p:cNvPr>
          <p:cNvSpPr/>
          <p:nvPr/>
        </p:nvSpPr>
        <p:spPr>
          <a:xfrm>
            <a:off x="7902473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80FD7F-9344-684B-961F-3B0E25162957}"/>
              </a:ext>
            </a:extLst>
          </p:cNvPr>
          <p:cNvSpPr/>
          <p:nvPr/>
        </p:nvSpPr>
        <p:spPr>
          <a:xfrm>
            <a:off x="8118062" y="2668859"/>
            <a:ext cx="178419" cy="1784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9285B-4214-F446-A2CE-4B483394D8C3}"/>
              </a:ext>
            </a:extLst>
          </p:cNvPr>
          <p:cNvSpPr/>
          <p:nvPr/>
        </p:nvSpPr>
        <p:spPr>
          <a:xfrm>
            <a:off x="8333651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8D9229-F063-3C4C-9E65-4C2F7CCE9695}"/>
              </a:ext>
            </a:extLst>
          </p:cNvPr>
          <p:cNvSpPr/>
          <p:nvPr/>
        </p:nvSpPr>
        <p:spPr>
          <a:xfrm>
            <a:off x="8549240" y="2668859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F33593-993C-5E49-8BFE-9E63C54AA9C2}"/>
              </a:ext>
            </a:extLst>
          </p:cNvPr>
          <p:cNvSpPr/>
          <p:nvPr/>
        </p:nvSpPr>
        <p:spPr>
          <a:xfrm>
            <a:off x="8764829" y="2668859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D6614-D41B-CC42-91F0-3CF8C3E00CB6}"/>
              </a:ext>
            </a:extLst>
          </p:cNvPr>
          <p:cNvSpPr/>
          <p:nvPr/>
        </p:nvSpPr>
        <p:spPr>
          <a:xfrm>
            <a:off x="8980418" y="2668859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98CD8-2FA4-5940-B427-2FB3BAFDF025}"/>
              </a:ext>
            </a:extLst>
          </p:cNvPr>
          <p:cNvSpPr/>
          <p:nvPr/>
        </p:nvSpPr>
        <p:spPr>
          <a:xfrm>
            <a:off x="9196007" y="2668859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D47E5-E376-C04D-922D-722895FCB2AD}"/>
              </a:ext>
            </a:extLst>
          </p:cNvPr>
          <p:cNvSpPr/>
          <p:nvPr/>
        </p:nvSpPr>
        <p:spPr>
          <a:xfrm>
            <a:off x="9411596" y="2668859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5CB141-ACFC-E44F-A115-CB90F6F6543C}"/>
              </a:ext>
            </a:extLst>
          </p:cNvPr>
          <p:cNvSpPr/>
          <p:nvPr/>
        </p:nvSpPr>
        <p:spPr>
          <a:xfrm>
            <a:off x="9627185" y="2668859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34AB8A-A782-6442-B4A1-BB37E27B877A}"/>
              </a:ext>
            </a:extLst>
          </p:cNvPr>
          <p:cNvSpPr/>
          <p:nvPr/>
        </p:nvSpPr>
        <p:spPr>
          <a:xfrm>
            <a:off x="9842774" y="2668859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068C83-583D-854A-A658-5DC77E6DD56C}"/>
              </a:ext>
            </a:extLst>
          </p:cNvPr>
          <p:cNvSpPr/>
          <p:nvPr/>
        </p:nvSpPr>
        <p:spPr>
          <a:xfrm>
            <a:off x="10058363" y="2668859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6D138A-3961-7349-8592-0EFAC3F84002}"/>
              </a:ext>
            </a:extLst>
          </p:cNvPr>
          <p:cNvSpPr/>
          <p:nvPr/>
        </p:nvSpPr>
        <p:spPr>
          <a:xfrm>
            <a:off x="10273952" y="2668859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55D3DF-A8F8-4E48-BACC-40B98D13A168}"/>
              </a:ext>
            </a:extLst>
          </p:cNvPr>
          <p:cNvGrpSpPr/>
          <p:nvPr/>
        </p:nvGrpSpPr>
        <p:grpSpPr>
          <a:xfrm>
            <a:off x="3769112" y="2914185"/>
            <a:ext cx="6497444" cy="261610"/>
            <a:chOff x="3769112" y="2914185"/>
            <a:chExt cx="6497444" cy="40887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596CF0-D604-0949-9646-A7C019A6DB5B}"/>
                </a:ext>
              </a:extLst>
            </p:cNvPr>
            <p:cNvCxnSpPr>
              <a:cxnSpLocks/>
            </p:cNvCxnSpPr>
            <p:nvPr/>
          </p:nvCxnSpPr>
          <p:spPr>
            <a:xfrm>
              <a:off x="3769112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48ECF8-7527-F841-B0C8-93A9B5B42AE9}"/>
                </a:ext>
              </a:extLst>
            </p:cNvPr>
            <p:cNvCxnSpPr>
              <a:cxnSpLocks/>
            </p:cNvCxnSpPr>
            <p:nvPr/>
          </p:nvCxnSpPr>
          <p:spPr>
            <a:xfrm>
              <a:off x="4653775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6C1155-B751-7B4C-9BD2-A8FF59007ED9}"/>
                </a:ext>
              </a:extLst>
            </p:cNvPr>
            <p:cNvCxnSpPr>
              <a:cxnSpLocks/>
            </p:cNvCxnSpPr>
            <p:nvPr/>
          </p:nvCxnSpPr>
          <p:spPr>
            <a:xfrm>
              <a:off x="9181171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77255F-B615-4E46-BB3A-05639A2E00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6556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E2B4FA-3047-4A48-B90A-3F0502318FDF}"/>
                </a:ext>
              </a:extLst>
            </p:cNvPr>
            <p:cNvCxnSpPr>
              <a:cxnSpLocks/>
            </p:cNvCxnSpPr>
            <p:nvPr/>
          </p:nvCxnSpPr>
          <p:spPr>
            <a:xfrm>
              <a:off x="5077521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418A6DD-A276-CB4A-8CB4-AE1C12016AD3}"/>
                </a:ext>
              </a:extLst>
            </p:cNvPr>
            <p:cNvCxnSpPr>
              <a:cxnSpLocks/>
            </p:cNvCxnSpPr>
            <p:nvPr/>
          </p:nvCxnSpPr>
          <p:spPr>
            <a:xfrm>
              <a:off x="8749989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27F0E73-BDAD-1E46-8B24-F2D8A081228E}"/>
              </a:ext>
            </a:extLst>
          </p:cNvPr>
          <p:cNvSpPr txBox="1"/>
          <p:nvPr/>
        </p:nvSpPr>
        <p:spPr>
          <a:xfrm>
            <a:off x="3769111" y="2914185"/>
            <a:ext cx="899527" cy="261610"/>
          </a:xfrm>
          <a:prstGeom prst="rect">
            <a:avLst/>
          </a:prstGeom>
          <a:solidFill>
            <a:srgbClr val="C00003">
              <a:alpha val="1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AOI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8E44A9-D506-CA49-961F-510DC7A2D691}"/>
              </a:ext>
            </a:extLst>
          </p:cNvPr>
          <p:cNvSpPr txBox="1"/>
          <p:nvPr/>
        </p:nvSpPr>
        <p:spPr>
          <a:xfrm>
            <a:off x="9196006" y="2914185"/>
            <a:ext cx="1070549" cy="261610"/>
          </a:xfrm>
          <a:prstGeom prst="rect">
            <a:avLst/>
          </a:prstGeom>
          <a:solidFill>
            <a:srgbClr val="C00003">
              <a:alpha val="1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AOI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49D40B-FFF0-1F41-A6F5-7D09B429B89C}"/>
              </a:ext>
            </a:extLst>
          </p:cNvPr>
          <p:cNvSpPr txBox="1"/>
          <p:nvPr/>
        </p:nvSpPr>
        <p:spPr>
          <a:xfrm>
            <a:off x="5084957" y="2914185"/>
            <a:ext cx="3665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AOI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CDE6D2-2CE1-EA45-9075-013A1CF66BAB}"/>
              </a:ext>
            </a:extLst>
          </p:cNvPr>
          <p:cNvSpPr txBox="1"/>
          <p:nvPr/>
        </p:nvSpPr>
        <p:spPr>
          <a:xfrm>
            <a:off x="4434463" y="2009522"/>
            <a:ext cx="899527" cy="261610"/>
          </a:xfrm>
          <a:prstGeom prst="rect">
            <a:avLst/>
          </a:prstGeom>
          <a:solidFill>
            <a:schemeClr val="bg2">
              <a:alpha val="10196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Non-AOI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6607AD-8E03-4841-991E-CE2321F09E1B}"/>
              </a:ext>
            </a:extLst>
          </p:cNvPr>
          <p:cNvCxnSpPr>
            <a:cxnSpLocks/>
          </p:cNvCxnSpPr>
          <p:nvPr/>
        </p:nvCxnSpPr>
        <p:spPr>
          <a:xfrm>
            <a:off x="4884227" y="2304585"/>
            <a:ext cx="0" cy="29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5CFE11-DDF6-7843-A964-E5D83E3DDC5E}"/>
              </a:ext>
            </a:extLst>
          </p:cNvPr>
          <p:cNvSpPr txBox="1"/>
          <p:nvPr/>
        </p:nvSpPr>
        <p:spPr>
          <a:xfrm>
            <a:off x="8508375" y="2009522"/>
            <a:ext cx="899527" cy="261610"/>
          </a:xfrm>
          <a:prstGeom prst="rect">
            <a:avLst/>
          </a:prstGeom>
          <a:solidFill>
            <a:schemeClr val="bg2">
              <a:alpha val="10196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Non-AOI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DF05BA-86BE-2D42-862B-C28264C44560}"/>
              </a:ext>
            </a:extLst>
          </p:cNvPr>
          <p:cNvCxnSpPr>
            <a:cxnSpLocks/>
          </p:cNvCxnSpPr>
          <p:nvPr/>
        </p:nvCxnSpPr>
        <p:spPr>
          <a:xfrm>
            <a:off x="8958139" y="2304585"/>
            <a:ext cx="0" cy="29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8EE0A2-C15D-CF4B-BB4E-D957EE6D8499}"/>
              </a:ext>
            </a:extLst>
          </p:cNvPr>
          <p:cNvSpPr txBox="1"/>
          <p:nvPr/>
        </p:nvSpPr>
        <p:spPr>
          <a:xfrm>
            <a:off x="5601624" y="2009522"/>
            <a:ext cx="899527" cy="261610"/>
          </a:xfrm>
          <a:prstGeom prst="rect">
            <a:avLst/>
          </a:prstGeom>
          <a:solidFill>
            <a:schemeClr val="bg2">
              <a:alpha val="10196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Missing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46012D-B7B7-BB48-99B2-4BC26C2EC6A4}"/>
              </a:ext>
            </a:extLst>
          </p:cNvPr>
          <p:cNvCxnSpPr>
            <a:cxnSpLocks/>
          </p:cNvCxnSpPr>
          <p:nvPr/>
        </p:nvCxnSpPr>
        <p:spPr>
          <a:xfrm>
            <a:off x="6051388" y="2304585"/>
            <a:ext cx="0" cy="29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902162B-F5A1-DE4A-8D81-AEBD755F3552}"/>
              </a:ext>
            </a:extLst>
          </p:cNvPr>
          <p:cNvSpPr txBox="1"/>
          <p:nvPr/>
        </p:nvSpPr>
        <p:spPr>
          <a:xfrm>
            <a:off x="6791087" y="2009522"/>
            <a:ext cx="899527" cy="261610"/>
          </a:xfrm>
          <a:prstGeom prst="rect">
            <a:avLst/>
          </a:prstGeom>
          <a:solidFill>
            <a:schemeClr val="bg2">
              <a:alpha val="10196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Missing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F6FEAA-1892-314C-A2A5-1DDC726F8D75}"/>
              </a:ext>
            </a:extLst>
          </p:cNvPr>
          <p:cNvCxnSpPr>
            <a:cxnSpLocks/>
          </p:cNvCxnSpPr>
          <p:nvPr/>
        </p:nvCxnSpPr>
        <p:spPr>
          <a:xfrm>
            <a:off x="7240851" y="2304585"/>
            <a:ext cx="0" cy="29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11FBEC-FE1B-4C45-9B42-A715A4BFFFC2}"/>
              </a:ext>
            </a:extLst>
          </p:cNvPr>
          <p:cNvSpPr txBox="1"/>
          <p:nvPr/>
        </p:nvSpPr>
        <p:spPr>
          <a:xfrm>
            <a:off x="7720355" y="2009522"/>
            <a:ext cx="899527" cy="261610"/>
          </a:xfrm>
          <a:prstGeom prst="rect">
            <a:avLst/>
          </a:prstGeom>
          <a:solidFill>
            <a:schemeClr val="bg2">
              <a:alpha val="10196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Missing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D8780B-4094-D341-A405-67F4961C0644}"/>
              </a:ext>
            </a:extLst>
          </p:cNvPr>
          <p:cNvCxnSpPr>
            <a:cxnSpLocks/>
          </p:cNvCxnSpPr>
          <p:nvPr/>
        </p:nvCxnSpPr>
        <p:spPr>
          <a:xfrm>
            <a:off x="8170119" y="2304585"/>
            <a:ext cx="0" cy="29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C7679C5-707B-674F-BE8D-929732E49D9C}"/>
              </a:ext>
            </a:extLst>
          </p:cNvPr>
          <p:cNvSpPr/>
          <p:nvPr/>
        </p:nvSpPr>
        <p:spPr>
          <a:xfrm>
            <a:off x="5084957" y="2914185"/>
            <a:ext cx="840045" cy="261610"/>
          </a:xfrm>
          <a:prstGeom prst="rect">
            <a:avLst/>
          </a:prstGeom>
          <a:solidFill>
            <a:srgbClr val="4473C4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BDBF57-9F23-A241-B7C1-1A66EEAC4DC1}"/>
              </a:ext>
            </a:extLst>
          </p:cNvPr>
          <p:cNvSpPr/>
          <p:nvPr/>
        </p:nvSpPr>
        <p:spPr>
          <a:xfrm>
            <a:off x="6170342" y="2914185"/>
            <a:ext cx="840045" cy="261610"/>
          </a:xfrm>
          <a:prstGeom prst="rect">
            <a:avLst/>
          </a:prstGeom>
          <a:solidFill>
            <a:srgbClr val="4473C4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2ECB46-D39E-424A-B827-3F9A153968E2}"/>
              </a:ext>
            </a:extLst>
          </p:cNvPr>
          <p:cNvSpPr/>
          <p:nvPr/>
        </p:nvSpPr>
        <p:spPr>
          <a:xfrm>
            <a:off x="7463885" y="2914185"/>
            <a:ext cx="617008" cy="261610"/>
          </a:xfrm>
          <a:prstGeom prst="rect">
            <a:avLst/>
          </a:prstGeom>
          <a:solidFill>
            <a:srgbClr val="4473C4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FA3D09-68A8-764D-A470-A91C9B0F805C}"/>
              </a:ext>
            </a:extLst>
          </p:cNvPr>
          <p:cNvSpPr/>
          <p:nvPr/>
        </p:nvSpPr>
        <p:spPr>
          <a:xfrm>
            <a:off x="8318812" y="2914185"/>
            <a:ext cx="408847" cy="261610"/>
          </a:xfrm>
          <a:prstGeom prst="rect">
            <a:avLst/>
          </a:prstGeom>
          <a:solidFill>
            <a:srgbClr val="4473C4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21B205-2957-444E-B3A9-383A74FF596C}"/>
              </a:ext>
            </a:extLst>
          </p:cNvPr>
          <p:cNvSpPr/>
          <p:nvPr/>
        </p:nvSpPr>
        <p:spPr>
          <a:xfrm>
            <a:off x="3590693" y="3767534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7CA54F-0304-BF43-974B-922E25687AED}"/>
              </a:ext>
            </a:extLst>
          </p:cNvPr>
          <p:cNvSpPr/>
          <p:nvPr/>
        </p:nvSpPr>
        <p:spPr>
          <a:xfrm>
            <a:off x="3806282" y="3767534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82A062-E3EA-F34D-BEFA-9ADFCA326E2D}"/>
              </a:ext>
            </a:extLst>
          </p:cNvPr>
          <p:cNvSpPr/>
          <p:nvPr/>
        </p:nvSpPr>
        <p:spPr>
          <a:xfrm>
            <a:off x="4021871" y="3767534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15B6F2-139E-984E-86B2-9F531573BBD0}"/>
              </a:ext>
            </a:extLst>
          </p:cNvPr>
          <p:cNvSpPr/>
          <p:nvPr/>
        </p:nvSpPr>
        <p:spPr>
          <a:xfrm>
            <a:off x="4237460" y="3767534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B06DBB-559A-4F43-86A0-BD2EAA7CDBDD}"/>
              </a:ext>
            </a:extLst>
          </p:cNvPr>
          <p:cNvSpPr/>
          <p:nvPr/>
        </p:nvSpPr>
        <p:spPr>
          <a:xfrm>
            <a:off x="4453049" y="3767534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45734C-D24A-DE42-A4BB-EDF87A3F17E2}"/>
              </a:ext>
            </a:extLst>
          </p:cNvPr>
          <p:cNvSpPr/>
          <p:nvPr/>
        </p:nvSpPr>
        <p:spPr>
          <a:xfrm>
            <a:off x="4668638" y="3767534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DD74E83-2F02-D841-B092-4F8B66C8D085}"/>
              </a:ext>
            </a:extLst>
          </p:cNvPr>
          <p:cNvSpPr/>
          <p:nvPr/>
        </p:nvSpPr>
        <p:spPr>
          <a:xfrm>
            <a:off x="4884227" y="3767534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C98EB9-2D25-3945-B09C-214D0267D723}"/>
              </a:ext>
            </a:extLst>
          </p:cNvPr>
          <p:cNvSpPr/>
          <p:nvPr/>
        </p:nvSpPr>
        <p:spPr>
          <a:xfrm>
            <a:off x="5099816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1FD337-EB31-EB46-B8A9-F8FDE3005762}"/>
              </a:ext>
            </a:extLst>
          </p:cNvPr>
          <p:cNvSpPr/>
          <p:nvPr/>
        </p:nvSpPr>
        <p:spPr>
          <a:xfrm>
            <a:off x="5315405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635AC3-AFB1-5A49-B8A4-A0EEC3752A22}"/>
              </a:ext>
            </a:extLst>
          </p:cNvPr>
          <p:cNvSpPr/>
          <p:nvPr/>
        </p:nvSpPr>
        <p:spPr>
          <a:xfrm>
            <a:off x="5530994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06B4A12-12D1-114F-BBE2-CDF414E69264}"/>
              </a:ext>
            </a:extLst>
          </p:cNvPr>
          <p:cNvSpPr/>
          <p:nvPr/>
        </p:nvSpPr>
        <p:spPr>
          <a:xfrm>
            <a:off x="5746583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03997BC-D943-A749-AC5C-07C39936BEBB}"/>
              </a:ext>
            </a:extLst>
          </p:cNvPr>
          <p:cNvSpPr/>
          <p:nvPr/>
        </p:nvSpPr>
        <p:spPr>
          <a:xfrm>
            <a:off x="5962172" y="3767534"/>
            <a:ext cx="178419" cy="178419"/>
          </a:xfrm>
          <a:prstGeom prst="rect">
            <a:avLst/>
          </a:prstGeom>
          <a:solidFill>
            <a:srgbClr val="447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A76D447-7A2B-274C-81EE-28F9D86D803E}"/>
              </a:ext>
            </a:extLst>
          </p:cNvPr>
          <p:cNvSpPr/>
          <p:nvPr/>
        </p:nvSpPr>
        <p:spPr>
          <a:xfrm>
            <a:off x="6177761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27D1D3-4CEB-7643-BECC-7901BEA30772}"/>
              </a:ext>
            </a:extLst>
          </p:cNvPr>
          <p:cNvSpPr/>
          <p:nvPr/>
        </p:nvSpPr>
        <p:spPr>
          <a:xfrm>
            <a:off x="6393350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BD49C5-4B79-374E-B2F1-3B4680AA8055}"/>
              </a:ext>
            </a:extLst>
          </p:cNvPr>
          <p:cNvSpPr/>
          <p:nvPr/>
        </p:nvSpPr>
        <p:spPr>
          <a:xfrm>
            <a:off x="6608939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51B176E-C842-9948-A2A0-43AD1C78064B}"/>
              </a:ext>
            </a:extLst>
          </p:cNvPr>
          <p:cNvSpPr/>
          <p:nvPr/>
        </p:nvSpPr>
        <p:spPr>
          <a:xfrm>
            <a:off x="6824528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6A2CAE-449D-534E-93B9-085901C21C08}"/>
              </a:ext>
            </a:extLst>
          </p:cNvPr>
          <p:cNvSpPr/>
          <p:nvPr/>
        </p:nvSpPr>
        <p:spPr>
          <a:xfrm>
            <a:off x="7040117" y="3767534"/>
            <a:ext cx="178419" cy="178419"/>
          </a:xfrm>
          <a:prstGeom prst="rect">
            <a:avLst/>
          </a:prstGeom>
          <a:solidFill>
            <a:srgbClr val="447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D22387-0BB4-9143-BA1E-2ACCAB861268}"/>
              </a:ext>
            </a:extLst>
          </p:cNvPr>
          <p:cNvSpPr/>
          <p:nvPr/>
        </p:nvSpPr>
        <p:spPr>
          <a:xfrm>
            <a:off x="7255706" y="3767534"/>
            <a:ext cx="178419" cy="178419"/>
          </a:xfrm>
          <a:prstGeom prst="rect">
            <a:avLst/>
          </a:prstGeom>
          <a:solidFill>
            <a:srgbClr val="447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2B8BE1-FF55-B14A-B3DC-723A7DC58AF8}"/>
              </a:ext>
            </a:extLst>
          </p:cNvPr>
          <p:cNvSpPr/>
          <p:nvPr/>
        </p:nvSpPr>
        <p:spPr>
          <a:xfrm>
            <a:off x="7471295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92812B0-A4DC-BB4A-99E7-5F83756655A6}"/>
              </a:ext>
            </a:extLst>
          </p:cNvPr>
          <p:cNvSpPr/>
          <p:nvPr/>
        </p:nvSpPr>
        <p:spPr>
          <a:xfrm>
            <a:off x="7686884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12EC5D5-B723-3B4C-A2EE-16E2F6527642}"/>
              </a:ext>
            </a:extLst>
          </p:cNvPr>
          <p:cNvSpPr/>
          <p:nvPr/>
        </p:nvSpPr>
        <p:spPr>
          <a:xfrm>
            <a:off x="7902473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6E32870-3E27-5744-A2A1-2D92F4D6F57E}"/>
              </a:ext>
            </a:extLst>
          </p:cNvPr>
          <p:cNvSpPr/>
          <p:nvPr/>
        </p:nvSpPr>
        <p:spPr>
          <a:xfrm>
            <a:off x="8118062" y="3767534"/>
            <a:ext cx="178419" cy="178419"/>
          </a:xfrm>
          <a:prstGeom prst="rect">
            <a:avLst/>
          </a:prstGeom>
          <a:solidFill>
            <a:srgbClr val="447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53C140E-017F-9D4C-85BD-42476077A948}"/>
              </a:ext>
            </a:extLst>
          </p:cNvPr>
          <p:cNvSpPr/>
          <p:nvPr/>
        </p:nvSpPr>
        <p:spPr>
          <a:xfrm>
            <a:off x="8333651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332579-5F1E-E842-98D3-1E68DF0FAE6F}"/>
              </a:ext>
            </a:extLst>
          </p:cNvPr>
          <p:cNvSpPr/>
          <p:nvPr/>
        </p:nvSpPr>
        <p:spPr>
          <a:xfrm>
            <a:off x="8549240" y="3767534"/>
            <a:ext cx="178419" cy="17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905DE7-98D9-8142-B312-CFB72A18BA37}"/>
              </a:ext>
            </a:extLst>
          </p:cNvPr>
          <p:cNvSpPr/>
          <p:nvPr/>
        </p:nvSpPr>
        <p:spPr>
          <a:xfrm>
            <a:off x="8764829" y="3767534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7501F64-741B-8E42-B7C1-40C15EB4F68E}"/>
              </a:ext>
            </a:extLst>
          </p:cNvPr>
          <p:cNvSpPr/>
          <p:nvPr/>
        </p:nvSpPr>
        <p:spPr>
          <a:xfrm>
            <a:off x="8980418" y="3767534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D56328F-DDD1-DE4C-A249-F4A485BDA893}"/>
              </a:ext>
            </a:extLst>
          </p:cNvPr>
          <p:cNvSpPr/>
          <p:nvPr/>
        </p:nvSpPr>
        <p:spPr>
          <a:xfrm>
            <a:off x="9196007" y="3767534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235FFC5-226D-5340-B0B3-0D404D982628}"/>
              </a:ext>
            </a:extLst>
          </p:cNvPr>
          <p:cNvSpPr/>
          <p:nvPr/>
        </p:nvSpPr>
        <p:spPr>
          <a:xfrm>
            <a:off x="9411596" y="3767534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F37E135-B34B-944A-B79A-FD01DAFA3838}"/>
              </a:ext>
            </a:extLst>
          </p:cNvPr>
          <p:cNvSpPr/>
          <p:nvPr/>
        </p:nvSpPr>
        <p:spPr>
          <a:xfrm>
            <a:off x="9627185" y="3767534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F9CED64-4C56-9F4F-B273-74CED17C7099}"/>
              </a:ext>
            </a:extLst>
          </p:cNvPr>
          <p:cNvSpPr/>
          <p:nvPr/>
        </p:nvSpPr>
        <p:spPr>
          <a:xfrm>
            <a:off x="9842774" y="3767534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F4BD50-BF19-1045-8267-D7C2640AA52C}"/>
              </a:ext>
            </a:extLst>
          </p:cNvPr>
          <p:cNvSpPr/>
          <p:nvPr/>
        </p:nvSpPr>
        <p:spPr>
          <a:xfrm>
            <a:off x="10058363" y="3767534"/>
            <a:ext cx="178419" cy="178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CBDEDED-C498-A94D-95CE-7EF74F532BB2}"/>
              </a:ext>
            </a:extLst>
          </p:cNvPr>
          <p:cNvSpPr/>
          <p:nvPr/>
        </p:nvSpPr>
        <p:spPr>
          <a:xfrm>
            <a:off x="10273952" y="3767534"/>
            <a:ext cx="178419" cy="1784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90DAC04-D59E-DA40-A03A-4A6E5A4D9005}"/>
              </a:ext>
            </a:extLst>
          </p:cNvPr>
          <p:cNvGrpSpPr/>
          <p:nvPr/>
        </p:nvGrpSpPr>
        <p:grpSpPr>
          <a:xfrm>
            <a:off x="3769112" y="4012860"/>
            <a:ext cx="6497444" cy="261610"/>
            <a:chOff x="3769112" y="2914185"/>
            <a:chExt cx="6497444" cy="408878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4137A3F-3D6B-E843-9AB5-A02409FD15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9112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92C6A3F-5BDD-7D4C-8C10-35ECA8BFD0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3775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1C69E70-7EA4-DD4F-B9E5-A72F54108035}"/>
                </a:ext>
              </a:extLst>
            </p:cNvPr>
            <p:cNvCxnSpPr>
              <a:cxnSpLocks/>
            </p:cNvCxnSpPr>
            <p:nvPr/>
          </p:nvCxnSpPr>
          <p:spPr>
            <a:xfrm>
              <a:off x="9181171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534069-B7B5-794B-A728-1AC2CFF150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66556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FED1FD9-3A60-0043-93C5-1E95539E37FA}"/>
                </a:ext>
              </a:extLst>
            </p:cNvPr>
            <p:cNvCxnSpPr>
              <a:cxnSpLocks/>
            </p:cNvCxnSpPr>
            <p:nvPr/>
          </p:nvCxnSpPr>
          <p:spPr>
            <a:xfrm>
              <a:off x="5077521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74B97A1-CF7D-D549-B498-FF9FE2CF41E2}"/>
                </a:ext>
              </a:extLst>
            </p:cNvPr>
            <p:cNvCxnSpPr>
              <a:cxnSpLocks/>
            </p:cNvCxnSpPr>
            <p:nvPr/>
          </p:nvCxnSpPr>
          <p:spPr>
            <a:xfrm>
              <a:off x="8749989" y="2914185"/>
              <a:ext cx="0" cy="40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1FE3B16-F7ED-5D48-BD47-07E35BFB67D2}"/>
              </a:ext>
            </a:extLst>
          </p:cNvPr>
          <p:cNvSpPr txBox="1"/>
          <p:nvPr/>
        </p:nvSpPr>
        <p:spPr>
          <a:xfrm>
            <a:off x="3769111" y="4012860"/>
            <a:ext cx="899527" cy="261610"/>
          </a:xfrm>
          <a:prstGeom prst="rect">
            <a:avLst/>
          </a:prstGeom>
          <a:solidFill>
            <a:srgbClr val="C00003">
              <a:alpha val="1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AOI 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9F49796-40A3-1841-8EA4-F7D9B51A6DA0}"/>
              </a:ext>
            </a:extLst>
          </p:cNvPr>
          <p:cNvSpPr txBox="1"/>
          <p:nvPr/>
        </p:nvSpPr>
        <p:spPr>
          <a:xfrm>
            <a:off x="9196006" y="4012860"/>
            <a:ext cx="1070549" cy="261610"/>
          </a:xfrm>
          <a:prstGeom prst="rect">
            <a:avLst/>
          </a:prstGeom>
          <a:solidFill>
            <a:srgbClr val="C00003">
              <a:alpha val="1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AOI 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996973-8C63-514E-957A-3BC614A51180}"/>
              </a:ext>
            </a:extLst>
          </p:cNvPr>
          <p:cNvSpPr txBox="1"/>
          <p:nvPr/>
        </p:nvSpPr>
        <p:spPr>
          <a:xfrm>
            <a:off x="5084957" y="4012860"/>
            <a:ext cx="3665032" cy="261610"/>
          </a:xfrm>
          <a:prstGeom prst="rect">
            <a:avLst/>
          </a:prstGeom>
          <a:solidFill>
            <a:srgbClr val="4473C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AOI 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BDE0EA4-679C-6A4E-92AA-B47054F9B826}"/>
              </a:ext>
            </a:extLst>
          </p:cNvPr>
          <p:cNvSpPr txBox="1"/>
          <p:nvPr/>
        </p:nvSpPr>
        <p:spPr>
          <a:xfrm>
            <a:off x="2248849" y="2627263"/>
            <a:ext cx="1089085" cy="307777"/>
          </a:xfrm>
          <a:prstGeom prst="rect">
            <a:avLst/>
          </a:prstGeom>
          <a:solidFill>
            <a:schemeClr val="bg2">
              <a:alpha val="10196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/>
              <a:t>Raw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6A77A56-B05E-5B46-B578-F22D6391DD2C}"/>
              </a:ext>
            </a:extLst>
          </p:cNvPr>
          <p:cNvSpPr txBox="1"/>
          <p:nvPr/>
        </p:nvSpPr>
        <p:spPr>
          <a:xfrm>
            <a:off x="2242269" y="3725938"/>
            <a:ext cx="1126894" cy="307777"/>
          </a:xfrm>
          <a:prstGeom prst="rect">
            <a:avLst/>
          </a:prstGeom>
          <a:solidFill>
            <a:schemeClr val="bg2">
              <a:alpha val="10196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/>
              <a:t>Interpolated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070973E-75A5-DE4F-8CA3-C25C890FE2CD}"/>
              </a:ext>
            </a:extLst>
          </p:cNvPr>
          <p:cNvCxnSpPr/>
          <p:nvPr/>
        </p:nvCxnSpPr>
        <p:spPr>
          <a:xfrm>
            <a:off x="2361537" y="3450866"/>
            <a:ext cx="817394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4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xxlukexx@gmail.com</dc:creator>
  <cp:lastModifiedBy>xxlukexx@gmail.com</cp:lastModifiedBy>
  <cp:revision>4</cp:revision>
  <dcterms:created xsi:type="dcterms:W3CDTF">2018-07-16T09:32:07Z</dcterms:created>
  <dcterms:modified xsi:type="dcterms:W3CDTF">2018-07-16T09:59:55Z</dcterms:modified>
</cp:coreProperties>
</file>