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D6EA"/>
    <a:srgbClr val="3BF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45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516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285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914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442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35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82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13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379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09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017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47D7-5581-48A8-AB90-426ECEAF8042}" type="datetimeFigureOut">
              <a:rPr lang="bg-BG" smtClean="0"/>
              <a:t>26.3.2017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5063-72DF-48BD-A063-DCB422C2355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666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1186" y="1839214"/>
            <a:ext cx="6482601" cy="38779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rgbClr val="3BF5DF"/>
                  </a:outerShdw>
                </a:effectLst>
              </a:rPr>
              <a:t>3D Fashion Simulator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7464" y="-1299594"/>
            <a:ext cx="9152388" cy="91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80" y="1027906"/>
            <a:ext cx="4621642" cy="5173481"/>
          </a:xfrm>
        </p:spPr>
      </p:pic>
      <p:sp>
        <p:nvSpPr>
          <p:cNvPr id="4" name="Rectangle 3"/>
          <p:cNvSpPr/>
          <p:nvPr/>
        </p:nvSpPr>
        <p:spPr>
          <a:xfrm>
            <a:off x="979882" y="894695"/>
            <a:ext cx="45477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800" dirty="0" smtClean="0">
                <a:ln w="0"/>
                <a:solidFill>
                  <a:srgbClr val="3BF5D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Проблем</a:t>
            </a:r>
            <a:endParaRPr lang="en-US" sz="8800" b="0" cap="none" spc="0" dirty="0">
              <a:ln w="0"/>
              <a:solidFill>
                <a:srgbClr val="3BF5D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307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586" y="2015096"/>
            <a:ext cx="3154720" cy="4351338"/>
          </a:xfrm>
        </p:spPr>
      </p:pic>
      <p:sp>
        <p:nvSpPr>
          <p:cNvPr id="4" name="Rectangle 3"/>
          <p:cNvSpPr/>
          <p:nvPr/>
        </p:nvSpPr>
        <p:spPr>
          <a:xfrm>
            <a:off x="1570478" y="1929368"/>
            <a:ext cx="7271671" cy="280076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800" b="0" cap="none" spc="0" dirty="0" smtClean="0">
                <a:ln w="0"/>
                <a:solidFill>
                  <a:srgbClr val="3BF5D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 къде </a:t>
            </a:r>
          </a:p>
          <a:p>
            <a:pPr algn="ctr"/>
            <a:r>
              <a:rPr lang="bg-BG" sz="8800" b="0" cap="none" spc="0" dirty="0" smtClean="0">
                <a:ln w="0"/>
                <a:solidFill>
                  <a:srgbClr val="3BF5D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дойде идеята?</a:t>
            </a:r>
            <a:endParaRPr lang="en-US" sz="8800" b="0" cap="none" spc="0" dirty="0">
              <a:ln w="0"/>
              <a:solidFill>
                <a:srgbClr val="3BF5D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1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469" y="1034882"/>
            <a:ext cx="1165306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800" b="0" cap="none" spc="0" dirty="0" smtClean="0">
                <a:ln w="0"/>
                <a:solidFill>
                  <a:srgbClr val="3BF5D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Полза от приложението</a:t>
            </a:r>
            <a:endParaRPr lang="en-US" sz="8800" b="0" cap="none" spc="0" dirty="0">
              <a:ln w="0"/>
              <a:solidFill>
                <a:srgbClr val="3BF5D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48" y="3235482"/>
            <a:ext cx="4559643" cy="29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436" y="848248"/>
            <a:ext cx="8109015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800" b="1" cap="none" spc="0" dirty="0" smtClean="0">
                <a:ln w="12700" cmpd="sng">
                  <a:solidFill>
                    <a:srgbClr val="46D6EA"/>
                  </a:solidFill>
                  <a:prstDash val="solid"/>
                </a:ln>
                <a:solidFill>
                  <a:srgbClr val="3BF5DF"/>
                </a:solidFill>
                <a:effectLst/>
              </a:rPr>
              <a:t>Благодарим Ви</a:t>
            </a:r>
          </a:p>
          <a:p>
            <a:pPr algn="ctr"/>
            <a:r>
              <a:rPr lang="bg-BG" sz="8800" b="1" cap="none" spc="0" dirty="0" smtClean="0">
                <a:ln w="12700" cmpd="sng">
                  <a:solidFill>
                    <a:srgbClr val="46D6EA"/>
                  </a:solidFill>
                  <a:prstDash val="solid"/>
                </a:ln>
                <a:solidFill>
                  <a:srgbClr val="3BF5DF"/>
                </a:solidFill>
                <a:effectLst/>
              </a:rPr>
              <a:t> за вниманието!</a:t>
            </a:r>
            <a:endParaRPr lang="en-US" sz="8800" b="1" cap="none" spc="0" dirty="0">
              <a:ln w="12700" cmpd="sng">
                <a:solidFill>
                  <a:srgbClr val="46D6EA"/>
                </a:solidFill>
                <a:prstDash val="solid"/>
              </a:ln>
              <a:solidFill>
                <a:srgbClr val="3BF5DF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74" y="2119085"/>
            <a:ext cx="8344889" cy="459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6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Viki</dc:creator>
  <cp:lastModifiedBy>Viki</cp:lastModifiedBy>
  <cp:revision>7</cp:revision>
  <dcterms:created xsi:type="dcterms:W3CDTF">2017-03-26T07:46:15Z</dcterms:created>
  <dcterms:modified xsi:type="dcterms:W3CDTF">2017-03-26T08:34:04Z</dcterms:modified>
</cp:coreProperties>
</file>