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05.10.2010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200"/>
              </a:lnSpc>
            </a:pPr>
            <a:r>
              <a:rPr lang="de-DE" sz="6000" b="1" dirty="0" smtClean="0">
                <a:ln w="1905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Golden</a:t>
            </a:r>
            <a:r>
              <a:rPr lang="de-DE" sz="6000" b="1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 </a:t>
            </a:r>
            <a:r>
              <a:rPr lang="de-DE" sz="6000" b="1" dirty="0" smtClean="0">
                <a:ln w="1905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Toad</a:t>
            </a:r>
          </a:p>
          <a:p>
            <a:pPr algn="ctr">
              <a:lnSpc>
                <a:spcPts val="900"/>
              </a:lnSpc>
            </a:pPr>
            <a:r>
              <a:rPr lang="de-DE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Mediathek</a:t>
            </a:r>
            <a:r>
              <a:rPr lang="de-DE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 </a:t>
            </a:r>
            <a:endParaRPr lang="de-DE" dirty="0">
              <a:ln w="15875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1268760"/>
            <a:ext cx="914400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452320" y="4451090"/>
            <a:ext cx="1691680" cy="627231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Registrieren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0" y="1628800"/>
            <a:ext cx="7380312" cy="1080120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0" y="2780928"/>
            <a:ext cx="7380312" cy="1296144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0" y="5517232"/>
            <a:ext cx="7380312" cy="1296144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0" y="4149080"/>
            <a:ext cx="7380312" cy="1296144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8328"/>
            <a:ext cx="1115616" cy="10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7452320" y="1628800"/>
            <a:ext cx="1691680" cy="131844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Top 10 Filme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Serien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Musik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Ebooks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Hörbücher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75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Filme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9077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Serien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7079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Musik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5081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Ebooks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3083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0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Hörbücher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0" y="1628800"/>
            <a:ext cx="7380312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Neuheiten:</a:t>
            </a:r>
            <a:endParaRPr lang="de-DE" sz="15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51520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043608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835696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7784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419872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211960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004048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96136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88224" y="1916832"/>
            <a:ext cx="675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Miniaturansicht 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0" y="2780928"/>
            <a:ext cx="7380312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Neuheiten Filme:</a:t>
            </a:r>
            <a:endParaRPr lang="de-DE" sz="16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0" y="4149080"/>
            <a:ext cx="7380312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Neuheiten Musik:</a:t>
            </a:r>
            <a:endParaRPr lang="de-DE" sz="16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0" y="5517232"/>
            <a:ext cx="7380312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Neuheiten Ebooks:</a:t>
            </a:r>
            <a:endParaRPr lang="de-DE" sz="16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graphicFrame>
        <p:nvGraphicFramePr>
          <p:cNvPr id="62" name="Tabelle 61"/>
          <p:cNvGraphicFramePr>
            <a:graphicFrameLocks noGrp="1"/>
          </p:cNvGraphicFramePr>
          <p:nvPr/>
        </p:nvGraphicFramePr>
        <p:xfrm>
          <a:off x="0" y="3025904"/>
          <a:ext cx="7380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  <a:gridCol w="2460104"/>
              </a:tblGrid>
              <a:tr h="187072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Preis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elle 62"/>
          <p:cNvGraphicFramePr>
            <a:graphicFrameLocks noGrp="1"/>
          </p:cNvGraphicFramePr>
          <p:nvPr/>
        </p:nvGraphicFramePr>
        <p:xfrm>
          <a:off x="0" y="4393790"/>
          <a:ext cx="7380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  <a:gridCol w="2460104"/>
              </a:tblGrid>
              <a:tr h="241078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Preis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107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1078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1078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elle 63"/>
          <p:cNvGraphicFramePr>
            <a:graphicFrameLocks noGrp="1"/>
          </p:cNvGraphicFramePr>
          <p:nvPr/>
        </p:nvGraphicFramePr>
        <p:xfrm>
          <a:off x="0" y="5761224"/>
          <a:ext cx="7380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4"/>
                <a:gridCol w="2460104"/>
                <a:gridCol w="2460104"/>
              </a:tblGrid>
              <a:tr h="187072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Preis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hteck 64"/>
          <p:cNvSpPr/>
          <p:nvPr/>
        </p:nvSpPr>
        <p:spPr>
          <a:xfrm>
            <a:off x="7452487" y="1633519"/>
            <a:ext cx="1691513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5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Top 10:</a:t>
            </a:r>
            <a:endParaRPr lang="de-DE" sz="15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7452320" y="3035666"/>
            <a:ext cx="1691680" cy="131844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…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7452487" y="3040384"/>
            <a:ext cx="1691513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5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Warenkorb</a:t>
            </a:r>
            <a:endParaRPr lang="de-DE" sz="15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200"/>
              </a:lnSpc>
            </a:pPr>
            <a:r>
              <a:rPr lang="de-DE" sz="6000" b="1" dirty="0" smtClean="0">
                <a:ln w="1905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Golden</a:t>
            </a:r>
            <a:r>
              <a:rPr lang="de-DE" sz="6000" b="1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 </a:t>
            </a:r>
            <a:r>
              <a:rPr lang="de-DE" sz="6000" b="1" dirty="0" smtClean="0">
                <a:ln w="1905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Toad</a:t>
            </a:r>
          </a:p>
          <a:p>
            <a:pPr algn="ctr">
              <a:lnSpc>
                <a:spcPts val="900"/>
              </a:lnSpc>
            </a:pPr>
            <a:r>
              <a:rPr lang="de-DE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Mediathek</a:t>
            </a:r>
            <a:r>
              <a:rPr lang="de-DE" dirty="0" smtClean="0">
                <a:ln w="158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 </a:t>
            </a:r>
            <a:endParaRPr lang="de-DE" dirty="0">
              <a:ln w="15875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1268760"/>
            <a:ext cx="914400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452320" y="4451090"/>
            <a:ext cx="1691680" cy="627231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Registrieren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19590" y="1821186"/>
            <a:ext cx="5760722" cy="467785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1639873"/>
            <a:ext cx="1564304" cy="120912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Action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Drama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Komödie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…</a:t>
            </a:r>
            <a:endParaRPr lang="de-DE" sz="1100" b="1" dirty="0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8328"/>
            <a:ext cx="1115616" cy="106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7452320" y="1628800"/>
            <a:ext cx="1691680" cy="131844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Top 10 Filme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Serien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Musik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Ebooks</a:t>
            </a:r>
          </a:p>
          <a:p>
            <a:r>
              <a:rPr lang="de-DE" sz="1100" b="1" dirty="0" smtClean="0">
                <a:solidFill>
                  <a:schemeClr val="tx1"/>
                </a:solidFill>
              </a:rPr>
              <a:t>Top 10 Hörbücher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75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Filme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077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Serien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7079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Musik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5081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Ebooks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308304" y="1268760"/>
            <a:ext cx="1728192" cy="28803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 w="9525"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/>
                  </a:outerShdw>
                </a:effectLst>
                <a:latin typeface="Bauhaus 93" pitchFamily="82" charset="0"/>
              </a:rPr>
              <a:t>Hörbücher</a:t>
            </a:r>
            <a:endParaRPr lang="de-DE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19590" y="1821189"/>
            <a:ext cx="5760722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Filme:</a:t>
            </a:r>
            <a:endParaRPr lang="de-DE" sz="16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619590" y="1639878"/>
            <a:ext cx="5760721" cy="14072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b="1" dirty="0" smtClean="0">
                <a:ln w="12700">
                  <a:noFill/>
                </a:ln>
                <a:solidFill>
                  <a:schemeClr val="tx1"/>
                </a:solidFill>
              </a:rPr>
              <a:t>Sortieren nach: </a:t>
            </a:r>
            <a:r>
              <a:rPr lang="de-DE" sz="1050" i="1" dirty="0" smtClean="0">
                <a:ln w="12700">
                  <a:noFill/>
                </a:ln>
                <a:solidFill>
                  <a:schemeClr val="tx1"/>
                </a:solidFill>
              </a:rPr>
              <a:t>Datum</a:t>
            </a:r>
            <a:r>
              <a:rPr lang="de-DE" sz="1050" dirty="0" smtClean="0">
                <a:ln w="12700">
                  <a:noFill/>
                </a:ln>
                <a:solidFill>
                  <a:schemeClr val="tx1"/>
                </a:solidFill>
              </a:rPr>
              <a:t>, </a:t>
            </a:r>
            <a:r>
              <a:rPr lang="de-DE" sz="1050" i="1" dirty="0" smtClean="0">
                <a:ln w="12700">
                  <a:noFill/>
                </a:ln>
                <a:solidFill>
                  <a:schemeClr val="tx1"/>
                </a:solidFill>
              </a:rPr>
              <a:t>Preis</a:t>
            </a:r>
            <a:r>
              <a:rPr lang="de-DE" sz="1050" dirty="0" smtClean="0">
                <a:ln w="12700">
                  <a:noFill/>
                </a:ln>
                <a:solidFill>
                  <a:schemeClr val="tx1"/>
                </a:solidFill>
              </a:rPr>
              <a:t>, </a:t>
            </a:r>
            <a:r>
              <a:rPr lang="de-DE" sz="1050" i="1" dirty="0" smtClean="0">
                <a:ln w="12700">
                  <a:noFill/>
                </a:ln>
                <a:solidFill>
                  <a:schemeClr val="tx1"/>
                </a:solidFill>
              </a:rPr>
              <a:t>Genre</a:t>
            </a:r>
            <a:endParaRPr lang="de-DE" sz="1050" i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graphicFrame>
        <p:nvGraphicFramePr>
          <p:cNvPr id="31" name="Tabelle 30"/>
          <p:cNvGraphicFramePr>
            <a:graphicFrameLocks noGrp="1"/>
          </p:cNvGraphicFramePr>
          <p:nvPr/>
        </p:nvGraphicFramePr>
        <p:xfrm>
          <a:off x="1632318" y="2058609"/>
          <a:ext cx="574799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998"/>
                <a:gridCol w="1915998"/>
                <a:gridCol w="1915998"/>
              </a:tblGrid>
              <a:tr h="178705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</a:rPr>
                        <a:t>Preis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8705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hteck 33"/>
          <p:cNvSpPr/>
          <p:nvPr/>
        </p:nvSpPr>
        <p:spPr>
          <a:xfrm>
            <a:off x="7452487" y="1633519"/>
            <a:ext cx="1691513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5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Top 10:</a:t>
            </a:r>
            <a:endParaRPr lang="de-DE" sz="15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452320" y="3035666"/>
            <a:ext cx="1691680" cy="131844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</a:schemeClr>
              </a:gs>
              <a:gs pos="50000">
                <a:schemeClr val="bg1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smtClean="0">
                <a:solidFill>
                  <a:schemeClr val="tx1"/>
                </a:solidFill>
              </a:rPr>
              <a:t>…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452487" y="3040384"/>
            <a:ext cx="1691513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5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Warenkorb</a:t>
            </a:r>
            <a:endParaRPr lang="de-DE" sz="15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0" y="1641080"/>
            <a:ext cx="1571861" cy="216024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ln w="12700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uhaus 93" pitchFamily="82" charset="0"/>
              </a:rPr>
              <a:t>Genre:</a:t>
            </a:r>
            <a:endParaRPr lang="de-DE" sz="1600" b="1" dirty="0">
              <a:ln w="12700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50800" dist="50800" dir="5400000" algn="ctr" rotWithShape="0">
                  <a:schemeClr val="tx1"/>
                </a:outerShdw>
              </a:effectLst>
              <a:latin typeface="Bauhaus 93" pitchFamily="82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628407" y="6341608"/>
            <a:ext cx="5760721" cy="14072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>
                <a:ln w="12700">
                  <a:noFill/>
                </a:ln>
                <a:solidFill>
                  <a:schemeClr val="tx1"/>
                </a:solidFill>
              </a:rPr>
              <a:t>&lt;&lt;  &lt;  Seite  &gt;  &gt;&gt;</a:t>
            </a:r>
            <a:endParaRPr lang="de-DE" sz="1050" i="1" dirty="0">
              <a:ln w="12700"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Benjamin Gunia</dc:creator>
  <cp:lastModifiedBy>Fachbereich Informatik</cp:lastModifiedBy>
  <cp:revision>17</cp:revision>
  <dcterms:created xsi:type="dcterms:W3CDTF">2010-10-05T11:13:37Z</dcterms:created>
  <dcterms:modified xsi:type="dcterms:W3CDTF">2010-10-05T12:47:12Z</dcterms:modified>
</cp:coreProperties>
</file>