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5" autoAdjust="0"/>
  </p:normalViewPr>
  <p:slideViewPr>
    <p:cSldViewPr>
      <p:cViewPr varScale="1">
        <p:scale>
          <a:sx n="126" d="100"/>
          <a:sy n="126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2B554-D892-4AD1-867C-360CE88B86B9}" type="datetimeFigureOut">
              <a:rPr lang="de-DE" smtClean="0"/>
              <a:t>01.10.2010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FE079-139F-42DA-85C1-7D27582D5A3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FE079-139F-42DA-85C1-7D27582D5A38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307794"/>
            <a:ext cx="5231842" cy="348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2411760" y="4437112"/>
            <a:ext cx="4155305" cy="923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Golden Toad</a:t>
            </a:r>
            <a:endParaRPr lang="de-DE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noFill/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444464" y="5085184"/>
            <a:ext cx="2207656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Mediathek</a:t>
            </a:r>
            <a:endParaRPr lang="de-DE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noFill/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12" name="Rad 11"/>
          <p:cNvSpPr/>
          <p:nvPr/>
        </p:nvSpPr>
        <p:spPr>
          <a:xfrm>
            <a:off x="1763688" y="1340768"/>
            <a:ext cx="5400600" cy="5184576"/>
          </a:xfrm>
          <a:prstGeom prst="donut">
            <a:avLst>
              <a:gd name="adj" fmla="val 2028"/>
            </a:avLst>
          </a:prstGeom>
          <a:solidFill>
            <a:schemeClr val="accent6"/>
          </a:solidFill>
          <a:ln>
            <a:solidFill>
              <a:schemeClr val="tx1">
                <a:alpha val="36000"/>
              </a:schemeClr>
            </a:solidFill>
          </a:ln>
          <a:effectLst>
            <a:outerShdw blurRad="50800" dist="508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Rad 12"/>
          <p:cNvSpPr/>
          <p:nvPr/>
        </p:nvSpPr>
        <p:spPr>
          <a:xfrm>
            <a:off x="1916088" y="1493168"/>
            <a:ext cx="5104184" cy="4888160"/>
          </a:xfrm>
          <a:prstGeom prst="donut">
            <a:avLst>
              <a:gd name="adj" fmla="val 791"/>
            </a:avLst>
          </a:prstGeom>
          <a:solidFill>
            <a:schemeClr val="accent6"/>
          </a:solidFill>
          <a:ln>
            <a:solidFill>
              <a:schemeClr val="tx1">
                <a:alpha val="36000"/>
              </a:schemeClr>
            </a:solidFill>
          </a:ln>
          <a:effectLst>
            <a:outerShdw blurRad="50800" dist="508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980728"/>
            <a:ext cx="5256584" cy="5328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4000"/>
          </a:blip>
          <a:stretch>
            <a:fillRect/>
          </a:stretch>
        </p:blipFill>
        <p:spPr bwMode="auto">
          <a:xfrm>
            <a:off x="1115616" y="1052736"/>
            <a:ext cx="5485947" cy="52482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6156176" y="836712"/>
            <a:ext cx="1152128" cy="338437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Oder 3"/>
          <p:cNvSpPr/>
          <p:nvPr/>
        </p:nvSpPr>
        <p:spPr>
          <a:xfrm>
            <a:off x="1619672" y="836712"/>
            <a:ext cx="5328592" cy="5112568"/>
          </a:xfrm>
          <a:prstGeom prst="flowChartOr">
            <a:avLst/>
          </a:prstGeom>
          <a:gradFill flip="none" rotWithShape="1">
            <a:gsLst>
              <a:gs pos="100000">
                <a:schemeClr val="accent6"/>
              </a:gs>
              <a:gs pos="66000">
                <a:schemeClr val="bg1"/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7949"/>
            <a:ext cx="5976664" cy="398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3300448" y="4542094"/>
            <a:ext cx="2207656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spc="50" dirty="0" smtClean="0">
                <a:ln w="12700" cmpd="sng">
                  <a:solidFill>
                    <a:schemeClr val="bg1"/>
                  </a:solidFill>
                  <a:prstDash val="solid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Mediathek</a:t>
            </a:r>
            <a:endParaRPr lang="de-DE" sz="3200" b="1" spc="50" dirty="0">
              <a:ln w="12700" cmpd="sng">
                <a:solidFill>
                  <a:schemeClr val="bg1"/>
                </a:solidFill>
                <a:prstDash val="solid"/>
              </a:ln>
              <a:noFill/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67744" y="3894022"/>
            <a:ext cx="4155305" cy="923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spc="50" dirty="0" smtClean="0">
                <a:ln w="12700"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6">
                          <a:lumMod val="75000"/>
                        </a:schemeClr>
                      </a:gs>
                      <a:gs pos="100000">
                        <a:srgbClr val="C00000"/>
                      </a:gs>
                    </a:gsLst>
                    <a:lin ang="5400000" scaled="0"/>
                  </a:gradFill>
                  <a:prstDash val="solid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Golden Toad</a:t>
            </a:r>
            <a:endParaRPr lang="de-DE" sz="5400" b="1" spc="50" dirty="0">
              <a:ln w="12700" cmpd="sng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6">
                        <a:lumMod val="75000"/>
                      </a:schemeClr>
                    </a:gs>
                    <a:gs pos="100000">
                      <a:srgbClr val="C00000"/>
                    </a:gs>
                  </a:gsLst>
                  <a:lin ang="5400000" scaled="0"/>
                </a:gradFill>
                <a:prstDash val="solid"/>
              </a:ln>
              <a:noFill/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9" name="Rad 8"/>
          <p:cNvSpPr/>
          <p:nvPr/>
        </p:nvSpPr>
        <p:spPr>
          <a:xfrm>
            <a:off x="1619672" y="797678"/>
            <a:ext cx="5400600" cy="5184576"/>
          </a:xfrm>
          <a:prstGeom prst="donut">
            <a:avLst>
              <a:gd name="adj" fmla="val 202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alpha val="36000"/>
              </a:schemeClr>
            </a:solidFill>
          </a:ln>
          <a:effectLst>
            <a:outerShdw blurRad="50800" dist="508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Rad 9"/>
          <p:cNvSpPr/>
          <p:nvPr/>
        </p:nvSpPr>
        <p:spPr>
          <a:xfrm>
            <a:off x="1772072" y="950078"/>
            <a:ext cx="5104184" cy="4888160"/>
          </a:xfrm>
          <a:prstGeom prst="donut">
            <a:avLst>
              <a:gd name="adj" fmla="val 791"/>
            </a:avLst>
          </a:prstGeom>
          <a:gradFill>
            <a:gsLst>
              <a:gs pos="100000">
                <a:schemeClr val="bg1"/>
              </a:gs>
              <a:gs pos="66000">
                <a:schemeClr val="bg1"/>
              </a:gs>
              <a:gs pos="50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solidFill>
              <a:schemeClr val="tx1">
                <a:alpha val="36000"/>
              </a:schemeClr>
            </a:solidFill>
          </a:ln>
          <a:effectLst>
            <a:outerShdw blurRad="50800" dist="508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Benjamin Gunia</dc:creator>
  <cp:lastModifiedBy>Fachbereich Informatik</cp:lastModifiedBy>
  <cp:revision>7</cp:revision>
  <dcterms:created xsi:type="dcterms:W3CDTF">2010-10-01T09:13:35Z</dcterms:created>
  <dcterms:modified xsi:type="dcterms:W3CDTF">2010-10-01T10:19:59Z</dcterms:modified>
</cp:coreProperties>
</file>