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Pipeline: O que é?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Marcello Santos</a:t>
            </a:r>
          </a:p>
          <a:p>
            <a:r>
              <a:t>22/05</a:t>
            </a:r>
          </a:p>
          <a:p>
            <a:r>
              <a:t>Professor Calvetti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um Pipeline?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Pipeline é uma sequência de processos onde a saída de um é a entrada do próximo. O termo é usado em computação, engenharia e indústria.</a:t>
            </a:r>
          </a:p>
          <a:p/>
          <a:p>
            <a:r>
              <a:t>- Computação: execução de instruções em CPUs</a:t>
            </a:r>
          </a:p>
          <a:p>
            <a:r>
              <a:t>- DevOps: automação de testes e deploy (CI/CD)</a:t>
            </a:r>
          </a:p>
          <a:p>
            <a:r>
              <a:t>- Indústria: transporte de petróleo ou gás por dutos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Tipos de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Pipeline de Dados: movimentação e transformação de dados (ETL)</a:t>
            </a:r>
          </a:p>
          <a:p>
            <a:r>
              <a:t>- Pipeline de DevOps: automação de desenvolvimento e deploy</a:t>
            </a:r>
          </a:p>
          <a:p>
            <a:r>
              <a:t>- Pipeline em Arquitetura: paralelismo de execução em CPUs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Benefícios do uso de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Aumento da eficiência</a:t>
            </a:r>
          </a:p>
          <a:p>
            <a:r>
              <a:t>- Redução de erros</a:t>
            </a:r>
          </a:p>
          <a:p>
            <a:r>
              <a:t>- Automatização de processos repetitivos</a:t>
            </a:r>
          </a:p>
          <a:p>
            <a:r>
              <a:t>- Melhor desempenho computacional</a:t>
            </a:r>
          </a:p>
          <a:p>
            <a:r>
              <a:t>- Visibilidade e controle dos fluxos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Exemplos práticos e aplicações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Google Cloud / AWS: processamento de Big Data</a:t>
            </a:r>
          </a:p>
          <a:p>
            <a:r>
              <a:t>- GitHub Actions: automação de desenvolvimento</a:t>
            </a:r>
          </a:p>
          <a:p>
            <a:r>
              <a:t>- Transpetro: dutos de transporte de combustíveis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Referências Bibliográficas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TANENBAUM, A. S. Modern Operating Systems. Pearson.</a:t>
            </a:r>
          </a:p>
          <a:p>
            <a:r>
              <a:t>- SILBERSCHATZ, A. Operating System Concepts. Wiley.</a:t>
            </a:r>
          </a:p>
          <a:p>
            <a:r>
              <a:t>- MARTIN, R. C. Clean Architecture. Prentice Hall.</a:t>
            </a:r>
          </a:p>
          <a:p>
            <a:r>
              <a:t>- AWS Docs – https://docs.aws.amazon.com</a:t>
            </a:r>
          </a:p>
          <a:p>
            <a:r>
              <a:t>- GitHub Docs – https://docs.github.com/en/actions</a:t>
            </a:r>
          </a:p>
          <a:p>
            <a:r>
              <a:t>- Transpetro – https://www.transpetro.com.br/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