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77" r:id="rId6"/>
    <p:sldId id="294" r:id="rId7"/>
    <p:sldId id="295" r:id="rId8"/>
    <p:sldId id="262" r:id="rId9"/>
    <p:sldId id="297" r:id="rId10"/>
    <p:sldId id="296" r:id="rId11"/>
    <p:sldId id="301" r:id="rId12"/>
    <p:sldId id="299" r:id="rId13"/>
    <p:sldId id="300" r:id="rId14"/>
    <p:sldId id="302" r:id="rId15"/>
    <p:sldId id="303" r:id="rId16"/>
    <p:sldId id="276" r:id="rId17"/>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Yaza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7" d="100"/>
          <a:sy n="87" d="100"/>
        </p:scale>
        <p:origin x="246" y="96"/>
      </p:cViewPr>
      <p:guideLst>
        <p:guide orient="horz" pos="3360"/>
        <p:guide pos="3840"/>
      </p:guideLst>
    </p:cSldViewPr>
  </p:slideViewPr>
  <p:notesTextViewPr>
    <p:cViewPr>
      <p:scale>
        <a:sx n="3" d="2"/>
        <a:sy n="3" d="2"/>
      </p:scale>
      <p:origin x="0" y="0"/>
    </p:cViewPr>
  </p:notesTextViewPr>
  <p:notesViewPr>
    <p:cSldViewPr snapToGrid="0">
      <p:cViewPr>
        <p:scale>
          <a:sx n="1" d="2"/>
          <a:sy n="1" d="2"/>
        </p:scale>
        <p:origin x="6540" y="18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F9ECB12-CFC6-4350-A4DE-F8F826AE66F1}" type="datetime1">
              <a:rPr lang="tr-TR" smtClean="0"/>
              <a:t>19.12.2021</a:t>
            </a:fld>
            <a:endParaRPr lang="tr-TR"/>
          </a:p>
        </p:txBody>
      </p:sp>
      <p:sp>
        <p:nvSpPr>
          <p:cNvPr id="4" name="Alt Bilgi Yer Tutucusu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tr-TR" smtClean="0"/>
              <a:t>‹#›</a:t>
            </a:fld>
            <a:endParaRPr lang="tr-T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9799371-706D-44BC-B89E-BBDA88FAFD5A}" type="datetime1">
              <a:rPr lang="tr-TR" noProof="0" smtClean="0"/>
              <a:t>19.12.2021</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tr-TR" noProof="0" smtClean="0"/>
              <a:t>‹#›</a:t>
            </a:fld>
            <a:endParaRPr lang="tr-TR"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1</a:t>
            </a:fld>
            <a:endParaRPr lang="tr-TR"/>
          </a:p>
        </p:txBody>
      </p:sp>
    </p:spTree>
    <p:extLst>
      <p:ext uri="{BB962C8B-B14F-4D97-AF65-F5344CB8AC3E}">
        <p14:creationId xmlns:p14="http://schemas.microsoft.com/office/powerpoint/2010/main" val="2133298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D4B9A9E5-4F7F-4A7D-9DE1-899232329269}" type="slidenum">
              <a:rPr lang="tr-TR" smtClean="0"/>
              <a:t>10</a:t>
            </a:fld>
            <a:endParaRPr lang="tr-TR"/>
          </a:p>
        </p:txBody>
      </p:sp>
    </p:spTree>
    <p:extLst>
      <p:ext uri="{BB962C8B-B14F-4D97-AF65-F5344CB8AC3E}">
        <p14:creationId xmlns:p14="http://schemas.microsoft.com/office/powerpoint/2010/main" val="4021540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11</a:t>
            </a:fld>
            <a:endParaRPr lang="tr-TR"/>
          </a:p>
        </p:txBody>
      </p:sp>
    </p:spTree>
    <p:extLst>
      <p:ext uri="{BB962C8B-B14F-4D97-AF65-F5344CB8AC3E}">
        <p14:creationId xmlns:p14="http://schemas.microsoft.com/office/powerpoint/2010/main" val="1256812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12</a:t>
            </a:fld>
            <a:endParaRPr lang="tr-TR"/>
          </a:p>
        </p:txBody>
      </p:sp>
    </p:spTree>
    <p:extLst>
      <p:ext uri="{BB962C8B-B14F-4D97-AF65-F5344CB8AC3E}">
        <p14:creationId xmlns:p14="http://schemas.microsoft.com/office/powerpoint/2010/main" val="3598007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13</a:t>
            </a:fld>
            <a:endParaRPr lang="tr-TR"/>
          </a:p>
        </p:txBody>
      </p:sp>
    </p:spTree>
    <p:extLst>
      <p:ext uri="{BB962C8B-B14F-4D97-AF65-F5344CB8AC3E}">
        <p14:creationId xmlns:p14="http://schemas.microsoft.com/office/powerpoint/2010/main" val="2954599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2</a:t>
            </a:fld>
            <a:endParaRPr lang="tr-TR"/>
          </a:p>
        </p:txBody>
      </p:sp>
    </p:spTree>
    <p:extLst>
      <p:ext uri="{BB962C8B-B14F-4D97-AF65-F5344CB8AC3E}">
        <p14:creationId xmlns:p14="http://schemas.microsoft.com/office/powerpoint/2010/main" val="1846568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D4B9A9E5-4F7F-4A7D-9DE1-899232329269}" type="slidenum">
              <a:rPr lang="tr-TR" smtClean="0"/>
              <a:t>3</a:t>
            </a:fld>
            <a:endParaRPr lang="tr-TR"/>
          </a:p>
        </p:txBody>
      </p:sp>
    </p:spTree>
    <p:extLst>
      <p:ext uri="{BB962C8B-B14F-4D97-AF65-F5344CB8AC3E}">
        <p14:creationId xmlns:p14="http://schemas.microsoft.com/office/powerpoint/2010/main" val="3028605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4</a:t>
            </a:fld>
            <a:endParaRPr lang="tr-TR"/>
          </a:p>
        </p:txBody>
      </p:sp>
    </p:spTree>
    <p:extLst>
      <p:ext uri="{BB962C8B-B14F-4D97-AF65-F5344CB8AC3E}">
        <p14:creationId xmlns:p14="http://schemas.microsoft.com/office/powerpoint/2010/main" val="1295808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D4B9A9E5-4F7F-4A7D-9DE1-899232329269}" type="slidenum">
              <a:rPr lang="tr-TR" smtClean="0"/>
              <a:t>5</a:t>
            </a:fld>
            <a:endParaRPr lang="tr-TR"/>
          </a:p>
        </p:txBody>
      </p:sp>
    </p:spTree>
    <p:extLst>
      <p:ext uri="{BB962C8B-B14F-4D97-AF65-F5344CB8AC3E}">
        <p14:creationId xmlns:p14="http://schemas.microsoft.com/office/powerpoint/2010/main" val="3886065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D4B9A9E5-4F7F-4A7D-9DE1-899232329269}" type="slidenum">
              <a:rPr lang="tr-TR" smtClean="0"/>
              <a:t>6</a:t>
            </a:fld>
            <a:endParaRPr lang="tr-TR"/>
          </a:p>
        </p:txBody>
      </p:sp>
    </p:spTree>
    <p:extLst>
      <p:ext uri="{BB962C8B-B14F-4D97-AF65-F5344CB8AC3E}">
        <p14:creationId xmlns:p14="http://schemas.microsoft.com/office/powerpoint/2010/main" val="2145558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D4B9A9E5-4F7F-4A7D-9DE1-899232329269}" type="slidenum">
              <a:rPr lang="tr-TR" smtClean="0"/>
              <a:t>7</a:t>
            </a:fld>
            <a:endParaRPr lang="tr-TR"/>
          </a:p>
        </p:txBody>
      </p:sp>
    </p:spTree>
    <p:extLst>
      <p:ext uri="{BB962C8B-B14F-4D97-AF65-F5344CB8AC3E}">
        <p14:creationId xmlns:p14="http://schemas.microsoft.com/office/powerpoint/2010/main" val="3101766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4B9A9E5-4F7F-4A7D-9DE1-899232329269}" type="slidenum">
              <a:rPr lang="tr-TR" smtClean="0"/>
              <a:t>8</a:t>
            </a:fld>
            <a:endParaRPr lang="tr-TR"/>
          </a:p>
        </p:txBody>
      </p:sp>
    </p:spTree>
    <p:extLst>
      <p:ext uri="{BB962C8B-B14F-4D97-AF65-F5344CB8AC3E}">
        <p14:creationId xmlns:p14="http://schemas.microsoft.com/office/powerpoint/2010/main" val="3792130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D4B9A9E5-4F7F-4A7D-9DE1-899232329269}" type="slidenum">
              <a:rPr lang="tr-TR" smtClean="0"/>
              <a:t>9</a:t>
            </a:fld>
            <a:endParaRPr lang="tr-TR"/>
          </a:p>
        </p:txBody>
      </p:sp>
    </p:spTree>
    <p:extLst>
      <p:ext uri="{BB962C8B-B14F-4D97-AF65-F5344CB8AC3E}">
        <p14:creationId xmlns:p14="http://schemas.microsoft.com/office/powerpoint/2010/main" val="17210145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tr-TR" noProof="0"/>
              <a:t>ANA BAŞLIK STİLİNİ DÜZENLEMEK İÇİN TIKLAYIN</a:t>
            </a:r>
          </a:p>
        </p:txBody>
      </p:sp>
      <p:sp>
        <p:nvSpPr>
          <p:cNvPr id="3" name="Alt Başlık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pic>
        <p:nvPicPr>
          <p:cNvPr id="8" name="Grafik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çerik">
    <p:bg>
      <p:bgPr>
        <a:solidFill>
          <a:schemeClr val="tx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Arial" panose="020B0604020202020204" pitchFamily="34" charset="0"/>
                <a:ea typeface="+mj-ea"/>
                <a:cs typeface="+mj-cs"/>
              </a:defRPr>
            </a:lvl1pPr>
          </a:lstStyle>
          <a:p>
            <a:pPr rtl="0"/>
            <a:r>
              <a:rPr lang="tr-TR" noProof="0"/>
              <a:t>ASIL BAŞLIK STİLİNİ DÜZENLEMEK İÇİN TIKLAYIN</a:t>
            </a:r>
          </a:p>
        </p:txBody>
      </p:sp>
      <p:pic>
        <p:nvPicPr>
          <p:cNvPr id="11" name="Grafik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fik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fik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Metin Yer Tutucusu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t>
            </a:r>
          </a:p>
        </p:txBody>
      </p:sp>
      <p:sp>
        <p:nvSpPr>
          <p:cNvPr id="23" name="Metin Yer Tutucusu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t>
            </a:r>
          </a:p>
        </p:txBody>
      </p:sp>
      <p:sp>
        <p:nvSpPr>
          <p:cNvPr id="24" name="Metin Yer Tutucusu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t>
            </a:r>
          </a:p>
        </p:txBody>
      </p:sp>
      <p:sp>
        <p:nvSpPr>
          <p:cNvPr id="4" name="İçerik Yer Tutucus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tr-TR" noProof="0"/>
              <a:t>Düzenlemek için tıklayın</a:t>
            </a:r>
          </a:p>
        </p:txBody>
      </p:sp>
      <p:sp>
        <p:nvSpPr>
          <p:cNvPr id="25" name="İçerik Yer Tutucusu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tr-TR" noProof="0"/>
              <a:t>Düzenlemek için tıklayın</a:t>
            </a:r>
          </a:p>
        </p:txBody>
      </p:sp>
      <p:sp>
        <p:nvSpPr>
          <p:cNvPr id="26" name="İçerik Yer Tutucusu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tr-TR" noProof="0"/>
              <a:t>Asıl metin stillerini düzenlemek için tıklayın</a:t>
            </a:r>
          </a:p>
          <a:p>
            <a:pPr lvl="1" rtl="0"/>
            <a:r>
              <a:rPr lang="tr-TR" noProof="0"/>
              <a:t>İkinci düzey</a:t>
            </a:r>
          </a:p>
        </p:txBody>
      </p:sp>
      <p:sp>
        <p:nvSpPr>
          <p:cNvPr id="22" name="İçerik Yer Tutucus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tr-TR" noProof="0"/>
              <a:t>Düzenlemek için tıklayın</a:t>
            </a:r>
          </a:p>
        </p:txBody>
      </p:sp>
      <p:sp>
        <p:nvSpPr>
          <p:cNvPr id="27" name="İçerik Yer Tutucusu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tr-TR" noProof="0"/>
              <a:t>Asıl metin stillerini düzenlemek için tıklayın</a:t>
            </a:r>
          </a:p>
        </p:txBody>
      </p:sp>
      <p:sp>
        <p:nvSpPr>
          <p:cNvPr id="7" name="Tarih Yer Tutucusu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tr-TR" noProof="0"/>
              <a:t>20XX</a:t>
            </a:r>
          </a:p>
        </p:txBody>
      </p:sp>
      <p:sp>
        <p:nvSpPr>
          <p:cNvPr id="8" name="Alt Bilgi Yer Tutucusu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tr-TR" noProof="0"/>
              <a:t>Sunum Destesi</a:t>
            </a:r>
          </a:p>
        </p:txBody>
      </p:sp>
      <p:sp>
        <p:nvSpPr>
          <p:cNvPr id="9" name="Slayt Numarası Yer Tutucusu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tr-TR" noProof="0" smtClean="0"/>
              <a:t>‹#›</a:t>
            </a:fld>
            <a:endParaRPr lang="tr-TR"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İki İçerik">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Arial" panose="020B0604020202020204" pitchFamily="34" charset="0"/>
                <a:ea typeface="+mj-ea"/>
                <a:cs typeface="+mj-cs"/>
              </a:defRPr>
            </a:lvl1pPr>
          </a:lstStyle>
          <a:p>
            <a:pPr rtl="0"/>
            <a:r>
              <a:rPr lang="tr-TR" noProof="0"/>
              <a:t>ASIL BAŞLIK STİLİNİ DÜZENLEMEK İÇİN TIKLAYIN</a:t>
            </a:r>
          </a:p>
        </p:txBody>
      </p:sp>
      <p:sp>
        <p:nvSpPr>
          <p:cNvPr id="3" name="Metin Yer Tutucusu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ANA METNİ DÜZENLEMEK İÇİN TIKLAYIN</a:t>
            </a:r>
          </a:p>
        </p:txBody>
      </p:sp>
      <p:sp>
        <p:nvSpPr>
          <p:cNvPr id="4" name="İçerik Yer Tutucusu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tr-TR" noProof="0"/>
              <a:t>ANA METNİ DÜZENLEMEK İÇİN TIKLAYIN</a:t>
            </a:r>
          </a:p>
        </p:txBody>
      </p:sp>
      <p:sp>
        <p:nvSpPr>
          <p:cNvPr id="6" name="İçerik Yer Tutucusu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tr-TR" noProof="0"/>
              <a:t>20XX</a:t>
            </a:r>
          </a:p>
        </p:txBody>
      </p:sp>
      <p:sp>
        <p:nvSpPr>
          <p:cNvPr id="8" name="Alt Bilgi Yer Tutucusu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tr-TR" noProof="0"/>
              <a:t>Sunum Destesi</a:t>
            </a:r>
          </a:p>
        </p:txBody>
      </p:sp>
      <p:sp>
        <p:nvSpPr>
          <p:cNvPr id="9" name="Slayt Numarası Yer Tutucusu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tr-TR" noProof="0" smtClean="0"/>
              <a:t>‹#›</a:t>
            </a:fld>
            <a:endParaRPr lang="tr-TR" noProof="0"/>
          </a:p>
        </p:txBody>
      </p:sp>
      <p:pic>
        <p:nvPicPr>
          <p:cNvPr id="11" name="Grafik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çerik">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Başlık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Arial" panose="020B0604020202020204" pitchFamily="34" charset="0"/>
                <a:ea typeface="+mj-ea"/>
                <a:cs typeface="+mj-cs"/>
              </a:defRPr>
            </a:lvl1pPr>
          </a:lstStyle>
          <a:p>
            <a:pPr rtl="0"/>
            <a:r>
              <a:rPr lang="tr-TR" noProof="0"/>
              <a:t>ANA BAŞLIK STİLİNİ DÜZENLEMEK İÇİN TIKLAYIN</a:t>
            </a:r>
          </a:p>
        </p:txBody>
      </p:sp>
      <p:sp>
        <p:nvSpPr>
          <p:cNvPr id="20" name="Metin Yer Tutucusu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Arial" panose="020B0604020202020204" pitchFamily="34" charset="0"/>
                <a:ea typeface="+mj-ea"/>
                <a:cs typeface="+mj-cs"/>
              </a:defRPr>
            </a:lvl1pPr>
          </a:lstStyle>
          <a:p>
            <a:pPr lvl="0" rtl="0"/>
            <a:r>
              <a:rPr lang="tr-TR" noProof="0"/>
              <a:t>ALT BAŞLIK EKLEMEK İÇİN TIKLAYIN</a:t>
            </a:r>
          </a:p>
        </p:txBody>
      </p:sp>
      <p:sp>
        <p:nvSpPr>
          <p:cNvPr id="25" name="Metin Yer Tutucusu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tr-TR" noProof="0"/>
              <a:t>Metin eklemek için tıklayın</a:t>
            </a:r>
          </a:p>
        </p:txBody>
      </p:sp>
      <p:sp>
        <p:nvSpPr>
          <p:cNvPr id="26" name="Metin Yer Tutucusu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Arial" panose="020B0604020202020204" pitchFamily="34" charset="0"/>
                <a:ea typeface="+mj-ea"/>
                <a:cs typeface="+mj-cs"/>
              </a:defRPr>
            </a:lvl1pPr>
          </a:lstStyle>
          <a:p>
            <a:pPr lvl="0" rtl="0"/>
            <a:r>
              <a:rPr lang="tr-TR" noProof="0"/>
              <a:t>ALT BAŞLIK EKLEMEK İÇİN TIKLAYIN</a:t>
            </a:r>
          </a:p>
        </p:txBody>
      </p:sp>
      <p:sp>
        <p:nvSpPr>
          <p:cNvPr id="27" name="Metin Yer Tutucusu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tr-TR" noProof="0"/>
              <a:t>Metin eklemek için tıklayın</a:t>
            </a:r>
          </a:p>
        </p:txBody>
      </p:sp>
      <p:sp>
        <p:nvSpPr>
          <p:cNvPr id="28" name="Metin Yer Tutucusu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Arial" panose="020B0604020202020204" pitchFamily="34" charset="0"/>
                <a:ea typeface="+mj-ea"/>
                <a:cs typeface="+mj-cs"/>
              </a:defRPr>
            </a:lvl1pPr>
          </a:lstStyle>
          <a:p>
            <a:pPr lvl="0" rtl="0"/>
            <a:r>
              <a:rPr lang="tr-TR" noProof="0"/>
              <a:t>ALT BAŞLIK EKLEMEK İÇİN TIKLAYIN</a:t>
            </a:r>
          </a:p>
        </p:txBody>
      </p:sp>
      <p:sp>
        <p:nvSpPr>
          <p:cNvPr id="29" name="Metin Yer Tutucusu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tr-TR" noProof="0"/>
              <a:t>Metin eklemek için tıklayın</a:t>
            </a:r>
          </a:p>
        </p:txBody>
      </p:sp>
      <p:sp>
        <p:nvSpPr>
          <p:cNvPr id="21" name="Tarih Yer Tutucusu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tr-TR" noProof="0"/>
              <a:t>20XX</a:t>
            </a:r>
          </a:p>
        </p:txBody>
      </p:sp>
      <p:sp>
        <p:nvSpPr>
          <p:cNvPr id="22" name="Alt Bilgi Yer Tutucusu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tr-TR" noProof="0"/>
              <a:t>Sunum Destesi</a:t>
            </a:r>
          </a:p>
        </p:txBody>
      </p:sp>
      <p:sp>
        <p:nvSpPr>
          <p:cNvPr id="24" name="Slayt Numarası Yer Tutucusu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tr-TR" noProof="0" smtClean="0"/>
              <a:t>‹#›</a:t>
            </a:fld>
            <a:endParaRPr lang="tr-TR"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fik">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Arial" panose="020B0604020202020204" pitchFamily="34" charset="0"/>
                <a:ea typeface="+mj-ea"/>
                <a:cs typeface="+mj-cs"/>
              </a:defRPr>
            </a:lvl1pPr>
          </a:lstStyle>
          <a:p>
            <a:pPr rtl="0"/>
            <a:r>
              <a:rPr lang="tr-TR" noProof="0"/>
              <a:t>ANA BAŞLIK STİLİNİ DÜZENLEMEK İÇİN TIKLAYIN</a:t>
            </a:r>
          </a:p>
        </p:txBody>
      </p:sp>
      <p:sp>
        <p:nvSpPr>
          <p:cNvPr id="15" name="Metin Yer Tutucusu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tr-TR" noProof="0"/>
              <a:t>Asıl metin stillerini düzenlemek için tıklayın</a:t>
            </a:r>
          </a:p>
        </p:txBody>
      </p:sp>
      <p:sp>
        <p:nvSpPr>
          <p:cNvPr id="7" name="Grafik Yer Tutucusu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tr-TR" noProof="0"/>
              <a:t>Grafik eklemek için simgeye tıklayın</a:t>
            </a:r>
          </a:p>
        </p:txBody>
      </p:sp>
      <p:sp>
        <p:nvSpPr>
          <p:cNvPr id="11" name="Metin Yer Tutucusu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solidFill>
                <a:latin typeface="Arial" panose="020B0604020202020204" pitchFamily="34" charset="0"/>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tr-TR" noProof="0"/>
              <a:t>Düzenlemek için tıklayın</a:t>
            </a:r>
          </a:p>
        </p:txBody>
      </p:sp>
      <p:sp>
        <p:nvSpPr>
          <p:cNvPr id="13" name="İçerik Yer Tutucusu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tr-TR" noProof="0"/>
              <a:t>İçerik eklemek için tıklayın</a:t>
            </a:r>
          </a:p>
        </p:txBody>
      </p:sp>
      <p:sp>
        <p:nvSpPr>
          <p:cNvPr id="3" name="Tarih Yer Tutucusu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tr-TR" noProof="0"/>
              <a:t>20XX</a:t>
            </a:r>
          </a:p>
        </p:txBody>
      </p:sp>
      <p:sp>
        <p:nvSpPr>
          <p:cNvPr id="4" name="Alt Bilgi Yer Tutucusu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tr-TR" noProof="0"/>
              <a:t>Sunum Destesi</a:t>
            </a:r>
          </a:p>
        </p:txBody>
      </p:sp>
      <p:sp>
        <p:nvSpPr>
          <p:cNvPr id="5" name="Slayt Numarası Yer Tutucusu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tr-TR" noProof="0" smtClean="0"/>
              <a:t>‹#›</a:t>
            </a:fld>
            <a:endParaRPr lang="tr-TR"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aman çizelgesi 2">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Arial" panose="020B0604020202020204" pitchFamily="34" charset="0"/>
            </a:endParaRPr>
          </a:p>
        </p:txBody>
      </p:sp>
      <p:sp>
        <p:nvSpPr>
          <p:cNvPr id="2" name="Başlık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Arial" panose="020B0604020202020204" pitchFamily="34" charset="0"/>
                <a:ea typeface="+mj-ea"/>
                <a:cs typeface="+mj-cs"/>
              </a:defRPr>
            </a:lvl1pPr>
          </a:lstStyle>
          <a:p>
            <a:pPr rtl="0"/>
            <a:r>
              <a:rPr lang="tr-TR" noProof="0"/>
              <a:t>ANA BAŞLIK STİLİNİ DÜZENLEMEK İÇİN TIKLAYIN</a:t>
            </a:r>
          </a:p>
        </p:txBody>
      </p:sp>
      <p:sp>
        <p:nvSpPr>
          <p:cNvPr id="6" name="Metin Yer Tutucusu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Arial" panose="020B0604020202020204" pitchFamily="34" charset="0"/>
              </a:defRPr>
            </a:lvl1pPr>
          </a:lstStyle>
          <a:p>
            <a:pPr lvl="0" rtl="0"/>
            <a:r>
              <a:rPr lang="tr-TR" noProof="0"/>
              <a:t>Yıl</a:t>
            </a:r>
          </a:p>
        </p:txBody>
      </p:sp>
      <p:sp>
        <p:nvSpPr>
          <p:cNvPr id="7" name="Metin Yer Tutucusu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8" name="Metin Yer Tutucusu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9" name="Metin Yer Tutucusu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10" name="Metin Yer Tutucusu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12" name="Metin Yer Tutucusu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13" name="Metin Yer Tutucusu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14" name="Metin Yer Tutucusu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16" name="Metin Yer Tutucusu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17" name="Metin Yer Tutucusu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15" name="Metin Yer Tutucusu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18" name="Metin Yer Tutucusu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19" name="Metin Yer Tutucusu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11" name="Metin Yer Tutucusu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Arial" panose="020B0604020202020204" pitchFamily="34" charset="0"/>
              </a:defRPr>
            </a:lvl1pPr>
          </a:lstStyle>
          <a:p>
            <a:pPr lvl="0" rtl="0"/>
            <a:r>
              <a:rPr lang="tr-TR" noProof="0"/>
              <a:t>Yıl</a:t>
            </a:r>
          </a:p>
        </p:txBody>
      </p:sp>
      <p:sp>
        <p:nvSpPr>
          <p:cNvPr id="20" name="Metin Yer Tutucusu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21" name="Metin Yer Tutucusu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22" name="Metin Yer Tutucusu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23" name="Metin Yer Tutucusu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24" name="Metin Yer Tutucusu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25" name="Metin Yer Tutucusu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26" name="Metin Yer Tutucusu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28" name="Metin Yer Tutucusu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29" name="Metin Yer Tutucusu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27" name="Metin Yer Tutucusu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30" name="Metin Yer Tutucusu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31" name="Metin Yer Tutucusu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tr-TR" noProof="0"/>
              <a:t>MM</a:t>
            </a:r>
          </a:p>
        </p:txBody>
      </p:sp>
      <p:sp>
        <p:nvSpPr>
          <p:cNvPr id="32" name="Dikdörtgen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solidFill>
                <a:schemeClr val="tx1">
                  <a:lumMod val="75000"/>
                  <a:lumOff val="25000"/>
                </a:schemeClr>
              </a:solidFill>
              <a:latin typeface="Arial" panose="020B0604020202020204" pitchFamily="34" charset="0"/>
            </a:endParaRPr>
          </a:p>
        </p:txBody>
      </p:sp>
      <p:sp>
        <p:nvSpPr>
          <p:cNvPr id="36" name="Tarih Yer Tutucusu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tr-TR" noProof="0"/>
              <a:t>20XX</a:t>
            </a:r>
          </a:p>
        </p:txBody>
      </p:sp>
      <p:sp>
        <p:nvSpPr>
          <p:cNvPr id="37" name="Alt Bilgi Yer Tutucusu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tr-TR" noProof="0"/>
              <a:t>Sunum Destesi</a:t>
            </a:r>
          </a:p>
        </p:txBody>
      </p:sp>
      <p:sp>
        <p:nvSpPr>
          <p:cNvPr id="38" name="Slayt Numarası Yer Tutucusu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tr-TR" noProof="0" smtClean="0"/>
              <a:t>‹#›</a:t>
            </a:fld>
            <a:endParaRPr lang="tr-TR"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Arial" panose="020B0604020202020204" pitchFamily="34" charset="0"/>
                <a:ea typeface="+mj-ea"/>
                <a:cs typeface="+mj-cs"/>
              </a:defRPr>
            </a:lvl1pPr>
          </a:lstStyle>
          <a:p>
            <a:pPr rtl="0"/>
            <a:r>
              <a:rPr lang="tr-TR" noProof="0"/>
              <a:t>ANA BAŞLIK STİLİNİ DÜZENLEMEK İÇİN TIKLAYIN</a:t>
            </a:r>
          </a:p>
        </p:txBody>
      </p:sp>
      <p:sp>
        <p:nvSpPr>
          <p:cNvPr id="7" name="SmartArt Yer Tutucusu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tr-TR" noProof="0"/>
              <a:t>SmartArt grafiği eklemek için simgeye tıklayın</a:t>
            </a:r>
          </a:p>
        </p:txBody>
      </p:sp>
      <p:sp>
        <p:nvSpPr>
          <p:cNvPr id="3" name="Tarih Yer Tutucusu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tr-TR" noProof="0"/>
              <a:t>20XX</a:t>
            </a:r>
          </a:p>
        </p:txBody>
      </p:sp>
      <p:sp>
        <p:nvSpPr>
          <p:cNvPr id="4" name="Alt Bilgi Yer Tutucusu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tr-TR" noProof="0"/>
              <a:t>Sunum Destesi</a:t>
            </a:r>
          </a:p>
        </p:txBody>
      </p:sp>
      <p:cxnSp>
        <p:nvCxnSpPr>
          <p:cNvPr id="10" name="Düz Bağlayıcı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Düz Bağlayıcı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ayt Numarası Yer Tutucusu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tr-TR" noProof="0" smtClean="0"/>
              <a:t>‹#›</a:t>
            </a:fld>
            <a:endParaRPr lang="tr-TR"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Kişilik Ekip Slaydı">
    <p:bg>
      <p:bgRef idx="1001">
        <a:schemeClr val="bg1"/>
      </p:bgRef>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Arial" panose="020B0604020202020204" pitchFamily="34" charset="0"/>
                <a:ea typeface="+mj-ea"/>
                <a:cs typeface="+mj-cs"/>
              </a:defRPr>
            </a:lvl1pPr>
          </a:lstStyle>
          <a:p>
            <a:pPr rtl="0"/>
            <a:r>
              <a:rPr lang="tr-TR" noProof="0"/>
              <a:t>ANA BAŞLIK STİLİNİ DÜZENLEMEK İÇİN TIKLAYIN</a:t>
            </a:r>
          </a:p>
        </p:txBody>
      </p:sp>
      <p:sp>
        <p:nvSpPr>
          <p:cNvPr id="11" name="Resim Yer Tutucusu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tr-TR" noProof="0"/>
              <a:t>Resim eklemek için simgeye tıklayın</a:t>
            </a:r>
          </a:p>
        </p:txBody>
      </p:sp>
      <p:sp>
        <p:nvSpPr>
          <p:cNvPr id="3" name="Metin Yer Tutucusu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26" name="Metin Yer Tutucusu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17" name="Resim Yer Tutucusu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tr-TR" noProof="0"/>
              <a:t>Resim eklemek için simgeye tıklayın</a:t>
            </a:r>
          </a:p>
        </p:txBody>
      </p:sp>
      <p:sp>
        <p:nvSpPr>
          <p:cNvPr id="23" name="Metin Yer Tutucusu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27" name="Metin Yer Tutucusu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18" name="Resim Yer Tutucusu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tr-TR" noProof="0"/>
              <a:t>Resim eklemek için simgeye tıklayın</a:t>
            </a:r>
          </a:p>
        </p:txBody>
      </p:sp>
      <p:sp>
        <p:nvSpPr>
          <p:cNvPr id="24" name="Metin Yer Tutucusu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28" name="Metin Yer Tutucusu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19" name="Resim Yer Tutucusu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tr-TR" noProof="0"/>
              <a:t>Resim eklemek için simgeye tıklayın</a:t>
            </a:r>
          </a:p>
        </p:txBody>
      </p:sp>
      <p:sp>
        <p:nvSpPr>
          <p:cNvPr id="25" name="Metin Yer Tutucusu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29" name="Metin Yer Tutucusu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cxnSp>
        <p:nvCxnSpPr>
          <p:cNvPr id="10" name="Düz Bağlayıcı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Düz Bağlayıcı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arih Yer Tutucusu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tr-TR" noProof="0"/>
              <a:t>20XX</a:t>
            </a:r>
          </a:p>
        </p:txBody>
      </p:sp>
      <p:sp>
        <p:nvSpPr>
          <p:cNvPr id="8" name="Alt Bilgi Yer Tutucusu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tr-TR" noProof="0"/>
              <a:t>Sunum Destesi</a:t>
            </a:r>
          </a:p>
        </p:txBody>
      </p:sp>
      <p:sp>
        <p:nvSpPr>
          <p:cNvPr id="9" name="Slayt Numarası Yer Tutucusu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tr-TR" noProof="0" smtClean="0"/>
              <a:t>‹#›</a:t>
            </a:fld>
            <a:endParaRPr lang="tr-TR"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 Kişilik Ekip Slaydı">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Arial" panose="020B0604020202020204" pitchFamily="34" charset="0"/>
                <a:ea typeface="+mj-ea"/>
                <a:cs typeface="+mj-cs"/>
              </a:defRPr>
            </a:lvl1pPr>
          </a:lstStyle>
          <a:p>
            <a:pPr rtl="0"/>
            <a:r>
              <a:rPr lang="tr-TR" noProof="0"/>
              <a:t>ANA BAŞLIK STİLİNİ DÜZENLEMEK İÇİN TIKLAYIN</a:t>
            </a:r>
          </a:p>
        </p:txBody>
      </p:sp>
      <p:sp>
        <p:nvSpPr>
          <p:cNvPr id="11" name="Resim Yer Tutucusu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tr-TR" noProof="0"/>
              <a:t>Resim eklemek için simgeye tıklayın</a:t>
            </a:r>
          </a:p>
        </p:txBody>
      </p:sp>
      <p:sp>
        <p:nvSpPr>
          <p:cNvPr id="3" name="Metin Yer Tutucusu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26" name="Metin Yer Tutucusu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17" name="Resim Yer Tutucusu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tr-TR" noProof="0"/>
              <a:t>Resim eklemek için simgeye tıklayın</a:t>
            </a:r>
          </a:p>
        </p:txBody>
      </p:sp>
      <p:sp>
        <p:nvSpPr>
          <p:cNvPr id="23" name="Metin Yer Tutucusu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27" name="Metin Yer Tutucusu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18" name="Resim Yer Tutucusu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tr-TR" noProof="0"/>
              <a:t>Resim eklemek için simgeye tıklayın</a:t>
            </a:r>
          </a:p>
        </p:txBody>
      </p:sp>
      <p:sp>
        <p:nvSpPr>
          <p:cNvPr id="24" name="Metin Yer Tutucusu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28" name="Metin Yer Tutucusu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19" name="Resim Yer Tutucusu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tr-TR" noProof="0"/>
              <a:t>Resim eklemek için simgeye tıklayın</a:t>
            </a:r>
          </a:p>
        </p:txBody>
      </p:sp>
      <p:sp>
        <p:nvSpPr>
          <p:cNvPr id="25" name="Metin Yer Tutucusu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29" name="Metin Yer Tutucusu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55" name="Resim Yer Tutucusu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tr-TR" noProof="0"/>
              <a:t>Resim eklemek için simgeye tıklayın</a:t>
            </a:r>
          </a:p>
        </p:txBody>
      </p:sp>
      <p:sp>
        <p:nvSpPr>
          <p:cNvPr id="54" name="Metin Yer Tutucusu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62" name="Metin Yer Tutucusu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56" name="Resim Yer Tutucusu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tr-TR" noProof="0"/>
              <a:t>Resim eklemek için simgeye tıklayın</a:t>
            </a:r>
          </a:p>
        </p:txBody>
      </p:sp>
      <p:sp>
        <p:nvSpPr>
          <p:cNvPr id="59" name="Metin Yer Tutucusu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63" name="Metin Yer Tutucusu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57" name="Resim Yer Tutucusu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tr-TR" noProof="0"/>
              <a:t>Resim eklemek için simgeye tıklayın</a:t>
            </a:r>
          </a:p>
        </p:txBody>
      </p:sp>
      <p:sp>
        <p:nvSpPr>
          <p:cNvPr id="60" name="Metin Yer Tutucusu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64" name="Metin Yer Tutucusu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58" name="Resim Yer Tutucusu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tr-TR" noProof="0"/>
              <a:t>Resim eklemek için simgeye tıklayın</a:t>
            </a:r>
          </a:p>
        </p:txBody>
      </p:sp>
      <p:sp>
        <p:nvSpPr>
          <p:cNvPr id="61" name="Metin Yer Tutucusu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65" name="Metin Yer Tutucusu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7" name="Tarih Yer Tutucusu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tr-TR" noProof="0"/>
              <a:t>20XX</a:t>
            </a:r>
          </a:p>
        </p:txBody>
      </p:sp>
      <p:sp>
        <p:nvSpPr>
          <p:cNvPr id="8" name="Alt Bilgi Yer Tutucusu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tr-TR" noProof="0"/>
              <a:t>Sunum Destesi</a:t>
            </a:r>
          </a:p>
        </p:txBody>
      </p:sp>
      <p:sp>
        <p:nvSpPr>
          <p:cNvPr id="9" name="Slayt Numarası Yer Tutucusu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tr-TR" noProof="0" smtClean="0"/>
              <a:t>‹#›</a:t>
            </a:fld>
            <a:endParaRPr lang="tr-TR" noProof="0"/>
          </a:p>
        </p:txBody>
      </p:sp>
      <p:pic>
        <p:nvPicPr>
          <p:cNvPr id="13" name="Grafik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fik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nsman">
    <p:bg>
      <p:bgPr>
        <a:solidFill>
          <a:schemeClr val="bg1"/>
        </a:solidFill>
        <a:effectLst/>
      </p:bgPr>
    </p:bg>
    <p:spTree>
      <p:nvGrpSpPr>
        <p:cNvPr id="1" name=""/>
        <p:cNvGrpSpPr/>
        <p:nvPr/>
      </p:nvGrpSpPr>
      <p:grpSpPr>
        <a:xfrm>
          <a:off x="0" y="0"/>
          <a:ext cx="0" cy="0"/>
          <a:chOff x="0" y="0"/>
          <a:chExt cx="0" cy="0"/>
        </a:xfrm>
      </p:grpSpPr>
      <p:cxnSp>
        <p:nvCxnSpPr>
          <p:cNvPr id="16" name="Düz Bağlayıcı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Düz Bağlayıcı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Başlık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Arial" panose="020B0604020202020204" pitchFamily="34" charset="0"/>
                <a:ea typeface="+mj-ea"/>
                <a:cs typeface="+mj-cs"/>
              </a:defRPr>
            </a:lvl1pPr>
          </a:lstStyle>
          <a:p>
            <a:pPr rtl="0"/>
            <a:r>
              <a:rPr lang="tr-TR" noProof="0"/>
              <a:t>ANA BAŞLIK STİLİNİ DÜZENLEMEK İÇİN TIKLAYIN</a:t>
            </a:r>
          </a:p>
        </p:txBody>
      </p:sp>
      <p:sp>
        <p:nvSpPr>
          <p:cNvPr id="11" name="İçerik Yer Tutucusu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tr-TR" noProof="0"/>
              <a:t>İçerik eklemek için tıklayın</a:t>
            </a:r>
          </a:p>
        </p:txBody>
      </p:sp>
      <p:sp>
        <p:nvSpPr>
          <p:cNvPr id="3" name="Metin Yer Tutucusu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t>
            </a:r>
          </a:p>
        </p:txBody>
      </p:sp>
      <p:sp>
        <p:nvSpPr>
          <p:cNvPr id="17" name="Metin Yer Tutucusu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4" name="İçerik Yer Tutucusu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tr-TR" noProof="0"/>
              <a:t>Asıl metin stillerini düzenlemek için tıklayın</a:t>
            </a:r>
          </a:p>
        </p:txBody>
      </p:sp>
      <p:sp>
        <p:nvSpPr>
          <p:cNvPr id="24" name="İçerik Yer Tutucusu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tr-TR" noProof="0"/>
              <a:t>İçerik eklemek için tıklayın</a:t>
            </a:r>
          </a:p>
        </p:txBody>
      </p:sp>
      <p:sp>
        <p:nvSpPr>
          <p:cNvPr id="5" name="Metin Yer Tutucusu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t>
            </a:r>
          </a:p>
        </p:txBody>
      </p:sp>
      <p:sp>
        <p:nvSpPr>
          <p:cNvPr id="18" name="Metin Yer Tutucusu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tr-TR" noProof="0"/>
              <a:t>DÜZENLEMEK İÇİN TIKLAYIN</a:t>
            </a:r>
          </a:p>
        </p:txBody>
      </p:sp>
      <p:sp>
        <p:nvSpPr>
          <p:cNvPr id="6" name="İçerik Yer Tutucusu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tr-TR" noProof="0"/>
              <a:t>Asıl metin stillerini düzenlemek için tıklayın</a:t>
            </a:r>
          </a:p>
        </p:txBody>
      </p:sp>
      <p:sp>
        <p:nvSpPr>
          <p:cNvPr id="25" name="İçerik Yer Tutucusu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tr-TR" noProof="0"/>
              <a:t>İçerik eklemek için tıklayın</a:t>
            </a:r>
          </a:p>
        </p:txBody>
      </p:sp>
      <p:sp>
        <p:nvSpPr>
          <p:cNvPr id="21" name="Metin Yer Tutucusu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t>
            </a:r>
          </a:p>
        </p:txBody>
      </p:sp>
      <p:sp>
        <p:nvSpPr>
          <p:cNvPr id="19" name="Metin Yer Tutucusu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22" name="İçerik Yer Tutucusu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tr-TR" noProof="0"/>
              <a:t>Asıl metin stillerini düzenlemek için tıklayın</a:t>
            </a:r>
          </a:p>
        </p:txBody>
      </p:sp>
      <p:sp>
        <p:nvSpPr>
          <p:cNvPr id="26" name="İçerik Yer Tutucusu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tr-TR" noProof="0"/>
              <a:t>İçerik eklemek için tıklayın</a:t>
            </a:r>
          </a:p>
        </p:txBody>
      </p:sp>
      <p:sp>
        <p:nvSpPr>
          <p:cNvPr id="14" name="Metin Yer Tutucusu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t>
            </a:r>
          </a:p>
        </p:txBody>
      </p:sp>
      <p:sp>
        <p:nvSpPr>
          <p:cNvPr id="23" name="Metin Yer Tutucusu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DÜZENLEMEK İÇİN TIKLAYIN</a:t>
            </a:r>
          </a:p>
        </p:txBody>
      </p:sp>
      <p:sp>
        <p:nvSpPr>
          <p:cNvPr id="15" name="İçerik Yer Tutucusu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tr-TR" noProof="0"/>
              <a:t>Asıl metin stillerini düzenlemek için tıklayın</a:t>
            </a:r>
          </a:p>
        </p:txBody>
      </p:sp>
      <p:sp>
        <p:nvSpPr>
          <p:cNvPr id="7" name="Tarih Yer Tutucusu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tr-TR" noProof="0"/>
              <a:t>20XX</a:t>
            </a:r>
          </a:p>
        </p:txBody>
      </p:sp>
      <p:sp>
        <p:nvSpPr>
          <p:cNvPr id="8" name="Alt Bilgi Yer Tutucusu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tr-TR" noProof="0"/>
              <a:t>Sunum Destesi</a:t>
            </a:r>
          </a:p>
        </p:txBody>
      </p:sp>
      <p:sp>
        <p:nvSpPr>
          <p:cNvPr id="9" name="Slayt Numarası Yer Tutucusu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tr-TR" noProof="0" smtClean="0"/>
              <a:t>‹#›</a:t>
            </a:fld>
            <a:endParaRPr lang="tr-TR"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Özet">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Arial" panose="020B0604020202020204" pitchFamily="34" charset="0"/>
                <a:ea typeface="+mj-ea"/>
                <a:cs typeface="+mj-cs"/>
              </a:defRPr>
            </a:lvl1pPr>
          </a:lstStyle>
          <a:p>
            <a:pPr rtl="0"/>
            <a:r>
              <a:rPr lang="tr-TR" noProof="0"/>
              <a:t>ASIL BAŞLIK STİLİNİ DÜZENLEMEK İÇİN TIKLAYIN</a:t>
            </a:r>
          </a:p>
        </p:txBody>
      </p:sp>
      <p:sp>
        <p:nvSpPr>
          <p:cNvPr id="3" name="Metin Yer Tutucusu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cxnSp>
        <p:nvCxnSpPr>
          <p:cNvPr id="23" name="Düz Bağlayıcı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Düz Bağlayıcı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arih Yer Tutucusu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tr-TR" noProof="0"/>
              <a:t>20XX</a:t>
            </a:r>
          </a:p>
        </p:txBody>
      </p:sp>
      <p:sp>
        <p:nvSpPr>
          <p:cNvPr id="22" name="Alt Bilgi Yer Tutucusu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tr-TR" noProof="0"/>
              <a:t>Sunum Destesi</a:t>
            </a:r>
          </a:p>
        </p:txBody>
      </p:sp>
      <p:sp>
        <p:nvSpPr>
          <p:cNvPr id="24" name="Slayt Numarası Yer Tutucusu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tr-TR" noProof="0" smtClean="0"/>
              <a:t>‹#›</a:t>
            </a:fld>
            <a:endParaRPr lang="tr-TR"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Gündem">
    <p:bg>
      <p:bgPr>
        <a:solidFill>
          <a:schemeClr val="tx1"/>
        </a:solidFill>
        <a:effectLst/>
      </p:bgPr>
    </p:bg>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Başlık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tr-TR" noProof="0"/>
              <a:t>ANA BAŞLIK STİLİNİ DÜZENLEMEK İÇİN TIKLAYIN</a:t>
            </a:r>
          </a:p>
        </p:txBody>
      </p:sp>
      <p:sp>
        <p:nvSpPr>
          <p:cNvPr id="3" name="İçerik Yer Tutucusu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tr-TR" noProof="0"/>
              <a:t>20XX</a:t>
            </a:r>
          </a:p>
        </p:txBody>
      </p:sp>
      <p:sp>
        <p:nvSpPr>
          <p:cNvPr id="5" name="Alt Bilgi Yer Tutucusu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tr-TR" noProof="0"/>
              <a:t>Sunum Destesi</a:t>
            </a:r>
          </a:p>
        </p:txBody>
      </p:sp>
      <p:sp>
        <p:nvSpPr>
          <p:cNvPr id="6" name="Slayt Numarası Yer Tutucusu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tr-TR" noProof="0" smtClean="0"/>
              <a:t>‹#›</a:t>
            </a:fld>
            <a:endParaRPr lang="tr-TR"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Kapanış">
    <p:bg>
      <p:bgPr>
        <a:solidFill>
          <a:schemeClr val="tx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tr-TR" noProof="0"/>
              <a:t>ANA BAŞLIK STİLİNİ DÜZENLEMEK İÇİN TIKLAYIN</a:t>
            </a:r>
          </a:p>
        </p:txBody>
      </p:sp>
      <p:sp>
        <p:nvSpPr>
          <p:cNvPr id="3" name="Alt Başlık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pic>
        <p:nvPicPr>
          <p:cNvPr id="6" name="Grafik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Tarih Yer Tutucusu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tr-TR" noProof="0"/>
              <a:t>20XX</a:t>
            </a:r>
          </a:p>
        </p:txBody>
      </p:sp>
      <p:sp>
        <p:nvSpPr>
          <p:cNvPr id="10" name="Alt Bilgi Yer Tutucusu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tr-TR" noProof="0"/>
              <a:t>Sunum Destesi</a:t>
            </a:r>
          </a:p>
        </p:txBody>
      </p:sp>
      <p:sp>
        <p:nvSpPr>
          <p:cNvPr id="11" name="Slayt Numarası Yer Tutucusu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tr-TR" noProof="0" smtClean="0"/>
              <a:t>‹#›</a:t>
            </a:fld>
            <a:endParaRPr lang="tr-TR"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Zaman çizelgesi">
    <p:spTree>
      <p:nvGrpSpPr>
        <p:cNvPr id="1" name=""/>
        <p:cNvGrpSpPr/>
        <p:nvPr/>
      </p:nvGrpSpPr>
      <p:grpSpPr>
        <a:xfrm>
          <a:off x="0" y="0"/>
          <a:ext cx="0" cy="0"/>
          <a:chOff x="0" y="0"/>
          <a:chExt cx="0" cy="0"/>
        </a:xfrm>
      </p:grpSpPr>
      <p:sp>
        <p:nvSpPr>
          <p:cNvPr id="12" name="Grafik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tr-TR" noProof="0">
              <a:latin typeface="Arial" panose="020B0604020202020204" pitchFamily="34" charset="0"/>
            </a:endParaRPr>
          </a:p>
        </p:txBody>
      </p:sp>
      <p:sp>
        <p:nvSpPr>
          <p:cNvPr id="2" name="Başlık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Arial" panose="020B0604020202020204" pitchFamily="34" charset="0"/>
                <a:ea typeface="+mj-ea"/>
                <a:cs typeface="+mj-cs"/>
              </a:defRPr>
            </a:lvl1pPr>
          </a:lstStyle>
          <a:p>
            <a:pPr rtl="0"/>
            <a:r>
              <a:rPr lang="tr-TR" noProof="0"/>
              <a:t>BAŞLIĞI DÜZENLEMEK İÇİN TIKLAYIN</a:t>
            </a:r>
          </a:p>
        </p:txBody>
      </p:sp>
      <p:sp>
        <p:nvSpPr>
          <p:cNvPr id="16" name="Metin Yer Tutucusu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tr-TR" noProof="0"/>
              <a:t>ASIL METİN STİLLERİNİ DÜZENLEMEK İÇİN TIKLAYIN</a:t>
            </a:r>
          </a:p>
        </p:txBody>
      </p:sp>
      <p:sp>
        <p:nvSpPr>
          <p:cNvPr id="17" name="Metin Yer Tutucusu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tr-TR" noProof="0"/>
              <a:t>ASIL METİN STİLLERİNİ DÜZENLEMEK İÇİN TIKLAYIN</a:t>
            </a:r>
          </a:p>
        </p:txBody>
      </p:sp>
      <p:sp>
        <p:nvSpPr>
          <p:cNvPr id="18" name="Metin Yer Tutucusu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tr-TR" noProof="0"/>
              <a:t>ASIL METİN STİLLERİNİ DÜZENLEMEK İÇİN TIKLAYIN</a:t>
            </a:r>
          </a:p>
        </p:txBody>
      </p:sp>
      <p:sp>
        <p:nvSpPr>
          <p:cNvPr id="19" name="Metin Yer Tutucusu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tr-TR" noProof="0"/>
              <a:t>ASIL METİN STİLLERİNİ DÜZENLEMEK İÇİN TIKLAYIN</a:t>
            </a:r>
          </a:p>
        </p:txBody>
      </p:sp>
      <p:sp>
        <p:nvSpPr>
          <p:cNvPr id="34" name="Metin Yer Tutucusu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tr-TR" noProof="0"/>
              <a:t>Ana metin stilini düzenlemek için tıklayın</a:t>
            </a:r>
          </a:p>
        </p:txBody>
      </p:sp>
      <p:sp>
        <p:nvSpPr>
          <p:cNvPr id="35" name="Metin Yer Tutucusu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tr-TR" noProof="0"/>
              <a:t>Ana metin stilini düzenlemek için tıklayın</a:t>
            </a:r>
          </a:p>
        </p:txBody>
      </p:sp>
      <p:sp>
        <p:nvSpPr>
          <p:cNvPr id="36" name="Metin Yer Tutucusu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tr-TR" noProof="0"/>
              <a:t>Ana metin stilini düzenlemek için tıklayın</a:t>
            </a:r>
          </a:p>
        </p:txBody>
      </p:sp>
      <p:sp>
        <p:nvSpPr>
          <p:cNvPr id="37" name="Metin Yer Tutucusu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tr-TR" noProof="0"/>
              <a:t>Ana metin stilini düzenlemek için tıklayın</a:t>
            </a:r>
          </a:p>
        </p:txBody>
      </p:sp>
      <p:cxnSp>
        <p:nvCxnSpPr>
          <p:cNvPr id="3" name="Düz Bağlayıcı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Düz Bağlayıcı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Düz Bağlayıcı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Düz Bağlayıcı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Tarih Yer Tutucusu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tr-TR" noProof="0"/>
              <a:t>20XX</a:t>
            </a:r>
          </a:p>
        </p:txBody>
      </p:sp>
      <p:sp>
        <p:nvSpPr>
          <p:cNvPr id="6" name="Alt Bilgi Yer Tutucusu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tr-TR" noProof="0"/>
              <a:t>Sunum Destesi</a:t>
            </a:r>
          </a:p>
        </p:txBody>
      </p:sp>
      <p:sp>
        <p:nvSpPr>
          <p:cNvPr id="7" name="Slayt Numarası Yer Tutucusu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tr-TR" noProof="0" smtClean="0"/>
              <a:t>‹#›</a:t>
            </a:fld>
            <a:endParaRPr lang="tr-TR"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çerik 2 Sütunu">
    <p:bg>
      <p:bgPr>
        <a:solidFill>
          <a:schemeClr val="tx1"/>
        </a:solidFill>
        <a:effectLst/>
      </p:bgPr>
    </p:bg>
    <p:spTree>
      <p:nvGrpSpPr>
        <p:cNvPr id="1" name=""/>
        <p:cNvGrpSpPr/>
        <p:nvPr/>
      </p:nvGrpSpPr>
      <p:grpSpPr>
        <a:xfrm>
          <a:off x="0" y="0"/>
          <a:ext cx="0" cy="0"/>
          <a:chOff x="0" y="0"/>
          <a:chExt cx="0" cy="0"/>
        </a:xfrm>
      </p:grpSpPr>
      <p:sp>
        <p:nvSpPr>
          <p:cNvPr id="14" name="Başlık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Arial" panose="020B0604020202020204" pitchFamily="34" charset="0"/>
                <a:ea typeface="+mj-ea"/>
                <a:cs typeface="+mj-cs"/>
              </a:defRPr>
            </a:lvl1pPr>
          </a:lstStyle>
          <a:p>
            <a:pPr rtl="0"/>
            <a:r>
              <a:rPr lang="tr-TR" noProof="0"/>
              <a:t>ANA BAŞLIK STİLİNİ DÜZENLEMEK İÇİN TIKLAYIN</a:t>
            </a:r>
          </a:p>
        </p:txBody>
      </p:sp>
      <p:sp>
        <p:nvSpPr>
          <p:cNvPr id="15" name="Metin Yer Tutucusu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Arial" panose="020B0604020202020204" pitchFamily="34" charset="0"/>
                <a:ea typeface="+mj-ea"/>
                <a:cs typeface="+mj-cs"/>
              </a:defRPr>
            </a:lvl1pPr>
          </a:lstStyle>
          <a:p>
            <a:pPr lvl="0" rtl="0"/>
            <a:r>
              <a:rPr lang="tr-TR" noProof="0"/>
              <a:t>ALT BAŞLIK EKLEMEK İÇİN TIKLAYIN</a:t>
            </a:r>
          </a:p>
        </p:txBody>
      </p:sp>
      <p:sp>
        <p:nvSpPr>
          <p:cNvPr id="17" name="Metin Yer Tutucusu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tr-TR" noProof="0"/>
              <a:t>Metin eklemek için tıklayın</a:t>
            </a:r>
          </a:p>
        </p:txBody>
      </p:sp>
      <p:sp>
        <p:nvSpPr>
          <p:cNvPr id="31" name="Metin Yer Tutucusu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Arial" panose="020B060402020202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tr-TR" noProof="0"/>
              <a:t>ALT BAŞLIK EKLEMEK İÇİN TIKLAYIN</a:t>
            </a:r>
          </a:p>
        </p:txBody>
      </p:sp>
      <p:sp>
        <p:nvSpPr>
          <p:cNvPr id="32" name="Metin Yer Tutucusu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tr-TR" noProof="0"/>
              <a:t>Metin eklemek için tıklayın</a:t>
            </a:r>
          </a:p>
        </p:txBody>
      </p:sp>
      <p:sp>
        <p:nvSpPr>
          <p:cNvPr id="33" name="Metin Yer Tutucusu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Arial" panose="020B060402020202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tr-TR" noProof="0"/>
              <a:t>ALT BAŞLIK EKLEMEK İÇİN TIKLAYIN</a:t>
            </a:r>
          </a:p>
        </p:txBody>
      </p:sp>
      <p:sp>
        <p:nvSpPr>
          <p:cNvPr id="34" name="Metin Yer Tutucusu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tr-TR" noProof="0"/>
              <a:t>Metin eklemek için tıklayın</a:t>
            </a:r>
          </a:p>
        </p:txBody>
      </p:sp>
      <p:sp>
        <p:nvSpPr>
          <p:cNvPr id="12" name="Metin Yer Tutucusu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Arial" panose="020B060402020202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tr-TR" noProof="0"/>
              <a:t>ALT BAŞLIK EKLEMEK İÇİN TIKLAYIN</a:t>
            </a:r>
          </a:p>
        </p:txBody>
      </p:sp>
      <p:sp>
        <p:nvSpPr>
          <p:cNvPr id="13" name="Metin Yer Tutucusu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tr-TR" noProof="0"/>
              <a:t>Metin eklemek için tıklayın</a:t>
            </a:r>
          </a:p>
        </p:txBody>
      </p:sp>
      <p:sp>
        <p:nvSpPr>
          <p:cNvPr id="3" name="Tarih Yer Tutucusu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tr-TR" noProof="0"/>
              <a:t>20XX</a:t>
            </a:r>
          </a:p>
        </p:txBody>
      </p:sp>
      <p:sp>
        <p:nvSpPr>
          <p:cNvPr id="4" name="Alt Bilgi Yer Tutucusu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tr-TR" noProof="0"/>
              <a:t>Sunum Destesi</a:t>
            </a:r>
          </a:p>
        </p:txBody>
      </p:sp>
      <p:sp>
        <p:nvSpPr>
          <p:cNvPr id="5" name="Slayt Numarası Yer Tutucusu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tr-TR" noProof="0" smtClean="0"/>
              <a:t>‹#›</a:t>
            </a:fld>
            <a:endParaRPr lang="tr-TR" noProof="0"/>
          </a:p>
        </p:txBody>
      </p:sp>
      <p:cxnSp>
        <p:nvCxnSpPr>
          <p:cNvPr id="2" name="Düz Bağlayıcı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Düz Bağlayıcı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çerik 3 Sütunu">
    <p:bg>
      <p:bgPr>
        <a:solidFill>
          <a:schemeClr val="bg1"/>
        </a:solidFill>
        <a:effectLst/>
      </p:bgPr>
    </p:bg>
    <p:spTree>
      <p:nvGrpSpPr>
        <p:cNvPr id="1" name=""/>
        <p:cNvGrpSpPr/>
        <p:nvPr/>
      </p:nvGrpSpPr>
      <p:grpSpPr>
        <a:xfrm>
          <a:off x="0" y="0"/>
          <a:ext cx="0" cy="0"/>
          <a:chOff x="0" y="0"/>
          <a:chExt cx="0" cy="0"/>
        </a:xfrm>
      </p:grpSpPr>
      <p:sp>
        <p:nvSpPr>
          <p:cNvPr id="14" name="Başlık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Arial" panose="020B0604020202020204" pitchFamily="34" charset="0"/>
                <a:ea typeface="+mj-ea"/>
                <a:cs typeface="+mj-cs"/>
              </a:defRPr>
            </a:lvl1pPr>
          </a:lstStyle>
          <a:p>
            <a:pPr rtl="0"/>
            <a:r>
              <a:rPr lang="tr-TR" noProof="0"/>
              <a:t>ANA BAŞLIK STİLİNİ DÜZENLEMEK İÇİN TIKLAYIN</a:t>
            </a:r>
          </a:p>
        </p:txBody>
      </p:sp>
      <p:sp>
        <p:nvSpPr>
          <p:cNvPr id="15" name="Metin Yer Tutucusu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Arial" panose="020B0604020202020204" pitchFamily="34" charset="0"/>
                <a:ea typeface="+mj-ea"/>
                <a:cs typeface="+mj-cs"/>
              </a:defRPr>
            </a:lvl1pPr>
          </a:lstStyle>
          <a:p>
            <a:pPr lvl="0" rtl="0"/>
            <a:r>
              <a:rPr lang="tr-TR" noProof="0"/>
              <a:t>ALT BAŞLIK EKLEMEK İÇİN TIKLAYIN</a:t>
            </a:r>
          </a:p>
        </p:txBody>
      </p:sp>
      <p:sp>
        <p:nvSpPr>
          <p:cNvPr id="17" name="Metin Yer Tutucusu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tr-TR" noProof="0"/>
              <a:t>Metin eklemek için tıklayın</a:t>
            </a:r>
          </a:p>
        </p:txBody>
      </p:sp>
      <p:sp>
        <p:nvSpPr>
          <p:cNvPr id="16" name="Metin Yer Tutucusu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Arial" panose="020B0604020202020204" pitchFamily="34" charset="0"/>
                <a:ea typeface="+mj-ea"/>
                <a:cs typeface="+mj-cs"/>
              </a:defRPr>
            </a:lvl1pPr>
          </a:lstStyle>
          <a:p>
            <a:pPr lvl="0" rtl="0"/>
            <a:r>
              <a:rPr lang="tr-TR" noProof="0"/>
              <a:t>ALT BAŞLIK EKLEMEK İÇİN TIKLAYIN</a:t>
            </a:r>
          </a:p>
        </p:txBody>
      </p:sp>
      <p:sp>
        <p:nvSpPr>
          <p:cNvPr id="18" name="Metin Yer Tutucusu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tr-TR" noProof="0"/>
              <a:t>Metin eklemek için tıklayın</a:t>
            </a:r>
          </a:p>
        </p:txBody>
      </p:sp>
      <p:sp>
        <p:nvSpPr>
          <p:cNvPr id="19" name="Metin Yer Tutucusu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Arial" panose="020B0604020202020204" pitchFamily="34" charset="0"/>
                <a:ea typeface="+mj-ea"/>
                <a:cs typeface="+mj-cs"/>
              </a:defRPr>
            </a:lvl1pPr>
          </a:lstStyle>
          <a:p>
            <a:pPr lvl="0" rtl="0"/>
            <a:r>
              <a:rPr lang="tr-TR" noProof="0"/>
              <a:t>ALT BAŞLIK EKLEMEK İÇİN TIKLAYIN</a:t>
            </a:r>
          </a:p>
        </p:txBody>
      </p:sp>
      <p:sp>
        <p:nvSpPr>
          <p:cNvPr id="20" name="Metin Yer Tutucusu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tr-TR" noProof="0"/>
              <a:t>Metin eklemek için tıklayın</a:t>
            </a:r>
          </a:p>
        </p:txBody>
      </p:sp>
      <p:sp>
        <p:nvSpPr>
          <p:cNvPr id="23" name="Metin Yer Tutucusu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Arial" panose="020B0604020202020204" pitchFamily="34" charset="0"/>
                <a:ea typeface="+mj-ea"/>
                <a:cs typeface="+mj-cs"/>
              </a:defRPr>
            </a:lvl1pPr>
          </a:lstStyle>
          <a:p>
            <a:pPr lvl="0" rtl="0"/>
            <a:r>
              <a:rPr lang="tr-TR" noProof="0"/>
              <a:t>ALT BAŞLIK EKLEMEK İÇİN TIKLAYIN</a:t>
            </a:r>
          </a:p>
        </p:txBody>
      </p:sp>
      <p:sp>
        <p:nvSpPr>
          <p:cNvPr id="24" name="Metin Yer Tutucusu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tr-TR" noProof="0"/>
              <a:t>Metin eklemek için tıklayın</a:t>
            </a:r>
          </a:p>
        </p:txBody>
      </p:sp>
      <p:sp>
        <p:nvSpPr>
          <p:cNvPr id="3" name="Tarih Yer Tutucusu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tr-TR" noProof="0"/>
              <a:t>20XX</a:t>
            </a:r>
          </a:p>
        </p:txBody>
      </p:sp>
      <p:sp>
        <p:nvSpPr>
          <p:cNvPr id="4" name="Alt Bilgi Yer Tutucusu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tr-TR" noProof="0"/>
              <a:t>Sunum Destesi</a:t>
            </a:r>
          </a:p>
        </p:txBody>
      </p:sp>
      <p:sp>
        <p:nvSpPr>
          <p:cNvPr id="5" name="Slayt Numarası Yer Tutucusu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tr-TR" noProof="0" smtClean="0"/>
              <a:pPr/>
              <a:t>‹#›</a:t>
            </a:fld>
            <a:endParaRPr lang="tr-TR" noProof="0"/>
          </a:p>
        </p:txBody>
      </p:sp>
      <p:pic>
        <p:nvPicPr>
          <p:cNvPr id="2" name="Grafik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Giriş">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Arial" panose="020B0604020202020204" pitchFamily="34" charset="0"/>
                <a:ea typeface="+mj-ea"/>
                <a:cs typeface="+mj-cs"/>
              </a:defRPr>
            </a:lvl1pPr>
          </a:lstStyle>
          <a:p>
            <a:pPr rtl="0"/>
            <a:r>
              <a:rPr lang="tr-TR" noProof="0"/>
              <a:t>ASIL BAŞLIK STİLİNİ DÜZENLEMEK İÇİN TIKLAYIN</a:t>
            </a:r>
          </a:p>
        </p:txBody>
      </p:sp>
      <p:sp>
        <p:nvSpPr>
          <p:cNvPr id="3" name="Metin Yer Tutucusu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cxnSp>
        <p:nvCxnSpPr>
          <p:cNvPr id="14" name="Düz Bağlayıcı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Düz Bağlayıcı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arih Yer Tutucusu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tr-TR" noProof="0"/>
              <a:t>20XX</a:t>
            </a:r>
          </a:p>
        </p:txBody>
      </p:sp>
      <p:sp>
        <p:nvSpPr>
          <p:cNvPr id="10" name="Alt Bilgi Yer Tutucusu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tr-TR" noProof="0"/>
              <a:t>Sunum Destesi</a:t>
            </a:r>
          </a:p>
        </p:txBody>
      </p:sp>
      <p:sp>
        <p:nvSpPr>
          <p:cNvPr id="11" name="Slayt Numarası Yer Tutucusu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tr-TR" noProof="0" smtClean="0"/>
              <a:t>‹#›</a:t>
            </a:fld>
            <a:endParaRPr lang="tr-TR"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ölüm Sonu">
    <p:bg>
      <p:bgPr>
        <a:solidFill>
          <a:schemeClr val="tx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tr-TR" noProof="0"/>
              <a:t>ANA BAŞLIK STİLİNİ DÜZENLEMEK İÇİN TIKLAYIN</a:t>
            </a:r>
          </a:p>
        </p:txBody>
      </p:sp>
      <p:pic>
        <p:nvPicPr>
          <p:cNvPr id="5" name="Grafik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ıntı">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Başlık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Arial" panose="020B0604020202020204" pitchFamily="34" charset="0"/>
                <a:ea typeface="+mj-ea"/>
                <a:cs typeface="+mj-cs"/>
              </a:defRPr>
            </a:lvl1pPr>
          </a:lstStyle>
          <a:p>
            <a:pPr rtl="0"/>
            <a:r>
              <a:rPr lang="tr-TR" noProof="0"/>
              <a:t>ANA BAŞLIK STİLİNİ DÜZENLEMEK İÇİN TIKLAYIN</a:t>
            </a:r>
          </a:p>
        </p:txBody>
      </p:sp>
      <p:cxnSp>
        <p:nvCxnSpPr>
          <p:cNvPr id="9" name="Düz Bağlayıcı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Metin Yer Tutucusu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Arial" panose="020B0604020202020204" pitchFamily="34" charset="0"/>
                <a:ea typeface="+mj-ea"/>
                <a:cs typeface="+mj-cs"/>
              </a:defRPr>
            </a:lvl1pPr>
          </a:lstStyle>
          <a:p>
            <a:pPr lvl="0" rtl="0"/>
            <a:r>
              <a:rPr lang="tr-TR" noProof="0"/>
              <a:t>ALT BAŞLIK EKLEMEK İÇİN TIKLAYIN</a:t>
            </a:r>
          </a:p>
        </p:txBody>
      </p:sp>
      <p:sp>
        <p:nvSpPr>
          <p:cNvPr id="12" name="Metin Yer Tutucusu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tr-TR" noProof="0"/>
              <a:t>Metin eklemek için tıklayın</a:t>
            </a:r>
          </a:p>
        </p:txBody>
      </p:sp>
      <p:sp>
        <p:nvSpPr>
          <p:cNvPr id="13" name="Metin Yer Tutucusu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Arial" panose="020B0604020202020204" pitchFamily="34" charset="0"/>
                <a:ea typeface="+mj-ea"/>
                <a:cs typeface="+mj-cs"/>
              </a:defRPr>
            </a:lvl1pPr>
          </a:lstStyle>
          <a:p>
            <a:pPr lvl="0" rtl="0"/>
            <a:r>
              <a:rPr lang="tr-TR" noProof="0"/>
              <a:t>ALT BAŞLIK EKLEMEK İÇİN TIKLAYIN</a:t>
            </a:r>
          </a:p>
        </p:txBody>
      </p:sp>
      <p:sp>
        <p:nvSpPr>
          <p:cNvPr id="14" name="Metin Yer Tutucusu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tr-TR" noProof="0"/>
              <a:t>Metin eklemek için tıklayın</a:t>
            </a:r>
          </a:p>
        </p:txBody>
      </p:sp>
      <p:sp>
        <p:nvSpPr>
          <p:cNvPr id="15" name="Metin Yer Tutucusu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Arial" panose="020B0604020202020204" pitchFamily="34" charset="0"/>
                <a:ea typeface="+mj-ea"/>
                <a:cs typeface="+mj-cs"/>
              </a:defRPr>
            </a:lvl1pPr>
          </a:lstStyle>
          <a:p>
            <a:pPr lvl="0" rtl="0"/>
            <a:r>
              <a:rPr lang="tr-TR" noProof="0"/>
              <a:t>ALT BAŞLIK EKLEMEK İÇİN TIKLAYIN</a:t>
            </a:r>
          </a:p>
        </p:txBody>
      </p:sp>
      <p:sp>
        <p:nvSpPr>
          <p:cNvPr id="16" name="Metin Yer Tutucusu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tr-TR" noProof="0"/>
              <a:t>Metin eklemek için tıklayın</a:t>
            </a:r>
          </a:p>
        </p:txBody>
      </p:sp>
      <p:sp>
        <p:nvSpPr>
          <p:cNvPr id="17" name="Tarih Yer Tutucusu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tr-TR" noProof="0"/>
              <a:t>20XX</a:t>
            </a:r>
          </a:p>
        </p:txBody>
      </p:sp>
      <p:sp>
        <p:nvSpPr>
          <p:cNvPr id="18" name="Alt Bilgi Yer Tutucusu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tr-TR" noProof="0"/>
              <a:t>Sunum Destesi</a:t>
            </a:r>
          </a:p>
        </p:txBody>
      </p:sp>
      <p:sp>
        <p:nvSpPr>
          <p:cNvPr id="19" name="Slayt Numarası Yer Tutucusu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tr-TR" noProof="0" smtClean="0"/>
              <a:pPr/>
              <a:t>‹#›</a:t>
            </a:fld>
            <a:endParaRPr lang="tr-TR"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Üç İçerik">
    <p:bg>
      <p:bgRef idx="1001">
        <a:schemeClr val="bg1"/>
      </p:bgRef>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Arial" panose="020B0604020202020204" pitchFamily="34" charset="0"/>
                <a:ea typeface="+mj-ea"/>
                <a:cs typeface="+mj-cs"/>
              </a:defRPr>
            </a:lvl1pPr>
          </a:lstStyle>
          <a:p>
            <a:pPr rtl="0"/>
            <a:r>
              <a:rPr lang="tr-TR" noProof="0"/>
              <a:t>ASIL BAŞLIK STİLİNİ DÜZENLEMEK İÇİN TIKLAYIN</a:t>
            </a:r>
          </a:p>
        </p:txBody>
      </p:sp>
      <p:sp>
        <p:nvSpPr>
          <p:cNvPr id="3" name="Metin Yer Tutucusu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ANA METNİ DÜZENLEMEK İÇİN TIKLAYIN</a:t>
            </a:r>
          </a:p>
        </p:txBody>
      </p:sp>
      <p:sp>
        <p:nvSpPr>
          <p:cNvPr id="4" name="İçerik Yer Tutucusu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tr-TR" noProof="0"/>
              <a:t>ANA METNİ DÜZENLEMEK İÇİN TIKLAYIN</a:t>
            </a:r>
          </a:p>
        </p:txBody>
      </p:sp>
      <p:sp>
        <p:nvSpPr>
          <p:cNvPr id="6" name="İçerik Yer Tutucusu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16" name="Düz Bağlayıcı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Düz Bağlayıcı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Metin Yer Tutucusu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Arial" panose="020B060402020202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ANA METNİ DÜZENLEMEK İÇİN TIKLAYIN</a:t>
            </a:r>
          </a:p>
        </p:txBody>
      </p:sp>
      <p:sp>
        <p:nvSpPr>
          <p:cNvPr id="22" name="İçerik Yer Tutucusu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tr-TR" noProof="0"/>
              <a:t>20XX</a:t>
            </a:r>
          </a:p>
        </p:txBody>
      </p:sp>
      <p:sp>
        <p:nvSpPr>
          <p:cNvPr id="8" name="Alt Bilgi Yer Tutucusu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tr-TR" noProof="0"/>
              <a:t>Sunum Destesi</a:t>
            </a:r>
          </a:p>
        </p:txBody>
      </p:sp>
      <p:sp>
        <p:nvSpPr>
          <p:cNvPr id="9" name="Slayt Numarası Yer Tutucusu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tr-TR" noProof="0" smtClean="0"/>
              <a:t>‹#›</a:t>
            </a:fld>
            <a:endParaRPr lang="tr-TR"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defRPr>
            </a:lvl1pPr>
          </a:lstStyle>
          <a:p>
            <a:r>
              <a:rPr lang="tr-TR" noProof="0"/>
              <a:t>20XX</a:t>
            </a:r>
          </a:p>
        </p:txBody>
      </p:sp>
      <p:sp>
        <p:nvSpPr>
          <p:cNvPr id="5" name="Alt Bilgi Yer Tutucusu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defRPr>
            </a:lvl1pPr>
          </a:lstStyle>
          <a:p>
            <a:r>
              <a:rPr lang="tr-TR" noProof="0"/>
              <a:t>Sunum Destesi</a:t>
            </a:r>
          </a:p>
        </p:txBody>
      </p:sp>
      <p:sp>
        <p:nvSpPr>
          <p:cNvPr id="6" name="Slayt Numarası Yer Tutucusu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defRPr>
            </a:lvl1pPr>
          </a:lstStyle>
          <a:p>
            <a:fld id="{B5CEABB6-07DC-46E8-9B57-56EC44A396E5}" type="slidenum">
              <a:rPr lang="tr-TR" noProof="0" smtClean="0"/>
              <a:pPr/>
              <a:t>‹#›</a:t>
            </a:fld>
            <a:endParaRPr lang="tr-TR"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6815C6-3AD0-46E6-A74A-1967BD91AF50}"/>
              </a:ext>
            </a:extLst>
          </p:cNvPr>
          <p:cNvSpPr>
            <a:spLocks noGrp="1"/>
          </p:cNvSpPr>
          <p:nvPr>
            <p:ph type="ctrTitle"/>
          </p:nvPr>
        </p:nvSpPr>
        <p:spPr>
          <a:xfrm>
            <a:off x="6305872" y="4123165"/>
            <a:ext cx="4941771" cy="1122202"/>
          </a:xfrm>
        </p:spPr>
        <p:txBody>
          <a:bodyPr rtlCol="0"/>
          <a:lstStyle/>
          <a:p>
            <a:pPr rtl="0"/>
            <a:r>
              <a:rPr lang="tr-TR" dirty="0" err="1"/>
              <a:t>tma</a:t>
            </a:r>
            <a:r>
              <a:rPr lang="tr-TR" dirty="0"/>
              <a:t> Hastane</a:t>
            </a:r>
          </a:p>
        </p:txBody>
      </p:sp>
      <p:sp>
        <p:nvSpPr>
          <p:cNvPr id="3" name="Alt Başlık 2">
            <a:extLst>
              <a:ext uri="{FF2B5EF4-FFF2-40B4-BE49-F238E27FC236}">
                <a16:creationId xmlns:a16="http://schemas.microsoft.com/office/drawing/2014/main" id="{1901B20D-4C28-4DA3-ABBD-718C22A5E58B}"/>
              </a:ext>
            </a:extLst>
          </p:cNvPr>
          <p:cNvSpPr>
            <a:spLocks noGrp="1"/>
          </p:cNvSpPr>
          <p:nvPr>
            <p:ph type="subTitle" idx="1"/>
          </p:nvPr>
        </p:nvSpPr>
        <p:spPr>
          <a:xfrm>
            <a:off x="6305873" y="5245367"/>
            <a:ext cx="4941770" cy="692724"/>
          </a:xfrm>
        </p:spPr>
        <p:txBody>
          <a:bodyPr rtlCol="0">
            <a:normAutofit lnSpcReduction="10000"/>
          </a:bodyPr>
          <a:lstStyle/>
          <a:p>
            <a:pPr rtl="0"/>
            <a:r>
              <a:rPr lang="tr-TR" dirty="0"/>
              <a:t>Tülay Çelenk</a:t>
            </a:r>
          </a:p>
          <a:p>
            <a:pPr rtl="0"/>
            <a:r>
              <a:rPr lang="tr-TR" dirty="0"/>
              <a:t>Mehmet Ali Karadağ</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arih Yer Tutucusu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tr-TR" dirty="0"/>
              <a:t>2021</a:t>
            </a:r>
          </a:p>
        </p:txBody>
      </p:sp>
      <p:sp>
        <p:nvSpPr>
          <p:cNvPr id="81" name="Alt Bilgi Yer Tutucusu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tr-TR" dirty="0"/>
              <a:t>TMA Hastane</a:t>
            </a:r>
          </a:p>
        </p:txBody>
      </p:sp>
      <p:sp>
        <p:nvSpPr>
          <p:cNvPr id="82" name="Slayt Numarası Yer Tutucusu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10</a:t>
            </a:fld>
            <a:endParaRPr lang="tr-TR"/>
          </a:p>
        </p:txBody>
      </p:sp>
      <p:sp>
        <p:nvSpPr>
          <p:cNvPr id="14" name="Başlık 1">
            <a:extLst>
              <a:ext uri="{FF2B5EF4-FFF2-40B4-BE49-F238E27FC236}">
                <a16:creationId xmlns:a16="http://schemas.microsoft.com/office/drawing/2014/main" id="{6F3FE633-3A7A-4BAD-9CAE-D1A05DF9EE46}"/>
              </a:ext>
            </a:extLst>
          </p:cNvPr>
          <p:cNvSpPr txBox="1">
            <a:spLocks/>
          </p:cNvSpPr>
          <p:nvPr/>
        </p:nvSpPr>
        <p:spPr>
          <a:xfrm>
            <a:off x="8920066" y="2320699"/>
            <a:ext cx="2743200" cy="25707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bg1"/>
                </a:solidFill>
                <a:latin typeface="Arial" panose="020B0604020202020204" pitchFamily="34" charset="0"/>
                <a:ea typeface="+mj-ea"/>
                <a:cs typeface="+mj-cs"/>
              </a:defRPr>
            </a:lvl1pPr>
          </a:lstStyle>
          <a:p>
            <a:pPr algn="l"/>
            <a:r>
              <a:rPr lang="tr-TR" sz="1600" cap="none" dirty="0"/>
              <a:t>Daha önceden konulan tanıları görüntüleme işlemi.</a:t>
            </a:r>
          </a:p>
        </p:txBody>
      </p:sp>
      <p:pic>
        <p:nvPicPr>
          <p:cNvPr id="6" name="Resim 5">
            <a:extLst>
              <a:ext uri="{FF2B5EF4-FFF2-40B4-BE49-F238E27FC236}">
                <a16:creationId xmlns:a16="http://schemas.microsoft.com/office/drawing/2014/main" id="{99989CED-FA67-4C9F-A2AB-5304439F5DA9}"/>
              </a:ext>
            </a:extLst>
          </p:cNvPr>
          <p:cNvPicPr>
            <a:picLocks noChangeAspect="1"/>
          </p:cNvPicPr>
          <p:nvPr/>
        </p:nvPicPr>
        <p:blipFill>
          <a:blip r:embed="rId3"/>
          <a:stretch>
            <a:fillRect/>
          </a:stretch>
        </p:blipFill>
        <p:spPr>
          <a:xfrm>
            <a:off x="151302" y="1024569"/>
            <a:ext cx="8692799" cy="4594033"/>
          </a:xfrm>
          <a:prstGeom prst="rect">
            <a:avLst/>
          </a:prstGeom>
        </p:spPr>
      </p:pic>
    </p:spTree>
    <p:extLst>
      <p:ext uri="{BB962C8B-B14F-4D97-AF65-F5344CB8AC3E}">
        <p14:creationId xmlns:p14="http://schemas.microsoft.com/office/powerpoint/2010/main" val="116546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rih Yer Tutucusu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tr-TR" dirty="0"/>
              <a:t>2021</a:t>
            </a:r>
          </a:p>
        </p:txBody>
      </p:sp>
      <p:sp>
        <p:nvSpPr>
          <p:cNvPr id="5" name="Alt Bilgi Yer Tutucusu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rtlCol="0"/>
          <a:lstStyle/>
          <a:p>
            <a:pPr rtl="0"/>
            <a:r>
              <a:rPr lang="tr-TR" dirty="0"/>
              <a:t>TMA Hastane</a:t>
            </a:r>
          </a:p>
        </p:txBody>
      </p:sp>
      <p:sp>
        <p:nvSpPr>
          <p:cNvPr id="6" name="Slayt Numarası Yer Tutucusu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tr-TR" smtClean="0"/>
              <a:pPr rtl="0"/>
              <a:t>11</a:t>
            </a:fld>
            <a:endParaRPr lang="tr-TR"/>
          </a:p>
        </p:txBody>
      </p:sp>
      <p:pic>
        <p:nvPicPr>
          <p:cNvPr id="3" name="Resim 2">
            <a:extLst>
              <a:ext uri="{FF2B5EF4-FFF2-40B4-BE49-F238E27FC236}">
                <a16:creationId xmlns:a16="http://schemas.microsoft.com/office/drawing/2014/main" id="{5FBDECDA-C5F7-4AC3-9C18-DB59F6C3F8EC}"/>
              </a:ext>
            </a:extLst>
          </p:cNvPr>
          <p:cNvPicPr>
            <a:picLocks noChangeAspect="1"/>
          </p:cNvPicPr>
          <p:nvPr/>
        </p:nvPicPr>
        <p:blipFill>
          <a:blip r:embed="rId3"/>
          <a:stretch>
            <a:fillRect/>
          </a:stretch>
        </p:blipFill>
        <p:spPr>
          <a:xfrm>
            <a:off x="-22253" y="0"/>
            <a:ext cx="12214253" cy="6858000"/>
          </a:xfrm>
          <a:prstGeom prst="rect">
            <a:avLst/>
          </a:prstGeom>
        </p:spPr>
      </p:pic>
    </p:spTree>
    <p:extLst>
      <p:ext uri="{BB962C8B-B14F-4D97-AF65-F5344CB8AC3E}">
        <p14:creationId xmlns:p14="http://schemas.microsoft.com/office/powerpoint/2010/main" val="1928480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rih Yer Tutucusu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tr-TR" dirty="0"/>
              <a:t>2021</a:t>
            </a:r>
          </a:p>
        </p:txBody>
      </p:sp>
      <p:sp>
        <p:nvSpPr>
          <p:cNvPr id="5" name="Alt Bilgi Yer Tutucusu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rtlCol="0"/>
          <a:lstStyle/>
          <a:p>
            <a:pPr rtl="0"/>
            <a:r>
              <a:rPr lang="tr-TR" dirty="0"/>
              <a:t>TMA Hastane</a:t>
            </a:r>
          </a:p>
        </p:txBody>
      </p:sp>
      <p:sp>
        <p:nvSpPr>
          <p:cNvPr id="6" name="Slayt Numarası Yer Tutucusu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tr-TR" smtClean="0"/>
              <a:pPr rtl="0"/>
              <a:t>12</a:t>
            </a:fld>
            <a:endParaRPr lang="tr-TR"/>
          </a:p>
        </p:txBody>
      </p:sp>
      <p:pic>
        <p:nvPicPr>
          <p:cNvPr id="7" name="Resim 6">
            <a:extLst>
              <a:ext uri="{FF2B5EF4-FFF2-40B4-BE49-F238E27FC236}">
                <a16:creationId xmlns:a16="http://schemas.microsoft.com/office/drawing/2014/main" id="{449E2067-A80F-45DF-B6BA-764EB102589C}"/>
              </a:ext>
            </a:extLst>
          </p:cNvPr>
          <p:cNvPicPr>
            <a:picLocks noChangeAspect="1"/>
          </p:cNvPicPr>
          <p:nvPr/>
        </p:nvPicPr>
        <p:blipFill>
          <a:blip r:embed="rId3"/>
          <a:stretch>
            <a:fillRect/>
          </a:stretch>
        </p:blipFill>
        <p:spPr>
          <a:xfrm>
            <a:off x="1473504" y="136525"/>
            <a:ext cx="5271573" cy="6219825"/>
          </a:xfrm>
          <a:prstGeom prst="rect">
            <a:avLst/>
          </a:prstGeom>
          <a:ln>
            <a:noFill/>
          </a:ln>
          <a:effectLst>
            <a:outerShdw blurRad="292100" dist="139700" dir="2700000" algn="tl" rotWithShape="0">
              <a:srgbClr val="333333">
                <a:alpha val="65000"/>
              </a:srgbClr>
            </a:outerShdw>
          </a:effectLst>
        </p:spPr>
      </p:pic>
      <p:sp>
        <p:nvSpPr>
          <p:cNvPr id="8" name="Başlık 1">
            <a:extLst>
              <a:ext uri="{FF2B5EF4-FFF2-40B4-BE49-F238E27FC236}">
                <a16:creationId xmlns:a16="http://schemas.microsoft.com/office/drawing/2014/main" id="{4BDA6BB3-9F6D-4418-B552-BACD24EBBB38}"/>
              </a:ext>
            </a:extLst>
          </p:cNvPr>
          <p:cNvSpPr txBox="1">
            <a:spLocks/>
          </p:cNvSpPr>
          <p:nvPr/>
        </p:nvSpPr>
        <p:spPr>
          <a:xfrm>
            <a:off x="7609059" y="1362232"/>
            <a:ext cx="2743200" cy="25707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bg1"/>
                </a:solidFill>
                <a:latin typeface="Arial" panose="020B0604020202020204" pitchFamily="34" charset="0"/>
                <a:ea typeface="+mj-ea"/>
                <a:cs typeface="+mj-cs"/>
              </a:defRPr>
            </a:lvl1pPr>
          </a:lstStyle>
          <a:p>
            <a:pPr algn="l"/>
            <a:r>
              <a:rPr lang="tr-TR" sz="1600" cap="none" dirty="0">
                <a:solidFill>
                  <a:schemeClr val="tx1"/>
                </a:solidFill>
              </a:rPr>
              <a:t>İşe yeni giren bir doktor bu ekrandan klinik ile eşleştirilir.</a:t>
            </a:r>
          </a:p>
        </p:txBody>
      </p:sp>
    </p:spTree>
    <p:extLst>
      <p:ext uri="{BB962C8B-B14F-4D97-AF65-F5344CB8AC3E}">
        <p14:creationId xmlns:p14="http://schemas.microsoft.com/office/powerpoint/2010/main" val="345210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tr-TR"/>
              <a:t>TEŞEKKÜRLER</a:t>
            </a:r>
          </a:p>
        </p:txBody>
      </p:sp>
      <p:sp>
        <p:nvSpPr>
          <p:cNvPr id="3" name="İçerik Yer Tutucusu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1895757"/>
          </a:xfrm>
        </p:spPr>
        <p:txBody>
          <a:bodyPr rtlCol="0">
            <a:normAutofit/>
          </a:bodyPr>
          <a:lstStyle/>
          <a:p>
            <a:pPr rtl="0"/>
            <a:r>
              <a:rPr lang="tr-TR" dirty="0"/>
              <a:t>Tülay Çelenk</a:t>
            </a:r>
          </a:p>
          <a:p>
            <a:pPr rtl="0"/>
            <a:r>
              <a:rPr lang="tr-TR" dirty="0"/>
              <a:t>1810205112</a:t>
            </a:r>
          </a:p>
          <a:p>
            <a:pPr rtl="0"/>
            <a:r>
              <a:rPr lang="tr-TR" dirty="0"/>
              <a:t>Mehmet Ali Karadağ</a:t>
            </a:r>
          </a:p>
          <a:p>
            <a:pPr rtl="0"/>
            <a:r>
              <a:rPr lang="tr-TR" dirty="0"/>
              <a:t>1810205037</a:t>
            </a:r>
          </a:p>
        </p:txBody>
      </p:sp>
      <p:sp>
        <p:nvSpPr>
          <p:cNvPr id="4" name="Tarih Yer Tutucusu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tr-TR" dirty="0"/>
              <a:t>2021</a:t>
            </a:r>
          </a:p>
        </p:txBody>
      </p:sp>
      <p:sp>
        <p:nvSpPr>
          <p:cNvPr id="5" name="Alt Bilgi Yer Tutucusu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tr-TR" dirty="0"/>
              <a:t>TMA Hastane</a:t>
            </a:r>
          </a:p>
        </p:txBody>
      </p:sp>
      <p:sp>
        <p:nvSpPr>
          <p:cNvPr id="6" name="Slayt Numarası Yer Tutucusu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tr-TR" smtClean="0"/>
              <a:pPr rtl="0"/>
              <a:t>13</a:t>
            </a:fld>
            <a:endParaRPr lang="tr-T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tr-TR"/>
              <a:t>HAKKIMIZDA</a:t>
            </a:r>
          </a:p>
        </p:txBody>
      </p:sp>
      <p:sp>
        <p:nvSpPr>
          <p:cNvPr id="3" name="Alt Başlık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699133"/>
            <a:ext cx="3171825" cy="2744405"/>
          </a:xfrm>
        </p:spPr>
        <p:txBody>
          <a:bodyPr rtlCol="0">
            <a:normAutofit/>
          </a:bodyPr>
          <a:lstStyle/>
          <a:p>
            <a:pPr rtl="0"/>
            <a:r>
              <a:rPr lang="tr-TR" dirty="0"/>
              <a:t>TMA Hastane, Hastane içerisinde çalışanlara yönelik kullanılacak bir sistemdir.</a:t>
            </a:r>
          </a:p>
          <a:p>
            <a:pPr rtl="0"/>
            <a:r>
              <a:rPr lang="tr-TR" dirty="0"/>
              <a:t>Hastane içerisindeki idari yönetimi sağlama amacı güder.</a:t>
            </a:r>
          </a:p>
        </p:txBody>
      </p:sp>
      <p:sp>
        <p:nvSpPr>
          <p:cNvPr id="6" name="Tarih Yer Tutucusu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rtlCol="0"/>
          <a:lstStyle/>
          <a:p>
            <a:pPr rtl="0"/>
            <a:r>
              <a:rPr lang="tr-TR" dirty="0"/>
              <a:t>2021</a:t>
            </a:r>
          </a:p>
        </p:txBody>
      </p:sp>
      <p:sp>
        <p:nvSpPr>
          <p:cNvPr id="5" name="Alt Bilgi Yer Tutucusu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rtlCol="0"/>
          <a:lstStyle/>
          <a:p>
            <a:pPr rtl="0"/>
            <a:r>
              <a:rPr lang="tr-TR" dirty="0"/>
              <a:t>TMA Hastane</a:t>
            </a:r>
          </a:p>
        </p:txBody>
      </p:sp>
      <p:sp>
        <p:nvSpPr>
          <p:cNvPr id="4" name="Slayt Numarası Yer Tutucusu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tr-TR" smtClean="0"/>
              <a:pPr/>
              <a:t>2</a:t>
            </a:fld>
            <a:endParaRPr lang="tr-T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031FE9-9059-4FE8-B4AC-9771F23A1B89}"/>
              </a:ext>
            </a:extLst>
          </p:cNvPr>
          <p:cNvSpPr>
            <a:spLocks noGrp="1"/>
          </p:cNvSpPr>
          <p:nvPr>
            <p:ph type="title"/>
          </p:nvPr>
        </p:nvSpPr>
        <p:spPr>
          <a:xfrm>
            <a:off x="4044371" y="288019"/>
            <a:ext cx="4167853" cy="712937"/>
          </a:xfrm>
        </p:spPr>
        <p:txBody>
          <a:bodyPr rtlCol="0">
            <a:normAutofit/>
          </a:bodyPr>
          <a:lstStyle/>
          <a:p>
            <a:pPr rtl="0"/>
            <a:r>
              <a:rPr lang="tr-TR" sz="2400" dirty="0"/>
              <a:t>Kullanıcı ekranları</a:t>
            </a:r>
          </a:p>
        </p:txBody>
      </p:sp>
      <p:sp>
        <p:nvSpPr>
          <p:cNvPr id="80" name="Tarih Yer Tutucusu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tr-TR" dirty="0"/>
              <a:t>2021</a:t>
            </a:r>
          </a:p>
        </p:txBody>
      </p:sp>
      <p:sp>
        <p:nvSpPr>
          <p:cNvPr id="81" name="Alt Bilgi Yer Tutucusu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tr-TR" dirty="0"/>
              <a:t>TMA Hastane</a:t>
            </a:r>
          </a:p>
        </p:txBody>
      </p:sp>
      <p:sp>
        <p:nvSpPr>
          <p:cNvPr id="82" name="Slayt Numarası Yer Tutucusu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3</a:t>
            </a:fld>
            <a:endParaRPr lang="tr-TR"/>
          </a:p>
        </p:txBody>
      </p:sp>
      <p:pic>
        <p:nvPicPr>
          <p:cNvPr id="28" name="Resim 27">
            <a:extLst>
              <a:ext uri="{FF2B5EF4-FFF2-40B4-BE49-F238E27FC236}">
                <a16:creationId xmlns:a16="http://schemas.microsoft.com/office/drawing/2014/main" id="{2A8B6FC2-E851-4DF0-BD0A-D58E61B30480}"/>
              </a:ext>
            </a:extLst>
          </p:cNvPr>
          <p:cNvPicPr>
            <a:picLocks noChangeAspect="1"/>
          </p:cNvPicPr>
          <p:nvPr/>
        </p:nvPicPr>
        <p:blipFill>
          <a:blip r:embed="rId3"/>
          <a:stretch>
            <a:fillRect/>
          </a:stretch>
        </p:blipFill>
        <p:spPr>
          <a:xfrm>
            <a:off x="4638174" y="1033211"/>
            <a:ext cx="2980249" cy="2252951"/>
          </a:xfrm>
          <a:prstGeom prst="rect">
            <a:avLst/>
          </a:prstGeom>
        </p:spPr>
      </p:pic>
      <p:pic>
        <p:nvPicPr>
          <p:cNvPr id="32" name="Resim 31">
            <a:extLst>
              <a:ext uri="{FF2B5EF4-FFF2-40B4-BE49-F238E27FC236}">
                <a16:creationId xmlns:a16="http://schemas.microsoft.com/office/drawing/2014/main" id="{E5BB9AAB-F7F4-4008-A628-2B4EF84DC19D}"/>
              </a:ext>
            </a:extLst>
          </p:cNvPr>
          <p:cNvPicPr>
            <a:picLocks noChangeAspect="1"/>
          </p:cNvPicPr>
          <p:nvPr/>
        </p:nvPicPr>
        <p:blipFill>
          <a:blip r:embed="rId4"/>
          <a:stretch>
            <a:fillRect/>
          </a:stretch>
        </p:blipFill>
        <p:spPr>
          <a:xfrm>
            <a:off x="4993906" y="3767769"/>
            <a:ext cx="2268784" cy="2445743"/>
          </a:xfrm>
          <a:prstGeom prst="rect">
            <a:avLst/>
          </a:prstGeom>
        </p:spPr>
      </p:pic>
      <p:pic>
        <p:nvPicPr>
          <p:cNvPr id="34" name="Resim 33">
            <a:extLst>
              <a:ext uri="{FF2B5EF4-FFF2-40B4-BE49-F238E27FC236}">
                <a16:creationId xmlns:a16="http://schemas.microsoft.com/office/drawing/2014/main" id="{DA169209-45CD-4D7C-B2F2-4898B77D3372}"/>
              </a:ext>
            </a:extLst>
          </p:cNvPr>
          <p:cNvPicPr>
            <a:picLocks noChangeAspect="1"/>
          </p:cNvPicPr>
          <p:nvPr/>
        </p:nvPicPr>
        <p:blipFill>
          <a:blip r:embed="rId5"/>
          <a:stretch>
            <a:fillRect/>
          </a:stretch>
        </p:blipFill>
        <p:spPr>
          <a:xfrm>
            <a:off x="202903" y="3767769"/>
            <a:ext cx="4435271" cy="2445743"/>
          </a:xfrm>
          <a:prstGeom prst="rect">
            <a:avLst/>
          </a:prstGeom>
        </p:spPr>
      </p:pic>
      <p:pic>
        <p:nvPicPr>
          <p:cNvPr id="36" name="Resim 35">
            <a:extLst>
              <a:ext uri="{FF2B5EF4-FFF2-40B4-BE49-F238E27FC236}">
                <a16:creationId xmlns:a16="http://schemas.microsoft.com/office/drawing/2014/main" id="{3BFDC553-10A8-4665-88B1-DF7F76D6C8A7}"/>
              </a:ext>
            </a:extLst>
          </p:cNvPr>
          <p:cNvPicPr>
            <a:picLocks noChangeAspect="1"/>
          </p:cNvPicPr>
          <p:nvPr/>
        </p:nvPicPr>
        <p:blipFill>
          <a:blip r:embed="rId6"/>
          <a:stretch>
            <a:fillRect/>
          </a:stretch>
        </p:blipFill>
        <p:spPr>
          <a:xfrm>
            <a:off x="7618422" y="3767769"/>
            <a:ext cx="4203361" cy="2445743"/>
          </a:xfrm>
          <a:prstGeom prst="rect">
            <a:avLst/>
          </a:prstGeom>
        </p:spPr>
      </p:pic>
      <p:cxnSp>
        <p:nvCxnSpPr>
          <p:cNvPr id="67" name="Bağlayıcı: Dirsek 66">
            <a:extLst>
              <a:ext uri="{FF2B5EF4-FFF2-40B4-BE49-F238E27FC236}">
                <a16:creationId xmlns:a16="http://schemas.microsoft.com/office/drawing/2014/main" id="{05E35EB7-1516-408C-A206-6C97C5AAFEE4}"/>
              </a:ext>
            </a:extLst>
          </p:cNvPr>
          <p:cNvCxnSpPr>
            <a:cxnSpLocks/>
            <a:stCxn id="28" idx="2"/>
            <a:endCxn id="34" idx="0"/>
          </p:cNvCxnSpPr>
          <p:nvPr/>
        </p:nvCxnSpPr>
        <p:spPr>
          <a:xfrm rot="5400000">
            <a:off x="4033616" y="1673085"/>
            <a:ext cx="481607" cy="37077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Düz Ok Bağlayıcısı 69">
            <a:extLst>
              <a:ext uri="{FF2B5EF4-FFF2-40B4-BE49-F238E27FC236}">
                <a16:creationId xmlns:a16="http://schemas.microsoft.com/office/drawing/2014/main" id="{04E91079-03A5-477C-BD73-E3A8F2BDC475}"/>
              </a:ext>
            </a:extLst>
          </p:cNvPr>
          <p:cNvCxnSpPr>
            <a:stCxn id="28" idx="2"/>
            <a:endCxn id="32" idx="0"/>
          </p:cNvCxnSpPr>
          <p:nvPr/>
        </p:nvCxnSpPr>
        <p:spPr>
          <a:xfrm flipH="1">
            <a:off x="6128298" y="3286162"/>
            <a:ext cx="1" cy="481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Bağlayıcı: Dirsek 71">
            <a:extLst>
              <a:ext uri="{FF2B5EF4-FFF2-40B4-BE49-F238E27FC236}">
                <a16:creationId xmlns:a16="http://schemas.microsoft.com/office/drawing/2014/main" id="{42C31D1D-C9BD-4071-B2FD-976F6685E288}"/>
              </a:ext>
            </a:extLst>
          </p:cNvPr>
          <p:cNvCxnSpPr>
            <a:stCxn id="28" idx="2"/>
            <a:endCxn id="36" idx="0"/>
          </p:cNvCxnSpPr>
          <p:nvPr/>
        </p:nvCxnSpPr>
        <p:spPr>
          <a:xfrm rot="16200000" flipH="1">
            <a:off x="7683398" y="1731063"/>
            <a:ext cx="481607" cy="35918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29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rih Yer Tutucusu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tr-TR" dirty="0"/>
              <a:t>2021</a:t>
            </a:r>
          </a:p>
        </p:txBody>
      </p:sp>
      <p:sp>
        <p:nvSpPr>
          <p:cNvPr id="5" name="Alt Bilgi Yer Tutucusu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rtlCol="0"/>
          <a:lstStyle/>
          <a:p>
            <a:pPr rtl="0"/>
            <a:r>
              <a:rPr lang="tr-TR" dirty="0"/>
              <a:t>TMA Hastane</a:t>
            </a:r>
          </a:p>
        </p:txBody>
      </p:sp>
      <p:sp>
        <p:nvSpPr>
          <p:cNvPr id="6" name="Slayt Numarası Yer Tutucusu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tr-TR" smtClean="0"/>
              <a:pPr rtl="0"/>
              <a:t>4</a:t>
            </a:fld>
            <a:endParaRPr lang="tr-TR"/>
          </a:p>
        </p:txBody>
      </p:sp>
      <p:pic>
        <p:nvPicPr>
          <p:cNvPr id="28" name="Resim 27">
            <a:extLst>
              <a:ext uri="{FF2B5EF4-FFF2-40B4-BE49-F238E27FC236}">
                <a16:creationId xmlns:a16="http://schemas.microsoft.com/office/drawing/2014/main" id="{2FD15C8D-B9F6-4C39-817D-4FD9E2F39ECE}"/>
              </a:ext>
            </a:extLst>
          </p:cNvPr>
          <p:cNvPicPr>
            <a:picLocks noChangeAspect="1"/>
          </p:cNvPicPr>
          <p:nvPr/>
        </p:nvPicPr>
        <p:blipFill>
          <a:blip r:embed="rId3"/>
          <a:stretch>
            <a:fillRect/>
          </a:stretch>
        </p:blipFill>
        <p:spPr>
          <a:xfrm>
            <a:off x="6266099" y="1247647"/>
            <a:ext cx="4446632" cy="45169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 name="Başlık 1">
            <a:extLst>
              <a:ext uri="{FF2B5EF4-FFF2-40B4-BE49-F238E27FC236}">
                <a16:creationId xmlns:a16="http://schemas.microsoft.com/office/drawing/2014/main" id="{2775C376-0410-4818-8FB0-1788853F1F46}"/>
              </a:ext>
            </a:extLst>
          </p:cNvPr>
          <p:cNvSpPr>
            <a:spLocks noGrp="1"/>
          </p:cNvSpPr>
          <p:nvPr>
            <p:ph type="title"/>
          </p:nvPr>
        </p:nvSpPr>
        <p:spPr>
          <a:xfrm>
            <a:off x="6155929" y="589796"/>
            <a:ext cx="4167853" cy="712937"/>
          </a:xfrm>
        </p:spPr>
        <p:txBody>
          <a:bodyPr rtlCol="0">
            <a:normAutofit/>
          </a:bodyPr>
          <a:lstStyle/>
          <a:p>
            <a:pPr rtl="0"/>
            <a:r>
              <a:rPr lang="tr-TR" sz="2400" dirty="0"/>
              <a:t>Sekreter </a:t>
            </a:r>
            <a:r>
              <a:rPr lang="tr-TR" sz="2400" dirty="0" err="1"/>
              <a:t>arayüzü</a:t>
            </a:r>
            <a:endParaRPr lang="tr-TR" sz="2400" dirty="0"/>
          </a:p>
        </p:txBody>
      </p:sp>
    </p:spTree>
    <p:extLst>
      <p:ext uri="{BB962C8B-B14F-4D97-AF65-F5344CB8AC3E}">
        <p14:creationId xmlns:p14="http://schemas.microsoft.com/office/powerpoint/2010/main" val="1066427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arih Yer Tutucusu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tr-TR" dirty="0"/>
              <a:t>2021</a:t>
            </a:r>
          </a:p>
        </p:txBody>
      </p:sp>
      <p:sp>
        <p:nvSpPr>
          <p:cNvPr id="81" name="Alt Bilgi Yer Tutucusu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tr-TR" dirty="0"/>
              <a:t>TMA Hastane</a:t>
            </a:r>
          </a:p>
        </p:txBody>
      </p:sp>
      <p:sp>
        <p:nvSpPr>
          <p:cNvPr id="82" name="Slayt Numarası Yer Tutucusu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5</a:t>
            </a:fld>
            <a:endParaRPr lang="tr-TR"/>
          </a:p>
        </p:txBody>
      </p:sp>
      <p:pic>
        <p:nvPicPr>
          <p:cNvPr id="30" name="Resim 29">
            <a:extLst>
              <a:ext uri="{FF2B5EF4-FFF2-40B4-BE49-F238E27FC236}">
                <a16:creationId xmlns:a16="http://schemas.microsoft.com/office/drawing/2014/main" id="{B7A5720B-17C5-422A-BA3C-5D97753E7A05}"/>
              </a:ext>
            </a:extLst>
          </p:cNvPr>
          <p:cNvPicPr>
            <a:picLocks noChangeAspect="1"/>
          </p:cNvPicPr>
          <p:nvPr/>
        </p:nvPicPr>
        <p:blipFill>
          <a:blip r:embed="rId3"/>
          <a:stretch>
            <a:fillRect/>
          </a:stretch>
        </p:blipFill>
        <p:spPr>
          <a:xfrm>
            <a:off x="1758078" y="1061094"/>
            <a:ext cx="8014831" cy="3998224"/>
          </a:xfrm>
          <a:prstGeom prst="rect">
            <a:avLst/>
          </a:prstGeom>
        </p:spPr>
      </p:pic>
      <p:sp>
        <p:nvSpPr>
          <p:cNvPr id="34" name="Başlık 1">
            <a:extLst>
              <a:ext uri="{FF2B5EF4-FFF2-40B4-BE49-F238E27FC236}">
                <a16:creationId xmlns:a16="http://schemas.microsoft.com/office/drawing/2014/main" id="{9D6C3386-B3C8-4D32-B4BB-119FBE831F58}"/>
              </a:ext>
            </a:extLst>
          </p:cNvPr>
          <p:cNvSpPr>
            <a:spLocks noGrp="1"/>
          </p:cNvSpPr>
          <p:nvPr>
            <p:ph type="title"/>
          </p:nvPr>
        </p:nvSpPr>
        <p:spPr>
          <a:xfrm>
            <a:off x="1758078" y="5258819"/>
            <a:ext cx="8014831" cy="890786"/>
          </a:xfrm>
        </p:spPr>
        <p:txBody>
          <a:bodyPr rtlCol="0">
            <a:normAutofit/>
          </a:bodyPr>
          <a:lstStyle/>
          <a:p>
            <a:pPr algn="just" rtl="0"/>
            <a:r>
              <a:rPr lang="tr-TR" sz="1600" cap="none" dirty="0"/>
              <a:t>Hastadan alınan veriler veri tabanına eklenir. Eğer bu ekranda boş bir alan bırakılırsa sistem uyarı verir.</a:t>
            </a:r>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arih Yer Tutucusu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tr-TR" dirty="0"/>
              <a:t>2021</a:t>
            </a:r>
          </a:p>
        </p:txBody>
      </p:sp>
      <p:sp>
        <p:nvSpPr>
          <p:cNvPr id="81" name="Alt Bilgi Yer Tutucusu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tr-TR" dirty="0"/>
              <a:t>TMA Hastane</a:t>
            </a:r>
          </a:p>
        </p:txBody>
      </p:sp>
      <p:sp>
        <p:nvSpPr>
          <p:cNvPr id="82" name="Slayt Numarası Yer Tutucusu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6</a:t>
            </a:fld>
            <a:endParaRPr lang="tr-TR"/>
          </a:p>
        </p:txBody>
      </p:sp>
      <p:sp>
        <p:nvSpPr>
          <p:cNvPr id="34" name="Başlık 1">
            <a:extLst>
              <a:ext uri="{FF2B5EF4-FFF2-40B4-BE49-F238E27FC236}">
                <a16:creationId xmlns:a16="http://schemas.microsoft.com/office/drawing/2014/main" id="{9D6C3386-B3C8-4D32-B4BB-119FBE831F58}"/>
              </a:ext>
            </a:extLst>
          </p:cNvPr>
          <p:cNvSpPr>
            <a:spLocks noGrp="1"/>
          </p:cNvSpPr>
          <p:nvPr>
            <p:ph type="title"/>
          </p:nvPr>
        </p:nvSpPr>
        <p:spPr>
          <a:xfrm>
            <a:off x="6323682" y="778501"/>
            <a:ext cx="4114800" cy="5577849"/>
          </a:xfrm>
        </p:spPr>
        <p:txBody>
          <a:bodyPr rtlCol="0">
            <a:normAutofit/>
          </a:bodyPr>
          <a:lstStyle/>
          <a:p>
            <a:pPr algn="l" rtl="0"/>
            <a:r>
              <a:rPr lang="tr-TR" sz="1600" cap="none" dirty="0"/>
              <a:t>Hastanın TC’si girildikten sonra klinik seçilmesi gerekmektedir. Ardından doktorlar kısmına tıklandığında o kliniğe ait doktorlar listelenir.</a:t>
            </a:r>
            <a:br>
              <a:rPr lang="tr-TR" sz="1600" cap="none" dirty="0"/>
            </a:br>
            <a:br>
              <a:rPr lang="tr-TR" sz="1600" cap="none" dirty="0"/>
            </a:br>
            <a:r>
              <a:rPr lang="tr-TR" sz="1600" cap="none" dirty="0"/>
              <a:t>Hastadan alınan veriler veri tabanına eklenir.</a:t>
            </a:r>
            <a:br>
              <a:rPr lang="tr-TR" sz="1600" cap="none" dirty="0"/>
            </a:br>
            <a:br>
              <a:rPr lang="tr-TR" sz="1600" cap="none" dirty="0"/>
            </a:br>
            <a:br>
              <a:rPr lang="tr-TR" sz="1600" cap="none" dirty="0"/>
            </a:br>
            <a:r>
              <a:rPr lang="tr-TR" sz="1600" cap="none" dirty="0"/>
              <a:t>Eğer bu ekranda boş bir alan bırakılırsa sistem uyarı verir.</a:t>
            </a:r>
            <a:br>
              <a:rPr lang="tr-TR" sz="1600" cap="none" dirty="0"/>
            </a:br>
            <a:br>
              <a:rPr lang="tr-TR" sz="1600" cap="none" dirty="0"/>
            </a:br>
            <a:r>
              <a:rPr lang="tr-TR" sz="1600" cap="none" dirty="0"/>
              <a:t>Veri tabanında kayıtlı olmayan bir TC numarası girilirse ilk önce hastanın sisteme kayıt edilmesi gerekir ve bunun için ekranda bir uyarı oluşur. </a:t>
            </a:r>
            <a:br>
              <a:rPr lang="tr-TR" sz="1600" cap="none" dirty="0"/>
            </a:br>
            <a:br>
              <a:rPr lang="tr-TR" sz="1600" cap="none" dirty="0"/>
            </a:br>
            <a:endParaRPr lang="tr-TR" sz="1600" cap="none" dirty="0"/>
          </a:p>
        </p:txBody>
      </p:sp>
      <p:pic>
        <p:nvPicPr>
          <p:cNvPr id="3" name="Resim 2">
            <a:extLst>
              <a:ext uri="{FF2B5EF4-FFF2-40B4-BE49-F238E27FC236}">
                <a16:creationId xmlns:a16="http://schemas.microsoft.com/office/drawing/2014/main" id="{D634BC84-DD39-40A9-BB27-78FE586C5327}"/>
              </a:ext>
            </a:extLst>
          </p:cNvPr>
          <p:cNvPicPr>
            <a:picLocks noChangeAspect="1"/>
          </p:cNvPicPr>
          <p:nvPr/>
        </p:nvPicPr>
        <p:blipFill>
          <a:blip r:embed="rId3"/>
          <a:stretch>
            <a:fillRect/>
          </a:stretch>
        </p:blipFill>
        <p:spPr>
          <a:xfrm>
            <a:off x="713344" y="349050"/>
            <a:ext cx="4714301" cy="6007300"/>
          </a:xfrm>
          <a:prstGeom prst="rect">
            <a:avLst/>
          </a:prstGeom>
        </p:spPr>
      </p:pic>
    </p:spTree>
    <p:extLst>
      <p:ext uri="{BB962C8B-B14F-4D97-AF65-F5344CB8AC3E}">
        <p14:creationId xmlns:p14="http://schemas.microsoft.com/office/powerpoint/2010/main" val="75474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arih Yer Tutucusu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tr-TR" dirty="0"/>
              <a:t>2021</a:t>
            </a:r>
          </a:p>
        </p:txBody>
      </p:sp>
      <p:sp>
        <p:nvSpPr>
          <p:cNvPr id="81" name="Alt Bilgi Yer Tutucusu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tr-TR" dirty="0"/>
              <a:t>TMA Hastane</a:t>
            </a:r>
          </a:p>
        </p:txBody>
      </p:sp>
      <p:sp>
        <p:nvSpPr>
          <p:cNvPr id="82" name="Slayt Numarası Yer Tutucusu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7</a:t>
            </a:fld>
            <a:endParaRPr lang="tr-TR"/>
          </a:p>
        </p:txBody>
      </p:sp>
      <p:pic>
        <p:nvPicPr>
          <p:cNvPr id="5" name="Resim 4">
            <a:extLst>
              <a:ext uri="{FF2B5EF4-FFF2-40B4-BE49-F238E27FC236}">
                <a16:creationId xmlns:a16="http://schemas.microsoft.com/office/drawing/2014/main" id="{F97E0F40-EEF2-4232-B599-DAC5888C1EA0}"/>
              </a:ext>
            </a:extLst>
          </p:cNvPr>
          <p:cNvPicPr>
            <a:picLocks noChangeAspect="1"/>
          </p:cNvPicPr>
          <p:nvPr/>
        </p:nvPicPr>
        <p:blipFill>
          <a:blip r:embed="rId3"/>
          <a:stretch>
            <a:fillRect/>
          </a:stretch>
        </p:blipFill>
        <p:spPr>
          <a:xfrm>
            <a:off x="4115906" y="3191031"/>
            <a:ext cx="3552274" cy="2313981"/>
          </a:xfrm>
          <a:prstGeom prst="rect">
            <a:avLst/>
          </a:prstGeom>
        </p:spPr>
      </p:pic>
      <p:pic>
        <p:nvPicPr>
          <p:cNvPr id="7" name="Resim 6">
            <a:extLst>
              <a:ext uri="{FF2B5EF4-FFF2-40B4-BE49-F238E27FC236}">
                <a16:creationId xmlns:a16="http://schemas.microsoft.com/office/drawing/2014/main" id="{A97B14E4-347E-4EDF-A212-6DA67C384E26}"/>
              </a:ext>
            </a:extLst>
          </p:cNvPr>
          <p:cNvPicPr>
            <a:picLocks noChangeAspect="1"/>
          </p:cNvPicPr>
          <p:nvPr/>
        </p:nvPicPr>
        <p:blipFill>
          <a:blip r:embed="rId4"/>
          <a:stretch>
            <a:fillRect/>
          </a:stretch>
        </p:blipFill>
        <p:spPr>
          <a:xfrm>
            <a:off x="390280" y="931445"/>
            <a:ext cx="3464077" cy="4573567"/>
          </a:xfrm>
          <a:prstGeom prst="rect">
            <a:avLst/>
          </a:prstGeom>
        </p:spPr>
      </p:pic>
      <p:sp>
        <p:nvSpPr>
          <p:cNvPr id="13" name="Başlık 1">
            <a:extLst>
              <a:ext uri="{FF2B5EF4-FFF2-40B4-BE49-F238E27FC236}">
                <a16:creationId xmlns:a16="http://schemas.microsoft.com/office/drawing/2014/main" id="{C8091213-A848-44E7-9F0A-FB41273CF7D8}"/>
              </a:ext>
            </a:extLst>
          </p:cNvPr>
          <p:cNvSpPr>
            <a:spLocks noGrp="1"/>
          </p:cNvSpPr>
          <p:nvPr>
            <p:ph type="title"/>
          </p:nvPr>
        </p:nvSpPr>
        <p:spPr>
          <a:xfrm>
            <a:off x="4115906" y="931445"/>
            <a:ext cx="3552273" cy="2080225"/>
          </a:xfrm>
        </p:spPr>
        <p:txBody>
          <a:bodyPr rtlCol="0">
            <a:normAutofit/>
          </a:bodyPr>
          <a:lstStyle/>
          <a:p>
            <a:pPr algn="l" rtl="0"/>
            <a:r>
              <a:rPr lang="tr-TR" sz="1600" cap="none" dirty="0"/>
              <a:t>Bir hasta birden fazla randevuya sahip olabileceği için sahip olduğu randevuların listelenmesi gerekir. </a:t>
            </a:r>
            <a:br>
              <a:rPr lang="tr-TR" sz="1600" cap="none" dirty="0"/>
            </a:br>
            <a:br>
              <a:rPr lang="tr-TR" sz="1600" cap="none" dirty="0"/>
            </a:br>
            <a:r>
              <a:rPr lang="tr-TR" sz="1600" cap="none" dirty="0"/>
              <a:t>İstenen randevu seçilir ve sil butonuna tıklanır.</a:t>
            </a:r>
          </a:p>
        </p:txBody>
      </p:sp>
      <p:sp>
        <p:nvSpPr>
          <p:cNvPr id="14" name="Başlık 1">
            <a:extLst>
              <a:ext uri="{FF2B5EF4-FFF2-40B4-BE49-F238E27FC236}">
                <a16:creationId xmlns:a16="http://schemas.microsoft.com/office/drawing/2014/main" id="{6F3FE633-3A7A-4BAD-9CAE-D1A05DF9EE46}"/>
              </a:ext>
            </a:extLst>
          </p:cNvPr>
          <p:cNvSpPr txBox="1">
            <a:spLocks/>
          </p:cNvSpPr>
          <p:nvPr/>
        </p:nvSpPr>
        <p:spPr>
          <a:xfrm>
            <a:off x="7929729" y="3191031"/>
            <a:ext cx="3552273" cy="20802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bg1"/>
                </a:solidFill>
                <a:latin typeface="Arial" panose="020B0604020202020204" pitchFamily="34" charset="0"/>
                <a:ea typeface="+mj-ea"/>
                <a:cs typeface="+mj-cs"/>
              </a:defRPr>
            </a:lvl1pPr>
          </a:lstStyle>
          <a:p>
            <a:pPr algn="l"/>
            <a:r>
              <a:rPr lang="tr-TR" sz="1600" cap="none" dirty="0"/>
              <a:t>Hastanın TC’si girilerek hasta silinir. Silinen hastanın tüm bilgileri yok edilir.</a:t>
            </a:r>
          </a:p>
        </p:txBody>
      </p:sp>
    </p:spTree>
    <p:extLst>
      <p:ext uri="{BB962C8B-B14F-4D97-AF65-F5344CB8AC3E}">
        <p14:creationId xmlns:p14="http://schemas.microsoft.com/office/powerpoint/2010/main" val="242357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rih Yer Tutucusu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tr-TR" dirty="0"/>
              <a:t>2021</a:t>
            </a:r>
          </a:p>
        </p:txBody>
      </p:sp>
      <p:sp>
        <p:nvSpPr>
          <p:cNvPr id="5" name="Alt Bilgi Yer Tutucusu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rtlCol="0"/>
          <a:lstStyle/>
          <a:p>
            <a:pPr rtl="0"/>
            <a:r>
              <a:rPr lang="tr-TR" dirty="0"/>
              <a:t>TMA Hastane</a:t>
            </a:r>
          </a:p>
        </p:txBody>
      </p:sp>
      <p:sp>
        <p:nvSpPr>
          <p:cNvPr id="6" name="Slayt Numarası Yer Tutucusu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tr-TR" smtClean="0"/>
              <a:pPr rtl="0"/>
              <a:t>8</a:t>
            </a:fld>
            <a:endParaRPr lang="tr-TR"/>
          </a:p>
        </p:txBody>
      </p:sp>
      <p:sp>
        <p:nvSpPr>
          <p:cNvPr id="29" name="Başlık 1">
            <a:extLst>
              <a:ext uri="{FF2B5EF4-FFF2-40B4-BE49-F238E27FC236}">
                <a16:creationId xmlns:a16="http://schemas.microsoft.com/office/drawing/2014/main" id="{2775C376-0410-4818-8FB0-1788853F1F46}"/>
              </a:ext>
            </a:extLst>
          </p:cNvPr>
          <p:cNvSpPr>
            <a:spLocks noGrp="1"/>
          </p:cNvSpPr>
          <p:nvPr>
            <p:ph type="title"/>
          </p:nvPr>
        </p:nvSpPr>
        <p:spPr>
          <a:xfrm>
            <a:off x="5814406" y="810134"/>
            <a:ext cx="4167853" cy="712937"/>
          </a:xfrm>
        </p:spPr>
        <p:txBody>
          <a:bodyPr rtlCol="0">
            <a:normAutofit/>
          </a:bodyPr>
          <a:lstStyle/>
          <a:p>
            <a:pPr rtl="0"/>
            <a:r>
              <a:rPr lang="tr-TR" sz="2400" dirty="0"/>
              <a:t>DOKTOR </a:t>
            </a:r>
            <a:r>
              <a:rPr lang="tr-TR" sz="2400" dirty="0" err="1"/>
              <a:t>arayüzü</a:t>
            </a:r>
            <a:endParaRPr lang="tr-TR" sz="2400" dirty="0"/>
          </a:p>
        </p:txBody>
      </p:sp>
      <p:pic>
        <p:nvPicPr>
          <p:cNvPr id="3" name="Resim 2">
            <a:extLst>
              <a:ext uri="{FF2B5EF4-FFF2-40B4-BE49-F238E27FC236}">
                <a16:creationId xmlns:a16="http://schemas.microsoft.com/office/drawing/2014/main" id="{36239BD4-D6EE-42C1-98BB-DF1F36877A74}"/>
              </a:ext>
            </a:extLst>
          </p:cNvPr>
          <p:cNvPicPr>
            <a:picLocks noChangeAspect="1"/>
          </p:cNvPicPr>
          <p:nvPr/>
        </p:nvPicPr>
        <p:blipFill>
          <a:blip r:embed="rId3"/>
          <a:stretch>
            <a:fillRect/>
          </a:stretch>
        </p:blipFill>
        <p:spPr>
          <a:xfrm>
            <a:off x="3581399" y="1523071"/>
            <a:ext cx="8041401" cy="387866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720054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arih Yer Tutucusu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tr-TR" dirty="0"/>
              <a:t>2021</a:t>
            </a:r>
          </a:p>
        </p:txBody>
      </p:sp>
      <p:sp>
        <p:nvSpPr>
          <p:cNvPr id="81" name="Alt Bilgi Yer Tutucusu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tr-TR" dirty="0"/>
              <a:t>TMA Hastane</a:t>
            </a:r>
          </a:p>
        </p:txBody>
      </p:sp>
      <p:sp>
        <p:nvSpPr>
          <p:cNvPr id="82" name="Slayt Numarası Yer Tutucusu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tr-TR" smtClean="0"/>
              <a:pPr rtl="0"/>
              <a:t>9</a:t>
            </a:fld>
            <a:endParaRPr lang="tr-TR"/>
          </a:p>
        </p:txBody>
      </p:sp>
      <p:sp>
        <p:nvSpPr>
          <p:cNvPr id="14" name="Başlık 1">
            <a:extLst>
              <a:ext uri="{FF2B5EF4-FFF2-40B4-BE49-F238E27FC236}">
                <a16:creationId xmlns:a16="http://schemas.microsoft.com/office/drawing/2014/main" id="{6F3FE633-3A7A-4BAD-9CAE-D1A05DF9EE46}"/>
              </a:ext>
            </a:extLst>
          </p:cNvPr>
          <p:cNvSpPr txBox="1">
            <a:spLocks/>
          </p:cNvSpPr>
          <p:nvPr/>
        </p:nvSpPr>
        <p:spPr>
          <a:xfrm>
            <a:off x="8153400" y="2156351"/>
            <a:ext cx="3552273" cy="20802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bg1"/>
                </a:solidFill>
                <a:latin typeface="Arial" panose="020B0604020202020204" pitchFamily="34" charset="0"/>
                <a:ea typeface="+mj-ea"/>
                <a:cs typeface="+mj-cs"/>
              </a:defRPr>
            </a:lvl1pPr>
          </a:lstStyle>
          <a:p>
            <a:pPr algn="l"/>
            <a:r>
              <a:rPr lang="tr-TR" sz="1600" cap="none" dirty="0"/>
              <a:t>Seçilen hastaya tanı koyma işlemi bu şekilde yapılır.</a:t>
            </a:r>
          </a:p>
        </p:txBody>
      </p:sp>
      <p:pic>
        <p:nvPicPr>
          <p:cNvPr id="6" name="Resim 5">
            <a:extLst>
              <a:ext uri="{FF2B5EF4-FFF2-40B4-BE49-F238E27FC236}">
                <a16:creationId xmlns:a16="http://schemas.microsoft.com/office/drawing/2014/main" id="{D800D205-6E25-4902-9560-2F9E52C9266D}"/>
              </a:ext>
            </a:extLst>
          </p:cNvPr>
          <p:cNvPicPr>
            <a:picLocks noChangeAspect="1"/>
          </p:cNvPicPr>
          <p:nvPr/>
        </p:nvPicPr>
        <p:blipFill>
          <a:blip r:embed="rId3"/>
          <a:stretch>
            <a:fillRect/>
          </a:stretch>
        </p:blipFill>
        <p:spPr>
          <a:xfrm>
            <a:off x="90487" y="786638"/>
            <a:ext cx="7896225" cy="4819650"/>
          </a:xfrm>
          <a:prstGeom prst="rect">
            <a:avLst/>
          </a:prstGeom>
        </p:spPr>
      </p:pic>
    </p:spTree>
    <p:extLst>
      <p:ext uri="{BB962C8B-B14F-4D97-AF65-F5344CB8AC3E}">
        <p14:creationId xmlns:p14="http://schemas.microsoft.com/office/powerpoint/2010/main" val="400533672"/>
      </p:ext>
    </p:extLst>
  </p:cSld>
  <p:clrMapOvr>
    <a:masterClrMapping/>
  </p:clrMapOvr>
</p:sld>
</file>

<file path=ppt/theme/theme1.xml><?xml version="1.0" encoding="utf-8"?>
<a:theme xmlns:a="http://schemas.openxmlformats.org/drawingml/2006/main" name="Tek Çizgili">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8877_TF22318419_Win32" id="{53341AA4-6F95-4EB6-81E0-A506E22DE5A3}" vid="{103D588D-55EF-41EB-93E0-001907867DD5}"/>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satış tanıtımı</Template>
  <TotalTime>161</TotalTime>
  <Words>252</Words>
  <Application>Microsoft Office PowerPoint</Application>
  <PresentationFormat>Geniş ekran</PresentationFormat>
  <Paragraphs>70</Paragraphs>
  <Slides>13</Slides>
  <Notes>13</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13</vt:i4>
      </vt:variant>
    </vt:vector>
  </HeadingPairs>
  <TitlesOfParts>
    <vt:vector size="16" baseType="lpstr">
      <vt:lpstr>Arial</vt:lpstr>
      <vt:lpstr>Calibri</vt:lpstr>
      <vt:lpstr>Tek Çizgili</vt:lpstr>
      <vt:lpstr>tma Hastane</vt:lpstr>
      <vt:lpstr>HAKKIMIZDA</vt:lpstr>
      <vt:lpstr>Kullanıcı ekranları</vt:lpstr>
      <vt:lpstr>Sekreter arayüzü</vt:lpstr>
      <vt:lpstr>Hastadan alınan veriler veri tabanına eklenir. Eğer bu ekranda boş bir alan bırakılırsa sistem uyarı verir.</vt:lpstr>
      <vt:lpstr>Hastanın TC’si girildikten sonra klinik seçilmesi gerekmektedir. Ardından doktorlar kısmına tıklandığında o kliniğe ait doktorlar listelenir.  Hastadan alınan veriler veri tabanına eklenir.   Eğer bu ekranda boş bir alan bırakılırsa sistem uyarı verir.  Veri tabanında kayıtlı olmayan bir TC numarası girilirse ilk önce hastanın sisteme kayıt edilmesi gerekir ve bunun için ekranda bir uyarı oluşur.   </vt:lpstr>
      <vt:lpstr>Bir hasta birden fazla randevuya sahip olabileceği için sahip olduğu randevuların listelenmesi gerekir.   İstenen randevu seçilir ve sil butonuna tıklanır.</vt:lpstr>
      <vt:lpstr>DOKTOR arayüzü</vt:lpstr>
      <vt:lpstr>PowerPoint Sunusu</vt:lpstr>
      <vt:lpstr>PowerPoint Sunusu</vt:lpstr>
      <vt:lpstr>PowerPoint Sunusu</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tma Hastane</dc:title>
  <dc:creator>mehmet ali karadağ</dc:creator>
  <cp:lastModifiedBy>mehmet ali karadağ</cp:lastModifiedBy>
  <cp:revision>6</cp:revision>
  <dcterms:created xsi:type="dcterms:W3CDTF">2021-12-18T15:03:12Z</dcterms:created>
  <dcterms:modified xsi:type="dcterms:W3CDTF">2021-12-19T20:38:13Z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