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Xmelar- ksaXx" userId="ea933c548746b58f" providerId="LiveId" clId="{315118EB-915B-491E-83D4-A729C6655623}"/>
    <pc:docChg chg="undo redo custSel addSld modSld">
      <pc:chgData name="xXmelar- ksaXx" userId="ea933c548746b58f" providerId="LiveId" clId="{315118EB-915B-491E-83D4-A729C6655623}" dt="2021-08-02T05:58:14.451" v="2191" actId="20577"/>
      <pc:docMkLst>
        <pc:docMk/>
      </pc:docMkLst>
      <pc:sldChg chg="modSp new mod">
        <pc:chgData name="xXmelar- ksaXx" userId="ea933c548746b58f" providerId="LiveId" clId="{315118EB-915B-491E-83D4-A729C6655623}" dt="2021-08-02T04:51:43.752" v="1524" actId="20577"/>
        <pc:sldMkLst>
          <pc:docMk/>
          <pc:sldMk cId="3409669187" sldId="256"/>
        </pc:sldMkLst>
        <pc:spChg chg="mod">
          <ac:chgData name="xXmelar- ksaXx" userId="ea933c548746b58f" providerId="LiveId" clId="{315118EB-915B-491E-83D4-A729C6655623}" dt="2021-08-02T04:51:27.123" v="1502" actId="14100"/>
          <ac:spMkLst>
            <pc:docMk/>
            <pc:sldMk cId="3409669187" sldId="256"/>
            <ac:spMk id="2" creationId="{097C1FCD-52E0-4525-9DFD-6ABB60085EFC}"/>
          </ac:spMkLst>
        </pc:spChg>
        <pc:spChg chg="mod">
          <ac:chgData name="xXmelar- ksaXx" userId="ea933c548746b58f" providerId="LiveId" clId="{315118EB-915B-491E-83D4-A729C6655623}" dt="2021-08-02T04:51:43.752" v="1524" actId="20577"/>
          <ac:spMkLst>
            <pc:docMk/>
            <pc:sldMk cId="3409669187" sldId="256"/>
            <ac:spMk id="3" creationId="{D75DF9AE-60E9-4100-8DC5-16B075E08A01}"/>
          </ac:spMkLst>
        </pc:spChg>
      </pc:sldChg>
      <pc:sldChg chg="addSp modSp new mod">
        <pc:chgData name="xXmelar- ksaXx" userId="ea933c548746b58f" providerId="LiveId" clId="{315118EB-915B-491E-83D4-A729C6655623}" dt="2021-08-02T04:52:20.919" v="1527" actId="20577"/>
        <pc:sldMkLst>
          <pc:docMk/>
          <pc:sldMk cId="379719483" sldId="257"/>
        </pc:sldMkLst>
        <pc:spChg chg="mod">
          <ac:chgData name="xXmelar- ksaXx" userId="ea933c548746b58f" providerId="LiveId" clId="{315118EB-915B-491E-83D4-A729C6655623}" dt="2021-08-02T03:26:04.644" v="738" actId="20577"/>
          <ac:spMkLst>
            <pc:docMk/>
            <pc:sldMk cId="379719483" sldId="257"/>
            <ac:spMk id="2" creationId="{36B8558D-7F04-45D2-B4D6-E07913990838}"/>
          </ac:spMkLst>
        </pc:spChg>
        <pc:spChg chg="mod">
          <ac:chgData name="xXmelar- ksaXx" userId="ea933c548746b58f" providerId="LiveId" clId="{315118EB-915B-491E-83D4-A729C6655623}" dt="2021-08-02T04:52:20.919" v="1527" actId="20577"/>
          <ac:spMkLst>
            <pc:docMk/>
            <pc:sldMk cId="379719483" sldId="257"/>
            <ac:spMk id="3" creationId="{0FDA28CE-E203-451E-A421-1C30D8E7A94F}"/>
          </ac:spMkLst>
        </pc:spChg>
        <pc:cxnChg chg="add mod">
          <ac:chgData name="xXmelar- ksaXx" userId="ea933c548746b58f" providerId="LiveId" clId="{315118EB-915B-491E-83D4-A729C6655623}" dt="2021-08-02T04:45:05.042" v="1482" actId="14100"/>
          <ac:cxnSpMkLst>
            <pc:docMk/>
            <pc:sldMk cId="379719483" sldId="257"/>
            <ac:cxnSpMk id="4" creationId="{D0FF9860-A8DB-4196-BCFC-349F7198DF9B}"/>
          </ac:cxnSpMkLst>
        </pc:cxnChg>
      </pc:sldChg>
      <pc:sldChg chg="addSp delSp modSp new mod">
        <pc:chgData name="xXmelar- ksaXx" userId="ea933c548746b58f" providerId="LiveId" clId="{315118EB-915B-491E-83D4-A729C6655623}" dt="2021-08-02T04:45:11.673" v="1485" actId="14100"/>
        <pc:sldMkLst>
          <pc:docMk/>
          <pc:sldMk cId="3397357057" sldId="258"/>
        </pc:sldMkLst>
        <pc:spChg chg="mod">
          <ac:chgData name="xXmelar- ksaXx" userId="ea933c548746b58f" providerId="LiveId" clId="{315118EB-915B-491E-83D4-A729C6655623}" dt="2021-08-02T03:27:14.213" v="777" actId="20577"/>
          <ac:spMkLst>
            <pc:docMk/>
            <pc:sldMk cId="3397357057" sldId="258"/>
            <ac:spMk id="2" creationId="{37C94221-4CC1-4FF4-9F74-33544C6DF077}"/>
          </ac:spMkLst>
        </pc:spChg>
        <pc:spChg chg="add del">
          <ac:chgData name="xXmelar- ksaXx" userId="ea933c548746b58f" providerId="LiveId" clId="{315118EB-915B-491E-83D4-A729C6655623}" dt="2021-08-02T03:28:18.245" v="796" actId="478"/>
          <ac:spMkLst>
            <pc:docMk/>
            <pc:sldMk cId="3397357057" sldId="258"/>
            <ac:spMk id="3" creationId="{23231521-DF78-4D57-8874-3A5BAB9AE59C}"/>
          </ac:spMkLst>
        </pc:spChg>
        <pc:spChg chg="add mod">
          <ac:chgData name="xXmelar- ksaXx" userId="ea933c548746b58f" providerId="LiveId" clId="{315118EB-915B-491E-83D4-A729C6655623}" dt="2021-08-02T03:29:53.230" v="850" actId="1076"/>
          <ac:spMkLst>
            <pc:docMk/>
            <pc:sldMk cId="3397357057" sldId="258"/>
            <ac:spMk id="4" creationId="{22545EF5-6BA6-4837-8C56-86B8FC06F3AB}"/>
          </ac:spMkLst>
        </pc:spChg>
        <pc:spChg chg="add del mod">
          <ac:chgData name="xXmelar- ksaXx" userId="ea933c548746b58f" providerId="LiveId" clId="{315118EB-915B-491E-83D4-A729C6655623}" dt="2021-08-02T03:27:57.614" v="788"/>
          <ac:spMkLst>
            <pc:docMk/>
            <pc:sldMk cId="3397357057" sldId="258"/>
            <ac:spMk id="5" creationId="{754DDAB5-17EB-4227-B7A7-5693BCF982AF}"/>
          </ac:spMkLst>
        </pc:spChg>
        <pc:spChg chg="add del mod">
          <ac:chgData name="xXmelar- ksaXx" userId="ea933c548746b58f" providerId="LiveId" clId="{315118EB-915B-491E-83D4-A729C6655623}" dt="2021-08-02T03:28:00.917" v="790"/>
          <ac:spMkLst>
            <pc:docMk/>
            <pc:sldMk cId="3397357057" sldId="258"/>
            <ac:spMk id="6" creationId="{C4BC7A8A-DFE5-42A6-BF04-F76C589C81E4}"/>
          </ac:spMkLst>
        </pc:spChg>
        <pc:spChg chg="add mod">
          <ac:chgData name="xXmelar- ksaXx" userId="ea933c548746b58f" providerId="LiveId" clId="{315118EB-915B-491E-83D4-A729C6655623}" dt="2021-08-02T03:30:43.293" v="873" actId="1076"/>
          <ac:spMkLst>
            <pc:docMk/>
            <pc:sldMk cId="3397357057" sldId="258"/>
            <ac:spMk id="7" creationId="{95D3D955-CB5D-4748-A19D-28AF4FE35822}"/>
          </ac:spMkLst>
        </pc:spChg>
        <pc:spChg chg="add mod">
          <ac:chgData name="xXmelar- ksaXx" userId="ea933c548746b58f" providerId="LiveId" clId="{315118EB-915B-491E-83D4-A729C6655623}" dt="2021-08-02T03:29:02.044" v="816" actId="1076"/>
          <ac:spMkLst>
            <pc:docMk/>
            <pc:sldMk cId="3397357057" sldId="258"/>
            <ac:spMk id="8" creationId="{10712F59-B768-4B6E-9B92-DAED16AC0394}"/>
          </ac:spMkLst>
        </pc:spChg>
        <pc:spChg chg="add mod">
          <ac:chgData name="xXmelar- ksaXx" userId="ea933c548746b58f" providerId="LiveId" clId="{315118EB-915B-491E-83D4-A729C6655623}" dt="2021-08-02T03:29:56.662" v="851" actId="1076"/>
          <ac:spMkLst>
            <pc:docMk/>
            <pc:sldMk cId="3397357057" sldId="258"/>
            <ac:spMk id="9" creationId="{5372F151-2815-4A59-AE3F-98A7CD41C069}"/>
          </ac:spMkLst>
        </pc:spChg>
        <pc:spChg chg="add mod">
          <ac:chgData name="xXmelar- ksaXx" userId="ea933c548746b58f" providerId="LiveId" clId="{315118EB-915B-491E-83D4-A729C6655623}" dt="2021-08-02T03:35:40.736" v="1018" actId="1076"/>
          <ac:spMkLst>
            <pc:docMk/>
            <pc:sldMk cId="3397357057" sldId="258"/>
            <ac:spMk id="10" creationId="{8E559264-C871-411D-B70F-C0BF2492DDF3}"/>
          </ac:spMkLst>
        </pc:spChg>
        <pc:spChg chg="add mod">
          <ac:chgData name="xXmelar- ksaXx" userId="ea933c548746b58f" providerId="LiveId" clId="{315118EB-915B-491E-83D4-A729C6655623}" dt="2021-08-02T03:30:46.400" v="874" actId="1076"/>
          <ac:spMkLst>
            <pc:docMk/>
            <pc:sldMk cId="3397357057" sldId="258"/>
            <ac:spMk id="11" creationId="{B50389EA-D392-46B2-8DEC-F2BEC5376CC6}"/>
          </ac:spMkLst>
        </pc:spChg>
        <pc:spChg chg="add mod">
          <ac:chgData name="xXmelar- ksaXx" userId="ea933c548746b58f" providerId="LiveId" clId="{315118EB-915B-491E-83D4-A729C6655623}" dt="2021-08-02T03:33:58.589" v="915" actId="1076"/>
          <ac:spMkLst>
            <pc:docMk/>
            <pc:sldMk cId="3397357057" sldId="258"/>
            <ac:spMk id="20" creationId="{41F96B90-C530-40D6-9D8E-66C4DF364324}"/>
          </ac:spMkLst>
        </pc:spChg>
        <pc:spChg chg="add mod">
          <ac:chgData name="xXmelar- ksaXx" userId="ea933c548746b58f" providerId="LiveId" clId="{315118EB-915B-491E-83D4-A729C6655623}" dt="2021-08-02T03:34:10.556" v="925" actId="20577"/>
          <ac:spMkLst>
            <pc:docMk/>
            <pc:sldMk cId="3397357057" sldId="258"/>
            <ac:spMk id="21" creationId="{8E171CD9-79A4-41A1-B3B4-D4CDE90E7334}"/>
          </ac:spMkLst>
        </pc:spChg>
        <pc:cxnChg chg="add del">
          <ac:chgData name="xXmelar- ksaXx" userId="ea933c548746b58f" providerId="LiveId" clId="{315118EB-915B-491E-83D4-A729C6655623}" dt="2021-08-02T03:31:03.598" v="878" actId="11529"/>
          <ac:cxnSpMkLst>
            <pc:docMk/>
            <pc:sldMk cId="3397357057" sldId="258"/>
            <ac:cxnSpMk id="13" creationId="{C7CF242D-9808-46BA-872D-C4704A8BD3FF}"/>
          </ac:cxnSpMkLst>
        </pc:cxnChg>
        <pc:cxnChg chg="add mod">
          <ac:chgData name="xXmelar- ksaXx" userId="ea933c548746b58f" providerId="LiveId" clId="{315118EB-915B-491E-83D4-A729C6655623}" dt="2021-08-02T03:33:26.562" v="901" actId="208"/>
          <ac:cxnSpMkLst>
            <pc:docMk/>
            <pc:sldMk cId="3397357057" sldId="258"/>
            <ac:cxnSpMk id="15" creationId="{34952E54-FFCA-4F80-BA99-4879EE454A80}"/>
          </ac:cxnSpMkLst>
        </pc:cxnChg>
        <pc:cxnChg chg="add mod">
          <ac:chgData name="xXmelar- ksaXx" userId="ea933c548746b58f" providerId="LiveId" clId="{315118EB-915B-491E-83D4-A729C6655623}" dt="2021-08-02T03:33:33.603" v="902" actId="208"/>
          <ac:cxnSpMkLst>
            <pc:docMk/>
            <pc:sldMk cId="3397357057" sldId="258"/>
            <ac:cxnSpMk id="17" creationId="{269D919B-DA7D-4D1F-B40A-4685A2F31726}"/>
          </ac:cxnSpMkLst>
        </pc:cxnChg>
        <pc:cxnChg chg="add mod">
          <ac:chgData name="xXmelar- ksaXx" userId="ea933c548746b58f" providerId="LiveId" clId="{315118EB-915B-491E-83D4-A729C6655623}" dt="2021-08-02T04:45:11.673" v="1485" actId="14100"/>
          <ac:cxnSpMkLst>
            <pc:docMk/>
            <pc:sldMk cId="3397357057" sldId="258"/>
            <ac:cxnSpMk id="22" creationId="{630BF6D0-30A8-4A01-88BB-5EDC034A8C23}"/>
          </ac:cxnSpMkLst>
        </pc:cxnChg>
      </pc:sldChg>
      <pc:sldChg chg="addSp modSp new mod">
        <pc:chgData name="xXmelar- ksaXx" userId="ea933c548746b58f" providerId="LiveId" clId="{315118EB-915B-491E-83D4-A729C6655623}" dt="2021-08-02T04:53:41.920" v="1537" actId="20577"/>
        <pc:sldMkLst>
          <pc:docMk/>
          <pc:sldMk cId="3441390434" sldId="259"/>
        </pc:sldMkLst>
        <pc:spChg chg="mod">
          <ac:chgData name="xXmelar- ksaXx" userId="ea933c548746b58f" providerId="LiveId" clId="{315118EB-915B-491E-83D4-A729C6655623}" dt="2021-08-02T03:34:52.365" v="929" actId="20577"/>
          <ac:spMkLst>
            <pc:docMk/>
            <pc:sldMk cId="3441390434" sldId="259"/>
            <ac:spMk id="2" creationId="{4A56C957-B99F-480C-9193-B2BADA8DDC89}"/>
          </ac:spMkLst>
        </pc:spChg>
        <pc:spChg chg="mod">
          <ac:chgData name="xXmelar- ksaXx" userId="ea933c548746b58f" providerId="LiveId" clId="{315118EB-915B-491E-83D4-A729C6655623}" dt="2021-08-02T04:53:41.920" v="1537" actId="20577"/>
          <ac:spMkLst>
            <pc:docMk/>
            <pc:sldMk cId="3441390434" sldId="259"/>
            <ac:spMk id="3" creationId="{CA31BD48-6CF4-4379-A74F-267C4AD6BA55}"/>
          </ac:spMkLst>
        </pc:spChg>
        <pc:spChg chg="add mod">
          <ac:chgData name="xXmelar- ksaXx" userId="ea933c548746b58f" providerId="LiveId" clId="{315118EB-915B-491E-83D4-A729C6655623}" dt="2021-08-02T04:43:57.227" v="1469" actId="1076"/>
          <ac:spMkLst>
            <pc:docMk/>
            <pc:sldMk cId="3441390434" sldId="259"/>
            <ac:spMk id="4" creationId="{1F8BDA18-AE8F-45DA-B93F-CE5ACEF6B09A}"/>
          </ac:spMkLst>
        </pc:spChg>
        <pc:cxnChg chg="add mod">
          <ac:chgData name="xXmelar- ksaXx" userId="ea933c548746b58f" providerId="LiveId" clId="{315118EB-915B-491E-83D4-A729C6655623}" dt="2021-08-02T04:44:25.537" v="1474" actId="208"/>
          <ac:cxnSpMkLst>
            <pc:docMk/>
            <pc:sldMk cId="3441390434" sldId="259"/>
            <ac:cxnSpMk id="6" creationId="{66B9FB29-429F-4476-BFBC-44A884F5C26A}"/>
          </ac:cxnSpMkLst>
        </pc:cxnChg>
        <pc:cxnChg chg="add mod">
          <ac:chgData name="xXmelar- ksaXx" userId="ea933c548746b58f" providerId="LiveId" clId="{315118EB-915B-491E-83D4-A729C6655623}" dt="2021-08-02T04:44:49.175" v="1479" actId="14100"/>
          <ac:cxnSpMkLst>
            <pc:docMk/>
            <pc:sldMk cId="3441390434" sldId="259"/>
            <ac:cxnSpMk id="8" creationId="{1FEFF4C6-E068-4A9A-98CF-1F5FC1018B95}"/>
          </ac:cxnSpMkLst>
        </pc:cxnChg>
      </pc:sldChg>
      <pc:sldChg chg="addSp delSp modSp new mod">
        <pc:chgData name="xXmelar- ksaXx" userId="ea933c548746b58f" providerId="LiveId" clId="{315118EB-915B-491E-83D4-A729C6655623}" dt="2021-08-02T05:00:55.271" v="1852" actId="20577"/>
        <pc:sldMkLst>
          <pc:docMk/>
          <pc:sldMk cId="4209633818" sldId="260"/>
        </pc:sldMkLst>
        <pc:spChg chg="mod">
          <ac:chgData name="xXmelar- ksaXx" userId="ea933c548746b58f" providerId="LiveId" clId="{315118EB-915B-491E-83D4-A729C6655623}" dt="2021-08-02T04:54:53.736" v="1550" actId="113"/>
          <ac:spMkLst>
            <pc:docMk/>
            <pc:sldMk cId="4209633818" sldId="260"/>
            <ac:spMk id="2" creationId="{A86B1926-5144-4B31-9D32-9B9DC37AA380}"/>
          </ac:spMkLst>
        </pc:spChg>
        <pc:spChg chg="del">
          <ac:chgData name="xXmelar- ksaXx" userId="ea933c548746b58f" providerId="LiveId" clId="{315118EB-915B-491E-83D4-A729C6655623}" dt="2021-08-02T03:45:33.155" v="1238" actId="478"/>
          <ac:spMkLst>
            <pc:docMk/>
            <pc:sldMk cId="4209633818" sldId="260"/>
            <ac:spMk id="3" creationId="{99F469AB-3B6C-4FAE-8D1E-34453847FB99}"/>
          </ac:spMkLst>
        </pc:spChg>
        <pc:spChg chg="add del mod">
          <ac:chgData name="xXmelar- ksaXx" userId="ea933c548746b58f" providerId="LiveId" clId="{315118EB-915B-491E-83D4-A729C6655623}" dt="2021-08-02T04:54:35.439" v="1538" actId="478"/>
          <ac:spMkLst>
            <pc:docMk/>
            <pc:sldMk cId="4209633818" sldId="260"/>
            <ac:spMk id="4" creationId="{C0E08DAE-2FB7-448C-A2A2-ED5A08F3BED9}"/>
          </ac:spMkLst>
        </pc:spChg>
        <pc:spChg chg="add mod">
          <ac:chgData name="xXmelar- ksaXx" userId="ea933c548746b58f" providerId="LiveId" clId="{315118EB-915B-491E-83D4-A729C6655623}" dt="2021-08-02T04:56:32.896" v="1611" actId="403"/>
          <ac:spMkLst>
            <pc:docMk/>
            <pc:sldMk cId="4209633818" sldId="260"/>
            <ac:spMk id="7" creationId="{F15F8FD5-4E9A-4F79-862D-2DF4FF933388}"/>
          </ac:spMkLst>
        </pc:spChg>
        <pc:spChg chg="add mod">
          <ac:chgData name="xXmelar- ksaXx" userId="ea933c548746b58f" providerId="LiveId" clId="{315118EB-915B-491E-83D4-A729C6655623}" dt="2021-08-02T05:00:55.271" v="1852" actId="20577"/>
          <ac:spMkLst>
            <pc:docMk/>
            <pc:sldMk cId="4209633818" sldId="260"/>
            <ac:spMk id="8" creationId="{28F43FFA-6DF4-427B-9A56-4C9D3961FC78}"/>
          </ac:spMkLst>
        </pc:spChg>
        <pc:cxnChg chg="add mod">
          <ac:chgData name="xXmelar- ksaXx" userId="ea933c548746b58f" providerId="LiveId" clId="{315118EB-915B-491E-83D4-A729C6655623}" dt="2021-08-02T04:55:03.484" v="1552" actId="14100"/>
          <ac:cxnSpMkLst>
            <pc:docMk/>
            <pc:sldMk cId="4209633818" sldId="260"/>
            <ac:cxnSpMk id="5" creationId="{DE99C16C-CA2B-4C4C-970A-0CF45B1B430F}"/>
          </ac:cxnSpMkLst>
        </pc:cxnChg>
      </pc:sldChg>
      <pc:sldChg chg="addSp delSp modSp new mod">
        <pc:chgData name="xXmelar- ksaXx" userId="ea933c548746b58f" providerId="LiveId" clId="{315118EB-915B-491E-83D4-A729C6655623}" dt="2021-08-02T05:04:21.311" v="1956" actId="20577"/>
        <pc:sldMkLst>
          <pc:docMk/>
          <pc:sldMk cId="3677387256" sldId="261"/>
        </pc:sldMkLst>
        <pc:spChg chg="mod">
          <ac:chgData name="xXmelar- ksaXx" userId="ea933c548746b58f" providerId="LiveId" clId="{315118EB-915B-491E-83D4-A729C6655623}" dt="2021-08-02T05:01:24.304" v="1856" actId="404"/>
          <ac:spMkLst>
            <pc:docMk/>
            <pc:sldMk cId="3677387256" sldId="261"/>
            <ac:spMk id="2" creationId="{FF008048-FE2F-4006-9676-AE0D70E04471}"/>
          </ac:spMkLst>
        </pc:spChg>
        <pc:spChg chg="del">
          <ac:chgData name="xXmelar- ksaXx" userId="ea933c548746b58f" providerId="LiveId" clId="{315118EB-915B-491E-83D4-A729C6655623}" dt="2021-08-02T05:01:20.463" v="1855" actId="478"/>
          <ac:spMkLst>
            <pc:docMk/>
            <pc:sldMk cId="3677387256" sldId="261"/>
            <ac:spMk id="3" creationId="{5FAB0C9B-EEF5-439C-BCDC-553F3DC3AA5A}"/>
          </ac:spMkLst>
        </pc:spChg>
        <pc:spChg chg="add mod">
          <ac:chgData name="xXmelar- ksaXx" userId="ea933c548746b58f" providerId="LiveId" clId="{315118EB-915B-491E-83D4-A729C6655623}" dt="2021-08-02T05:04:21.311" v="1956" actId="20577"/>
          <ac:spMkLst>
            <pc:docMk/>
            <pc:sldMk cId="3677387256" sldId="261"/>
            <ac:spMk id="13" creationId="{5D80877A-2ACD-47F4-8B29-B9A7AC0DF4BE}"/>
          </ac:spMkLst>
        </pc:spChg>
        <pc:picChg chg="add mod">
          <ac:chgData name="xXmelar- ksaXx" userId="ea933c548746b58f" providerId="LiveId" clId="{315118EB-915B-491E-83D4-A729C6655623}" dt="2021-08-02T05:01:35.586" v="1858" actId="1076"/>
          <ac:picMkLst>
            <pc:docMk/>
            <pc:sldMk cId="3677387256" sldId="261"/>
            <ac:picMk id="5" creationId="{69D7927C-301A-42A2-B192-1034D86C12A7}"/>
          </ac:picMkLst>
        </pc:picChg>
        <pc:picChg chg="add mod">
          <ac:chgData name="xXmelar- ksaXx" userId="ea933c548746b58f" providerId="LiveId" clId="{315118EB-915B-491E-83D4-A729C6655623}" dt="2021-08-02T05:03:05.866" v="1872" actId="1076"/>
          <ac:picMkLst>
            <pc:docMk/>
            <pc:sldMk cId="3677387256" sldId="261"/>
            <ac:picMk id="7" creationId="{EEB1ED43-A50D-4464-9A3D-7906D18C4538}"/>
          </ac:picMkLst>
        </pc:picChg>
        <pc:cxnChg chg="add del">
          <ac:chgData name="xXmelar- ksaXx" userId="ea933c548746b58f" providerId="LiveId" clId="{315118EB-915B-491E-83D4-A729C6655623}" dt="2021-08-02T05:03:03.864" v="1871" actId="11529"/>
          <ac:cxnSpMkLst>
            <pc:docMk/>
            <pc:sldMk cId="3677387256" sldId="261"/>
            <ac:cxnSpMk id="9" creationId="{53FF27F8-8955-4A4D-992C-BC0373B4A8AD}"/>
          </ac:cxnSpMkLst>
        </pc:cxnChg>
        <pc:cxnChg chg="add mod">
          <ac:chgData name="xXmelar- ksaXx" userId="ea933c548746b58f" providerId="LiveId" clId="{315118EB-915B-491E-83D4-A729C6655623}" dt="2021-08-02T05:03:30.005" v="1878" actId="1076"/>
          <ac:cxnSpMkLst>
            <pc:docMk/>
            <pc:sldMk cId="3677387256" sldId="261"/>
            <ac:cxnSpMk id="11" creationId="{72A5EC3B-5C32-474C-9C3E-E8E26720813F}"/>
          </ac:cxnSpMkLst>
        </pc:cxnChg>
      </pc:sldChg>
      <pc:sldChg chg="addSp delSp modSp add mod">
        <pc:chgData name="xXmelar- ksaXx" userId="ea933c548746b58f" providerId="LiveId" clId="{315118EB-915B-491E-83D4-A729C6655623}" dt="2021-08-02T05:07:52.543" v="2020" actId="20577"/>
        <pc:sldMkLst>
          <pc:docMk/>
          <pc:sldMk cId="3981430563" sldId="262"/>
        </pc:sldMkLst>
        <pc:spChg chg="add mod">
          <ac:chgData name="xXmelar- ksaXx" userId="ea933c548746b58f" providerId="LiveId" clId="{315118EB-915B-491E-83D4-A729C6655623}" dt="2021-08-02T05:05:54.560" v="1970" actId="1076"/>
          <ac:spMkLst>
            <pc:docMk/>
            <pc:sldMk cId="3981430563" sldId="262"/>
            <ac:spMk id="9" creationId="{827DF392-D17B-4F92-A10F-E80BF86C2581}"/>
          </ac:spMkLst>
        </pc:spChg>
        <pc:spChg chg="mod">
          <ac:chgData name="xXmelar- ksaXx" userId="ea933c548746b58f" providerId="LiveId" clId="{315118EB-915B-491E-83D4-A729C6655623}" dt="2021-08-02T05:06:28.332" v="1996" actId="115"/>
          <ac:spMkLst>
            <pc:docMk/>
            <pc:sldMk cId="3981430563" sldId="262"/>
            <ac:spMk id="13" creationId="{5D80877A-2ACD-47F4-8B29-B9A7AC0DF4BE}"/>
          </ac:spMkLst>
        </pc:spChg>
        <pc:spChg chg="add mod">
          <ac:chgData name="xXmelar- ksaXx" userId="ea933c548746b58f" providerId="LiveId" clId="{315118EB-915B-491E-83D4-A729C6655623}" dt="2021-08-02T05:07:16.902" v="2007" actId="1076"/>
          <ac:spMkLst>
            <pc:docMk/>
            <pc:sldMk cId="3981430563" sldId="262"/>
            <ac:spMk id="14" creationId="{3FDF9E49-1F6E-4931-B0D8-6ED8D8FE86FE}"/>
          </ac:spMkLst>
        </pc:spChg>
        <pc:spChg chg="add mod">
          <ac:chgData name="xXmelar- ksaXx" userId="ea933c548746b58f" providerId="LiveId" clId="{315118EB-915B-491E-83D4-A729C6655623}" dt="2021-08-02T05:07:40.775" v="2017" actId="20577"/>
          <ac:spMkLst>
            <pc:docMk/>
            <pc:sldMk cId="3981430563" sldId="262"/>
            <ac:spMk id="18" creationId="{2EE8FDCE-C718-449A-8C40-BF8F705FF5C7}"/>
          </ac:spMkLst>
        </pc:spChg>
        <pc:spChg chg="add mod">
          <ac:chgData name="xXmelar- ksaXx" userId="ea933c548746b58f" providerId="LiveId" clId="{315118EB-915B-491E-83D4-A729C6655623}" dt="2021-08-02T05:07:52.543" v="2020" actId="20577"/>
          <ac:spMkLst>
            <pc:docMk/>
            <pc:sldMk cId="3981430563" sldId="262"/>
            <ac:spMk id="19" creationId="{C370DAB7-57CA-481D-A33E-3DF9E30860D8}"/>
          </ac:spMkLst>
        </pc:spChg>
        <pc:picChg chg="add mod">
          <ac:chgData name="xXmelar- ksaXx" userId="ea933c548746b58f" providerId="LiveId" clId="{315118EB-915B-491E-83D4-A729C6655623}" dt="2021-08-02T05:04:55.980" v="1962" actId="1076"/>
          <ac:picMkLst>
            <pc:docMk/>
            <pc:sldMk cId="3981430563" sldId="262"/>
            <ac:picMk id="4" creationId="{8D1A5488-77E3-41FE-A01B-A614DC620A9E}"/>
          </ac:picMkLst>
        </pc:picChg>
        <pc:picChg chg="del">
          <ac:chgData name="xXmelar- ksaXx" userId="ea933c548746b58f" providerId="LiveId" clId="{315118EB-915B-491E-83D4-A729C6655623}" dt="2021-08-02T05:04:49.166" v="1958" actId="478"/>
          <ac:picMkLst>
            <pc:docMk/>
            <pc:sldMk cId="3981430563" sldId="262"/>
            <ac:picMk id="7" creationId="{EEB1ED43-A50D-4464-9A3D-7906D18C4538}"/>
          </ac:picMkLst>
        </pc:picChg>
        <pc:cxnChg chg="mod ord">
          <ac:chgData name="xXmelar- ksaXx" userId="ea933c548746b58f" providerId="LiveId" clId="{315118EB-915B-491E-83D4-A729C6655623}" dt="2021-08-02T05:06:01.671" v="1972" actId="14100"/>
          <ac:cxnSpMkLst>
            <pc:docMk/>
            <pc:sldMk cId="3981430563" sldId="262"/>
            <ac:cxnSpMk id="11" creationId="{72A5EC3B-5C32-474C-9C3E-E8E26720813F}"/>
          </ac:cxnSpMkLst>
        </pc:cxnChg>
        <pc:cxnChg chg="add mod">
          <ac:chgData name="xXmelar- ksaXx" userId="ea933c548746b58f" providerId="LiveId" clId="{315118EB-915B-491E-83D4-A729C6655623}" dt="2021-08-02T05:07:31.379" v="2011" actId="14100"/>
          <ac:cxnSpMkLst>
            <pc:docMk/>
            <pc:sldMk cId="3981430563" sldId="262"/>
            <ac:cxnSpMk id="15" creationId="{E1BD05F9-1117-42DC-B41A-0A9094FD4A5E}"/>
          </ac:cxnSpMkLst>
        </pc:cxnChg>
      </pc:sldChg>
      <pc:sldChg chg="addSp delSp modSp add mod">
        <pc:chgData name="xXmelar- ksaXx" userId="ea933c548746b58f" providerId="LiveId" clId="{315118EB-915B-491E-83D4-A729C6655623}" dt="2021-08-02T05:09:33.399" v="2037" actId="478"/>
        <pc:sldMkLst>
          <pc:docMk/>
          <pc:sldMk cId="544076740" sldId="263"/>
        </pc:sldMkLst>
        <pc:spChg chg="del">
          <ac:chgData name="xXmelar- ksaXx" userId="ea933c548746b58f" providerId="LiveId" clId="{315118EB-915B-491E-83D4-A729C6655623}" dt="2021-08-02T05:08:34.174" v="2023" actId="478"/>
          <ac:spMkLst>
            <pc:docMk/>
            <pc:sldMk cId="544076740" sldId="263"/>
            <ac:spMk id="9" creationId="{827DF392-D17B-4F92-A10F-E80BF86C2581}"/>
          </ac:spMkLst>
        </pc:spChg>
        <pc:spChg chg="del">
          <ac:chgData name="xXmelar- ksaXx" userId="ea933c548746b58f" providerId="LiveId" clId="{315118EB-915B-491E-83D4-A729C6655623}" dt="2021-08-02T05:09:10.118" v="2035" actId="478"/>
          <ac:spMkLst>
            <pc:docMk/>
            <pc:sldMk cId="544076740" sldId="263"/>
            <ac:spMk id="13" creationId="{5D80877A-2ACD-47F4-8B29-B9A7AC0DF4BE}"/>
          </ac:spMkLst>
        </pc:spChg>
        <pc:spChg chg="del">
          <ac:chgData name="xXmelar- ksaXx" userId="ea933c548746b58f" providerId="LiveId" clId="{315118EB-915B-491E-83D4-A729C6655623}" dt="2021-08-02T05:08:34.174" v="2023" actId="478"/>
          <ac:spMkLst>
            <pc:docMk/>
            <pc:sldMk cId="544076740" sldId="263"/>
            <ac:spMk id="14" creationId="{3FDF9E49-1F6E-4931-B0D8-6ED8D8FE86FE}"/>
          </ac:spMkLst>
        </pc:spChg>
        <pc:spChg chg="del mod">
          <ac:chgData name="xXmelar- ksaXx" userId="ea933c548746b58f" providerId="LiveId" clId="{315118EB-915B-491E-83D4-A729C6655623}" dt="2021-08-02T05:09:02.551" v="2033" actId="478"/>
          <ac:spMkLst>
            <pc:docMk/>
            <pc:sldMk cId="544076740" sldId="263"/>
            <ac:spMk id="19" creationId="{C370DAB7-57CA-481D-A33E-3DF9E30860D8}"/>
          </ac:spMkLst>
        </pc:spChg>
        <pc:picChg chg="del">
          <ac:chgData name="xXmelar- ksaXx" userId="ea933c548746b58f" providerId="LiveId" clId="{315118EB-915B-491E-83D4-A729C6655623}" dt="2021-08-02T05:08:27.558" v="2022" actId="478"/>
          <ac:picMkLst>
            <pc:docMk/>
            <pc:sldMk cId="544076740" sldId="263"/>
            <ac:picMk id="4" creationId="{8D1A5488-77E3-41FE-A01B-A614DC620A9E}"/>
          </ac:picMkLst>
        </pc:picChg>
        <pc:picChg chg="add del mod ord">
          <ac:chgData name="xXmelar- ksaXx" userId="ea933c548746b58f" providerId="LiveId" clId="{315118EB-915B-491E-83D4-A729C6655623}" dt="2021-08-02T05:09:33.399" v="2037" actId="478"/>
          <ac:picMkLst>
            <pc:docMk/>
            <pc:sldMk cId="544076740" sldId="263"/>
            <ac:picMk id="6" creationId="{499E0C48-E974-42F6-83F4-011AB9245F24}"/>
          </ac:picMkLst>
        </pc:picChg>
        <pc:cxnChg chg="del">
          <ac:chgData name="xXmelar- ksaXx" userId="ea933c548746b58f" providerId="LiveId" clId="{315118EB-915B-491E-83D4-A729C6655623}" dt="2021-08-02T05:08:34.174" v="2023" actId="478"/>
          <ac:cxnSpMkLst>
            <pc:docMk/>
            <pc:sldMk cId="544076740" sldId="263"/>
            <ac:cxnSpMk id="11" creationId="{72A5EC3B-5C32-474C-9C3E-E8E26720813F}"/>
          </ac:cxnSpMkLst>
        </pc:cxnChg>
      </pc:sldChg>
      <pc:sldChg chg="addSp delSp modSp add mod">
        <pc:chgData name="xXmelar- ksaXx" userId="ea933c548746b58f" providerId="LiveId" clId="{315118EB-915B-491E-83D4-A729C6655623}" dt="2021-08-02T05:36:23.039" v="2111" actId="20577"/>
        <pc:sldMkLst>
          <pc:docMk/>
          <pc:sldMk cId="489365504" sldId="264"/>
        </pc:sldMkLst>
        <pc:spChg chg="add mod">
          <ac:chgData name="xXmelar- ksaXx" userId="ea933c548746b58f" providerId="LiveId" clId="{315118EB-915B-491E-83D4-A729C6655623}" dt="2021-08-02T05:36:05.692" v="2106" actId="20577"/>
          <ac:spMkLst>
            <pc:docMk/>
            <pc:sldMk cId="489365504" sldId="264"/>
            <ac:spMk id="10" creationId="{176CCAED-6558-424D-A305-D6939909F069}"/>
          </ac:spMkLst>
        </pc:spChg>
        <pc:spChg chg="add mod">
          <ac:chgData name="xXmelar- ksaXx" userId="ea933c548746b58f" providerId="LiveId" clId="{315118EB-915B-491E-83D4-A729C6655623}" dt="2021-08-02T05:36:17.270" v="2108" actId="1076"/>
          <ac:spMkLst>
            <pc:docMk/>
            <pc:sldMk cId="489365504" sldId="264"/>
            <ac:spMk id="11" creationId="{CF42FC47-C49E-4CC4-BEE8-8BAED8E2D924}"/>
          </ac:spMkLst>
        </pc:spChg>
        <pc:spChg chg="add mod">
          <ac:chgData name="xXmelar- ksaXx" userId="ea933c548746b58f" providerId="LiveId" clId="{315118EB-915B-491E-83D4-A729C6655623}" dt="2021-08-02T05:36:23.039" v="2111" actId="20577"/>
          <ac:spMkLst>
            <pc:docMk/>
            <pc:sldMk cId="489365504" sldId="264"/>
            <ac:spMk id="12" creationId="{9CC87DEF-0616-4789-BCAB-164BC24CE69A}"/>
          </ac:spMkLst>
        </pc:spChg>
        <pc:picChg chg="add mod ord">
          <ac:chgData name="xXmelar- ksaXx" userId="ea933c548746b58f" providerId="LiveId" clId="{315118EB-915B-491E-83D4-A729C6655623}" dt="2021-08-02T05:09:50.930" v="2045" actId="1076"/>
          <ac:picMkLst>
            <pc:docMk/>
            <pc:sldMk cId="489365504" sldId="264"/>
            <ac:picMk id="4" creationId="{8698C599-CAF3-4D16-A452-263AAE799F0A}"/>
          </ac:picMkLst>
        </pc:picChg>
        <pc:picChg chg="del">
          <ac:chgData name="xXmelar- ksaXx" userId="ea933c548746b58f" providerId="LiveId" clId="{315118EB-915B-491E-83D4-A729C6655623}" dt="2021-08-02T05:09:39.502" v="2039" actId="478"/>
          <ac:picMkLst>
            <pc:docMk/>
            <pc:sldMk cId="489365504" sldId="264"/>
            <ac:picMk id="6" creationId="{499E0C48-E974-42F6-83F4-011AB9245F24}"/>
          </ac:picMkLst>
        </pc:picChg>
        <pc:cxnChg chg="add mod">
          <ac:chgData name="xXmelar- ksaXx" userId="ea933c548746b58f" providerId="LiveId" clId="{315118EB-915B-491E-83D4-A729C6655623}" dt="2021-08-02T05:09:58.327" v="2047" actId="1076"/>
          <ac:cxnSpMkLst>
            <pc:docMk/>
            <pc:sldMk cId="489365504" sldId="264"/>
            <ac:cxnSpMk id="9" creationId="{11D14CCD-C4D7-4915-A4FB-BF08365A570F}"/>
          </ac:cxnSpMkLst>
        </pc:cxnChg>
      </pc:sldChg>
      <pc:sldChg chg="addSp delSp modSp add mod">
        <pc:chgData name="xXmelar- ksaXx" userId="ea933c548746b58f" providerId="LiveId" clId="{315118EB-915B-491E-83D4-A729C6655623}" dt="2021-08-02T05:58:14.451" v="2191" actId="20577"/>
        <pc:sldMkLst>
          <pc:docMk/>
          <pc:sldMk cId="2050060572" sldId="265"/>
        </pc:sldMkLst>
        <pc:spChg chg="mod">
          <ac:chgData name="xXmelar- ksaXx" userId="ea933c548746b58f" providerId="LiveId" clId="{315118EB-915B-491E-83D4-A729C6655623}" dt="2021-08-02T05:38:08.567" v="2145" actId="1076"/>
          <ac:spMkLst>
            <pc:docMk/>
            <pc:sldMk cId="2050060572" sldId="265"/>
            <ac:spMk id="10" creationId="{176CCAED-6558-424D-A305-D6939909F069}"/>
          </ac:spMkLst>
        </pc:spChg>
        <pc:spChg chg="mod">
          <ac:chgData name="xXmelar- ksaXx" userId="ea933c548746b58f" providerId="LiveId" clId="{315118EB-915B-491E-83D4-A729C6655623}" dt="2021-08-02T05:38:12.171" v="2146" actId="1076"/>
          <ac:spMkLst>
            <pc:docMk/>
            <pc:sldMk cId="2050060572" sldId="265"/>
            <ac:spMk id="11" creationId="{CF42FC47-C49E-4CC4-BEE8-8BAED8E2D924}"/>
          </ac:spMkLst>
        </pc:spChg>
        <pc:spChg chg="mod">
          <ac:chgData name="xXmelar- ksaXx" userId="ea933c548746b58f" providerId="LiveId" clId="{315118EB-915B-491E-83D4-A729C6655623}" dt="2021-08-02T05:57:42.323" v="2179" actId="1076"/>
          <ac:spMkLst>
            <pc:docMk/>
            <pc:sldMk cId="2050060572" sldId="265"/>
            <ac:spMk id="12" creationId="{9CC87DEF-0616-4789-BCAB-164BC24CE69A}"/>
          </ac:spMkLst>
        </pc:spChg>
        <pc:spChg chg="mod">
          <ac:chgData name="xXmelar- ksaXx" userId="ea933c548746b58f" providerId="LiveId" clId="{315118EB-915B-491E-83D4-A729C6655623}" dt="2021-08-02T05:57:59.507" v="2186" actId="20577"/>
          <ac:spMkLst>
            <pc:docMk/>
            <pc:sldMk cId="2050060572" sldId="265"/>
            <ac:spMk id="18" creationId="{2EE8FDCE-C718-449A-8C40-BF8F705FF5C7}"/>
          </ac:spMkLst>
        </pc:spChg>
        <pc:spChg chg="add mod">
          <ac:chgData name="xXmelar- ksaXx" userId="ea933c548746b58f" providerId="LiveId" clId="{315118EB-915B-491E-83D4-A729C6655623}" dt="2021-08-02T05:58:14.451" v="2191" actId="20577"/>
          <ac:spMkLst>
            <pc:docMk/>
            <pc:sldMk cId="2050060572" sldId="265"/>
            <ac:spMk id="20" creationId="{54A3F5F8-C53B-448F-A4C3-987A63F842CF}"/>
          </ac:spMkLst>
        </pc:spChg>
        <pc:spChg chg="add mod">
          <ac:chgData name="xXmelar- ksaXx" userId="ea933c548746b58f" providerId="LiveId" clId="{315118EB-915B-491E-83D4-A729C6655623}" dt="2021-08-02T05:57:27.575" v="2177" actId="20577"/>
          <ac:spMkLst>
            <pc:docMk/>
            <pc:sldMk cId="2050060572" sldId="265"/>
            <ac:spMk id="21" creationId="{06168271-EF53-46FE-BBE9-4B4A51C33AF9}"/>
          </ac:spMkLst>
        </pc:spChg>
        <pc:picChg chg="del">
          <ac:chgData name="xXmelar- ksaXx" userId="ea933c548746b58f" providerId="LiveId" clId="{315118EB-915B-491E-83D4-A729C6655623}" dt="2021-08-02T05:37:33.276" v="2113" actId="478"/>
          <ac:picMkLst>
            <pc:docMk/>
            <pc:sldMk cId="2050060572" sldId="265"/>
            <ac:picMk id="4" creationId="{8698C599-CAF3-4D16-A452-263AAE799F0A}"/>
          </ac:picMkLst>
        </pc:picChg>
        <pc:picChg chg="add mod ord">
          <ac:chgData name="xXmelar- ksaXx" userId="ea933c548746b58f" providerId="LiveId" clId="{315118EB-915B-491E-83D4-A729C6655623}" dt="2021-08-02T05:43:16.037" v="2151" actId="1076"/>
          <ac:picMkLst>
            <pc:docMk/>
            <pc:sldMk cId="2050060572" sldId="265"/>
            <ac:picMk id="6" creationId="{B167C4DE-8999-43A2-8CC5-E86B5B673993}"/>
          </ac:picMkLst>
        </pc:picChg>
        <pc:cxnChg chg="mod">
          <ac:chgData name="xXmelar- ksaXx" userId="ea933c548746b58f" providerId="LiveId" clId="{315118EB-915B-491E-83D4-A729C6655623}" dt="2021-08-02T05:37:51.824" v="2122" actId="14100"/>
          <ac:cxnSpMkLst>
            <pc:docMk/>
            <pc:sldMk cId="2050060572" sldId="265"/>
            <ac:cxnSpMk id="9" creationId="{11D14CCD-C4D7-4915-A4FB-BF08365A570F}"/>
          </ac:cxnSpMkLst>
        </pc:cxnChg>
        <pc:cxnChg chg="mod">
          <ac:chgData name="xXmelar- ksaXx" userId="ea933c548746b58f" providerId="LiveId" clId="{315118EB-915B-491E-83D4-A729C6655623}" dt="2021-08-02T05:57:49.595" v="2180" actId="14100"/>
          <ac:cxnSpMkLst>
            <pc:docMk/>
            <pc:sldMk cId="2050060572" sldId="265"/>
            <ac:cxnSpMk id="15" creationId="{E1BD05F9-1117-42DC-B41A-0A9094FD4A5E}"/>
          </ac:cxnSpMkLst>
        </pc:cxnChg>
        <pc:cxnChg chg="add mod">
          <ac:chgData name="xXmelar- ksaXx" userId="ea933c548746b58f" providerId="LiveId" clId="{315118EB-915B-491E-83D4-A729C6655623}" dt="2021-08-02T05:56:54.219" v="2152" actId="14100"/>
          <ac:cxnSpMkLst>
            <pc:docMk/>
            <pc:sldMk cId="2050060572" sldId="265"/>
            <ac:cxnSpMk id="17" creationId="{7C057D14-A353-4365-8986-E4C51D86DB5E}"/>
          </ac:cxnSpMkLst>
        </pc:cxnChg>
      </pc:sldChg>
      <pc:sldMasterChg chg="addSldLayout">
        <pc:chgData name="xXmelar- ksaXx" userId="ea933c548746b58f" providerId="LiveId" clId="{315118EB-915B-491E-83D4-A729C6655623}" dt="2021-08-02T03:02:03.887" v="0" actId="680"/>
        <pc:sldMasterMkLst>
          <pc:docMk/>
          <pc:sldMasterMk cId="2671182928" sldId="2147483648"/>
        </pc:sldMasterMkLst>
        <pc:sldLayoutChg chg="add">
          <pc:chgData name="xXmelar- ksaXx" userId="ea933c548746b58f" providerId="LiveId" clId="{315118EB-915B-491E-83D4-A729C6655623}" dt="2021-08-02T03:02:03.887" v="0" actId="680"/>
          <pc:sldLayoutMkLst>
            <pc:docMk/>
            <pc:sldMasterMk cId="2671182928" sldId="2147483648"/>
            <pc:sldLayoutMk cId="2086997574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89E49-D0B1-434B-9A95-6E4FFC02930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B236-22B7-4251-B6BA-6DCEE87B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DB236-22B7-4251-B6BA-6DCEE87B73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0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1FCD-52E0-4525-9DFD-6ABB6008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21958"/>
          </a:xfrm>
        </p:spPr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DF9AE-60E9-4100-8DC5-16B075E0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88420"/>
            <a:ext cx="8767860" cy="190869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What is Hibernate?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it’s work?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is required to implement it?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Complete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6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67C4DE-8999-43A2-8CC5-E86B5B67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8" y="2262760"/>
            <a:ext cx="4270561" cy="3880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08048-FE2F-4006-9676-AE0D70E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dynamic Web Project, using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7927C-301A-42A2-B192-1034D86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732071"/>
            <a:ext cx="10467975" cy="38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D05F9-1117-42DC-B41A-0A9094FD4A5E}"/>
              </a:ext>
            </a:extLst>
          </p:cNvPr>
          <p:cNvCxnSpPr>
            <a:cxnSpLocks/>
          </p:cNvCxnSpPr>
          <p:nvPr/>
        </p:nvCxnSpPr>
        <p:spPr>
          <a:xfrm flipH="1">
            <a:off x="4136994" y="5424256"/>
            <a:ext cx="3133818" cy="5948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E8FDCE-C718-449A-8C40-BF8F705FF5C7}"/>
              </a:ext>
            </a:extLst>
          </p:cNvPr>
          <p:cNvSpPr txBox="1"/>
          <p:nvPr/>
        </p:nvSpPr>
        <p:spPr>
          <a:xfrm>
            <a:off x="7581528" y="5114403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</a:t>
            </a:r>
            <a:r>
              <a:rPr lang="en-US" sz="2000" b="1" u="sng" dirty="0"/>
              <a:t>Finish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14CCD-C4D7-4915-A4FB-BF08365A570F}"/>
              </a:ext>
            </a:extLst>
          </p:cNvPr>
          <p:cNvCxnSpPr>
            <a:cxnSpLocks/>
          </p:cNvCxnSpPr>
          <p:nvPr/>
        </p:nvCxnSpPr>
        <p:spPr>
          <a:xfrm flipH="1">
            <a:off x="1505339" y="2824065"/>
            <a:ext cx="4590661" cy="299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6CCAED-6558-424D-A305-D6939909F069}"/>
              </a:ext>
            </a:extLst>
          </p:cNvPr>
          <p:cNvSpPr txBox="1"/>
          <p:nvPr/>
        </p:nvSpPr>
        <p:spPr>
          <a:xfrm>
            <a:off x="6395104" y="2526620"/>
            <a:ext cx="236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Type any thing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2FC47-C49E-4CC4-BEE8-8BAED8E2D924}"/>
              </a:ext>
            </a:extLst>
          </p:cNvPr>
          <p:cNvSpPr txBox="1"/>
          <p:nvPr/>
        </p:nvSpPr>
        <p:spPr>
          <a:xfrm>
            <a:off x="5427885" y="230786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87DEF-0616-4789-BCAB-164BC24CE69A}"/>
              </a:ext>
            </a:extLst>
          </p:cNvPr>
          <p:cNvSpPr txBox="1"/>
          <p:nvPr/>
        </p:nvSpPr>
        <p:spPr>
          <a:xfrm>
            <a:off x="6209797" y="496369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D14-A353-4365-8986-E4C51D86DB5E}"/>
              </a:ext>
            </a:extLst>
          </p:cNvPr>
          <p:cNvCxnSpPr>
            <a:cxnSpLocks/>
          </p:cNvCxnSpPr>
          <p:nvPr/>
        </p:nvCxnSpPr>
        <p:spPr>
          <a:xfrm flipH="1">
            <a:off x="1873188" y="3298583"/>
            <a:ext cx="4403205" cy="338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A3F5F8-C53B-448F-A4C3-987A63F842CF}"/>
              </a:ext>
            </a:extLst>
          </p:cNvPr>
          <p:cNvSpPr txBox="1"/>
          <p:nvPr/>
        </p:nvSpPr>
        <p:spPr>
          <a:xfrm>
            <a:off x="6545539" y="3043984"/>
            <a:ext cx="2713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Type </a:t>
            </a:r>
            <a:r>
              <a:rPr lang="en-US" sz="2000" b="1"/>
              <a:t>the </a:t>
            </a:r>
            <a:r>
              <a:rPr lang="en-US" sz="2000" b="1" u="sng"/>
              <a:t>Project </a:t>
            </a:r>
            <a:r>
              <a:rPr lang="en-US" sz="2000" b="1" u="sng" dirty="0"/>
              <a:t>N</a:t>
            </a:r>
            <a:r>
              <a:rPr lang="en-US" sz="2000" b="1" u="sng"/>
              <a:t>ame</a:t>
            </a:r>
            <a:endParaRPr lang="en-US" sz="2000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68271-EF53-46FE-BBE9-4B4A51C33AF9}"/>
              </a:ext>
            </a:extLst>
          </p:cNvPr>
          <p:cNvSpPr txBox="1"/>
          <p:nvPr/>
        </p:nvSpPr>
        <p:spPr>
          <a:xfrm>
            <a:off x="5732734" y="2751596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00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558D-7F04-45D2-B4D6-E0791399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8CE-E203-451E-A421-1C30D8E7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instead of creating Entities(Tables) using </a:t>
            </a:r>
            <a:r>
              <a:rPr lang="en-US" b="1" dirty="0"/>
              <a:t>MySql</a:t>
            </a:r>
            <a:r>
              <a:rPr lang="en-US" dirty="0"/>
              <a:t> Language, in </a:t>
            </a:r>
            <a:r>
              <a:rPr lang="en-US" b="1" dirty="0"/>
              <a:t>Hibernate</a:t>
            </a:r>
            <a:r>
              <a:rPr lang="en-US" dirty="0"/>
              <a:t> we use pure </a:t>
            </a:r>
            <a:r>
              <a:rPr lang="en-US" b="1" dirty="0"/>
              <a:t>java</a:t>
            </a:r>
            <a:r>
              <a:rPr lang="en-US" dirty="0"/>
              <a:t> to do that.</a:t>
            </a:r>
          </a:p>
          <a:p>
            <a:pPr lvl="2"/>
            <a:r>
              <a:rPr lang="en-US" dirty="0"/>
              <a:t>By doing this, we reduce the work required to modify the table attributes and constrains</a:t>
            </a:r>
          </a:p>
          <a:p>
            <a:r>
              <a:rPr lang="en-US" dirty="0"/>
              <a:t>Each entity(table) would be represented in a class.</a:t>
            </a:r>
          </a:p>
          <a:p>
            <a:r>
              <a:rPr lang="en-US" dirty="0"/>
              <a:t>For manipulating data, we create a class that has functions to do the desired queries.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F9860-A8DB-4196-BCFC-349F7198DF9B}"/>
              </a:ext>
            </a:extLst>
          </p:cNvPr>
          <p:cNvCxnSpPr>
            <a:cxnSpLocks/>
          </p:cNvCxnSpPr>
          <p:nvPr/>
        </p:nvCxnSpPr>
        <p:spPr>
          <a:xfrm flipV="1">
            <a:off x="1045642" y="1750381"/>
            <a:ext cx="554158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4221-4CC1-4FF4-9F74-33544C6D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45EF5-6BA6-4837-8C56-86B8FC06F3AB}"/>
              </a:ext>
            </a:extLst>
          </p:cNvPr>
          <p:cNvSpPr/>
          <p:nvPr/>
        </p:nvSpPr>
        <p:spPr>
          <a:xfrm>
            <a:off x="1376039" y="2966251"/>
            <a:ext cx="1766656" cy="92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D955-CB5D-4748-A19D-28AF4FE35822}"/>
              </a:ext>
            </a:extLst>
          </p:cNvPr>
          <p:cNvSpPr/>
          <p:nvPr/>
        </p:nvSpPr>
        <p:spPr>
          <a:xfrm>
            <a:off x="6096000" y="2966249"/>
            <a:ext cx="1766656" cy="925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12F59-B768-4B6E-9B92-DAED16AC0394}"/>
              </a:ext>
            </a:extLst>
          </p:cNvPr>
          <p:cNvSpPr txBox="1"/>
          <p:nvPr/>
        </p:nvSpPr>
        <p:spPr>
          <a:xfrm>
            <a:off x="1871279" y="239697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2F151-2815-4A59-AE3F-98A7CD41C069}"/>
              </a:ext>
            </a:extLst>
          </p:cNvPr>
          <p:cNvSpPr txBox="1"/>
          <p:nvPr/>
        </p:nvSpPr>
        <p:spPr>
          <a:xfrm>
            <a:off x="1286306" y="3105833"/>
            <a:ext cx="19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Connection </a:t>
            </a:r>
          </a:p>
          <a:p>
            <a:pPr algn="ctr"/>
            <a:r>
              <a:rPr lang="en-US" b="1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59264-C871-411D-B70F-C0BF2492DDF3}"/>
              </a:ext>
            </a:extLst>
          </p:cNvPr>
          <p:cNvSpPr txBox="1"/>
          <p:nvPr/>
        </p:nvSpPr>
        <p:spPr>
          <a:xfrm>
            <a:off x="6096000" y="2412793"/>
            <a:ext cx="193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389EA-D392-46B2-8DEC-F2BEC5376CC6}"/>
              </a:ext>
            </a:extLst>
          </p:cNvPr>
          <p:cNvSpPr txBox="1"/>
          <p:nvPr/>
        </p:nvSpPr>
        <p:spPr>
          <a:xfrm>
            <a:off x="6006268" y="3244331"/>
            <a:ext cx="19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52E54-FFCA-4F80-BA99-4879EE454A80}"/>
              </a:ext>
            </a:extLst>
          </p:cNvPr>
          <p:cNvCxnSpPr>
            <a:cxnSpLocks/>
          </p:cNvCxnSpPr>
          <p:nvPr/>
        </p:nvCxnSpPr>
        <p:spPr>
          <a:xfrm flipV="1">
            <a:off x="3232426" y="3244329"/>
            <a:ext cx="2773842" cy="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9D919B-DA7D-4D1F-B40A-4685A2F31726}"/>
              </a:ext>
            </a:extLst>
          </p:cNvPr>
          <p:cNvCxnSpPr>
            <a:cxnSpLocks/>
          </p:cNvCxnSpPr>
          <p:nvPr/>
        </p:nvCxnSpPr>
        <p:spPr>
          <a:xfrm flipH="1">
            <a:off x="3232426" y="3613663"/>
            <a:ext cx="277323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F96B90-C530-40D6-9D8E-66C4DF364324}"/>
              </a:ext>
            </a:extLst>
          </p:cNvPr>
          <p:cNvSpPr txBox="1"/>
          <p:nvPr/>
        </p:nvSpPr>
        <p:spPr>
          <a:xfrm>
            <a:off x="4163627" y="2858634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71CD9-79A4-41A1-B3B4-D4CDE90E7334}"/>
              </a:ext>
            </a:extLst>
          </p:cNvPr>
          <p:cNvSpPr txBox="1"/>
          <p:nvPr/>
        </p:nvSpPr>
        <p:spPr>
          <a:xfrm>
            <a:off x="4114228" y="3707080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0BF6D0-30A8-4A01-88BB-5EDC034A8C23}"/>
              </a:ext>
            </a:extLst>
          </p:cNvPr>
          <p:cNvCxnSpPr>
            <a:cxnSpLocks/>
          </p:cNvCxnSpPr>
          <p:nvPr/>
        </p:nvCxnSpPr>
        <p:spPr>
          <a:xfrm flipV="1">
            <a:off x="1045642" y="1750381"/>
            <a:ext cx="5568222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5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957-B99F-480C-9193-B2BADA8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to implement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BD48-6CF4-4379-A74F-267C4AD6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60" y="2072936"/>
            <a:ext cx="4953000" cy="4038600"/>
          </a:xfrm>
        </p:spPr>
        <p:txBody>
          <a:bodyPr/>
          <a:lstStyle/>
          <a:p>
            <a:pPr marL="45720" indent="0" algn="ctr">
              <a:buNone/>
            </a:pPr>
            <a:r>
              <a:rPr lang="en-US" b="1" dirty="0"/>
              <a:t>Java side</a:t>
            </a:r>
          </a:p>
          <a:p>
            <a:r>
              <a:rPr lang="en-US" dirty="0"/>
              <a:t>Connection class</a:t>
            </a:r>
          </a:p>
          <a:p>
            <a:pPr lvl="1"/>
            <a:r>
              <a:rPr lang="en-US" dirty="0"/>
              <a:t>To establish connection to MySql server.</a:t>
            </a:r>
          </a:p>
          <a:p>
            <a:r>
              <a:rPr lang="en-US" dirty="0"/>
              <a:t>Entity(Table) class</a:t>
            </a:r>
          </a:p>
          <a:p>
            <a:pPr lvl="1"/>
            <a:r>
              <a:rPr lang="en-US" dirty="0"/>
              <a:t>To create the entity(table).</a:t>
            </a:r>
          </a:p>
          <a:p>
            <a:r>
              <a:rPr lang="en-US" dirty="0"/>
              <a:t>Data Access layer(DAL) class</a:t>
            </a:r>
          </a:p>
          <a:p>
            <a:pPr lvl="1"/>
            <a:r>
              <a:rPr lang="en-US" dirty="0"/>
              <a:t>To manipulate the data, and generate queries.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8BDA18-AE8F-45DA-B93F-CE5ACEF6B09A}"/>
              </a:ext>
            </a:extLst>
          </p:cNvPr>
          <p:cNvSpPr txBox="1">
            <a:spLocks/>
          </p:cNvSpPr>
          <p:nvPr/>
        </p:nvSpPr>
        <p:spPr>
          <a:xfrm>
            <a:off x="6533225" y="20574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b="1" dirty="0"/>
              <a:t>MySql Server side</a:t>
            </a:r>
          </a:p>
          <a:p>
            <a:r>
              <a:rPr lang="en-US" dirty="0"/>
              <a:t>Create database</a:t>
            </a:r>
          </a:p>
          <a:p>
            <a:pPr lvl="1"/>
            <a:r>
              <a:rPr lang="en-US" dirty="0"/>
              <a:t>To create Tables inside it through Java Hibernate.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9FB29-429F-4476-BFBC-44A884F5C26A}"/>
              </a:ext>
            </a:extLst>
          </p:cNvPr>
          <p:cNvCxnSpPr>
            <a:cxnSpLocks/>
          </p:cNvCxnSpPr>
          <p:nvPr/>
        </p:nvCxnSpPr>
        <p:spPr>
          <a:xfrm>
            <a:off x="6080760" y="2139518"/>
            <a:ext cx="15240" cy="387954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EFF4C6-E068-4A9A-98CF-1F5FC1018B95}"/>
              </a:ext>
            </a:extLst>
          </p:cNvPr>
          <p:cNvCxnSpPr>
            <a:cxnSpLocks/>
          </p:cNvCxnSpPr>
          <p:nvPr/>
        </p:nvCxnSpPr>
        <p:spPr>
          <a:xfrm flipV="1">
            <a:off x="1045642" y="1750380"/>
            <a:ext cx="10440583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926-5144-4B31-9D32-9B9DC37A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b="1" dirty="0"/>
              <a:t>Hibernate</a:t>
            </a:r>
            <a:r>
              <a:rPr lang="en-US" dirty="0"/>
              <a:t>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9C16C-CA2B-4C4C-970A-0CF45B1B430F}"/>
              </a:ext>
            </a:extLst>
          </p:cNvPr>
          <p:cNvCxnSpPr>
            <a:cxnSpLocks/>
          </p:cNvCxnSpPr>
          <p:nvPr/>
        </p:nvCxnSpPr>
        <p:spPr>
          <a:xfrm flipV="1">
            <a:off x="1045642" y="1750381"/>
            <a:ext cx="7379267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5F8FD5-4E9A-4F79-862D-2DF4FF933388}"/>
              </a:ext>
            </a:extLst>
          </p:cNvPr>
          <p:cNvSpPr txBox="1"/>
          <p:nvPr/>
        </p:nvSpPr>
        <p:spPr>
          <a:xfrm>
            <a:off x="1143000" y="2130641"/>
            <a:ext cx="18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@ To do list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43FFA-6DF4-427B-9A56-4C9D3961FC78}"/>
              </a:ext>
            </a:extLst>
          </p:cNvPr>
          <p:cNvSpPr txBox="1"/>
          <p:nvPr/>
        </p:nvSpPr>
        <p:spPr>
          <a:xfrm>
            <a:off x="1371187" y="2756987"/>
            <a:ext cx="501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dynamic Web Project, using Maven.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Include the required libraries.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the main 3 Hibernate framework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Starter class</a:t>
            </a:r>
          </a:p>
        </p:txBody>
      </p:sp>
    </p:spTree>
    <p:extLst>
      <p:ext uri="{BB962C8B-B14F-4D97-AF65-F5344CB8AC3E}">
        <p14:creationId xmlns:p14="http://schemas.microsoft.com/office/powerpoint/2010/main" val="420963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8048-FE2F-4006-9676-AE0D70E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dynamic Web Project, using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7927C-301A-42A2-B192-1034D86C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1732071"/>
            <a:ext cx="10467975" cy="3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1ED43-A50D-4464-9A3D-7906D18C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58125"/>
            <a:ext cx="6482919" cy="33552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A5EC3B-5C32-474C-9C3E-E8E26720813F}"/>
              </a:ext>
            </a:extLst>
          </p:cNvPr>
          <p:cNvCxnSpPr>
            <a:cxnSpLocks/>
          </p:cNvCxnSpPr>
          <p:nvPr/>
        </p:nvCxnSpPr>
        <p:spPr>
          <a:xfrm flipH="1">
            <a:off x="6249882" y="3009530"/>
            <a:ext cx="1784410" cy="490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80877A-2ACD-47F4-8B29-B9A7AC0DF4BE}"/>
              </a:ext>
            </a:extLst>
          </p:cNvPr>
          <p:cNvSpPr txBox="1"/>
          <p:nvPr/>
        </p:nvSpPr>
        <p:spPr>
          <a:xfrm>
            <a:off x="8371642" y="2609420"/>
            <a:ext cx="3074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Open new project window</a:t>
            </a:r>
          </a:p>
        </p:txBody>
      </p:sp>
    </p:spTree>
    <p:extLst>
      <p:ext uri="{BB962C8B-B14F-4D97-AF65-F5344CB8AC3E}">
        <p14:creationId xmlns:p14="http://schemas.microsoft.com/office/powerpoint/2010/main" val="367738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8048-FE2F-4006-9676-AE0D70E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dynamic Web Project, using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7927C-301A-42A2-B192-1034D86C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1732071"/>
            <a:ext cx="10467975" cy="38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80877A-2ACD-47F4-8B29-B9A7AC0DF4BE}"/>
              </a:ext>
            </a:extLst>
          </p:cNvPr>
          <p:cNvSpPr txBox="1"/>
          <p:nvPr/>
        </p:nvSpPr>
        <p:spPr>
          <a:xfrm>
            <a:off x="7581529" y="3976581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</a:t>
            </a:r>
            <a:r>
              <a:rPr lang="en-US" sz="2000" b="1" u="sng" dirty="0"/>
              <a:t>Maven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A5488-77E3-41FE-A01B-A614DC62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78" y="2199329"/>
            <a:ext cx="4392819" cy="41324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A5EC3B-5C32-474C-9C3E-E8E26720813F}"/>
              </a:ext>
            </a:extLst>
          </p:cNvPr>
          <p:cNvCxnSpPr>
            <a:cxnSpLocks/>
          </p:cNvCxnSpPr>
          <p:nvPr/>
        </p:nvCxnSpPr>
        <p:spPr>
          <a:xfrm flipH="1">
            <a:off x="2831978" y="4265550"/>
            <a:ext cx="4243525" cy="4583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27DF392-D17B-4F92-A10F-E80BF86C2581}"/>
              </a:ext>
            </a:extLst>
          </p:cNvPr>
          <p:cNvSpPr/>
          <p:nvPr/>
        </p:nvSpPr>
        <p:spPr>
          <a:xfrm>
            <a:off x="1677880" y="4660777"/>
            <a:ext cx="1056442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F9E49-1F6E-4931-B0D8-6ED8D8FE86FE}"/>
              </a:ext>
            </a:extLst>
          </p:cNvPr>
          <p:cNvSpPr txBox="1"/>
          <p:nvPr/>
        </p:nvSpPr>
        <p:spPr>
          <a:xfrm>
            <a:off x="3675356" y="401381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D05F9-1117-42DC-B41A-0A9094FD4A5E}"/>
              </a:ext>
            </a:extLst>
          </p:cNvPr>
          <p:cNvCxnSpPr>
            <a:cxnSpLocks/>
          </p:cNvCxnSpPr>
          <p:nvPr/>
        </p:nvCxnSpPr>
        <p:spPr>
          <a:xfrm flipH="1">
            <a:off x="3932808" y="5424256"/>
            <a:ext cx="3338004" cy="639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E8FDCE-C718-449A-8C40-BF8F705FF5C7}"/>
              </a:ext>
            </a:extLst>
          </p:cNvPr>
          <p:cNvSpPr txBox="1"/>
          <p:nvPr/>
        </p:nvSpPr>
        <p:spPr>
          <a:xfrm>
            <a:off x="7581528" y="5114403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</a:t>
            </a:r>
            <a:r>
              <a:rPr lang="en-US" sz="2000" b="1" u="sng" dirty="0"/>
              <a:t>Next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0DAB7-57CA-481D-A33E-3DF9E30860D8}"/>
              </a:ext>
            </a:extLst>
          </p:cNvPr>
          <p:cNvSpPr txBox="1"/>
          <p:nvPr/>
        </p:nvSpPr>
        <p:spPr>
          <a:xfrm>
            <a:off x="3437586" y="5362977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4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9E0C48-E974-42F6-83F4-011AB924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56" y="2242836"/>
            <a:ext cx="4389862" cy="4005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08048-FE2F-4006-9676-AE0D70E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dynamic Web Project, using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7927C-301A-42A2-B192-1034D86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732071"/>
            <a:ext cx="10467975" cy="38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D05F9-1117-42DC-B41A-0A9094FD4A5E}"/>
              </a:ext>
            </a:extLst>
          </p:cNvPr>
          <p:cNvCxnSpPr>
            <a:cxnSpLocks/>
          </p:cNvCxnSpPr>
          <p:nvPr/>
        </p:nvCxnSpPr>
        <p:spPr>
          <a:xfrm flipH="1">
            <a:off x="3932808" y="5424256"/>
            <a:ext cx="3338004" cy="639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E8FDCE-C718-449A-8C40-BF8F705FF5C7}"/>
              </a:ext>
            </a:extLst>
          </p:cNvPr>
          <p:cNvSpPr txBox="1"/>
          <p:nvPr/>
        </p:nvSpPr>
        <p:spPr>
          <a:xfrm>
            <a:off x="7581528" y="5114403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</a:t>
            </a:r>
            <a:r>
              <a:rPr lang="en-US" sz="2000" b="1" u="sng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4407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8C599-CAF3-4D16-A452-263AAE7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1945282"/>
            <a:ext cx="4826149" cy="4303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08048-FE2F-4006-9676-AE0D70E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dynamic Web Project, using 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7927C-301A-42A2-B192-1034D86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732071"/>
            <a:ext cx="10467975" cy="38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D05F9-1117-42DC-B41A-0A9094FD4A5E}"/>
              </a:ext>
            </a:extLst>
          </p:cNvPr>
          <p:cNvCxnSpPr>
            <a:cxnSpLocks/>
          </p:cNvCxnSpPr>
          <p:nvPr/>
        </p:nvCxnSpPr>
        <p:spPr>
          <a:xfrm flipH="1">
            <a:off x="3932808" y="5424256"/>
            <a:ext cx="3338004" cy="639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E8FDCE-C718-449A-8C40-BF8F705FF5C7}"/>
              </a:ext>
            </a:extLst>
          </p:cNvPr>
          <p:cNvSpPr txBox="1"/>
          <p:nvPr/>
        </p:nvSpPr>
        <p:spPr>
          <a:xfrm>
            <a:off x="7581528" y="5114403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</a:t>
            </a:r>
            <a:r>
              <a:rPr lang="en-US" sz="2000" b="1" u="sng" dirty="0"/>
              <a:t>Next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14CCD-C4D7-4915-A4FB-BF08365A570F}"/>
              </a:ext>
            </a:extLst>
          </p:cNvPr>
          <p:cNvCxnSpPr>
            <a:cxnSpLocks/>
          </p:cNvCxnSpPr>
          <p:nvPr/>
        </p:nvCxnSpPr>
        <p:spPr>
          <a:xfrm flipH="1">
            <a:off x="4324905" y="3777244"/>
            <a:ext cx="3338004" cy="639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6CCAED-6558-424D-A305-D6939909F069}"/>
              </a:ext>
            </a:extLst>
          </p:cNvPr>
          <p:cNvSpPr txBox="1"/>
          <p:nvPr/>
        </p:nvSpPr>
        <p:spPr>
          <a:xfrm>
            <a:off x="7991380" y="3495053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Scroll Down and select</a:t>
            </a:r>
          </a:p>
          <a:p>
            <a:r>
              <a:rPr lang="en-US" sz="2000" b="1" dirty="0"/>
              <a:t> </a:t>
            </a:r>
            <a:r>
              <a:rPr lang="en-US" sz="2000" b="1" u="sng" dirty="0"/>
              <a:t>maven-archetype-webapp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2FC47-C49E-4CC4-BEE8-8BAED8E2D924}"/>
              </a:ext>
            </a:extLst>
          </p:cNvPr>
          <p:cNvSpPr txBox="1"/>
          <p:nvPr/>
        </p:nvSpPr>
        <p:spPr>
          <a:xfrm>
            <a:off x="6334575" y="34290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87DEF-0616-4789-BCAB-164BC24CE69A}"/>
              </a:ext>
            </a:extLst>
          </p:cNvPr>
          <p:cNvSpPr txBox="1"/>
          <p:nvPr/>
        </p:nvSpPr>
        <p:spPr>
          <a:xfrm>
            <a:off x="6204145" y="501831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93655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176</TotalTime>
  <Words>270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Basis</vt:lpstr>
      <vt:lpstr>Hibernate</vt:lpstr>
      <vt:lpstr>What is Hibernate?</vt:lpstr>
      <vt:lpstr>How it’s work?</vt:lpstr>
      <vt:lpstr>What is required to implement it?</vt:lpstr>
      <vt:lpstr>Complete Hibernate Example</vt:lpstr>
      <vt:lpstr>Create dynamic Web Project, using Maven</vt:lpstr>
      <vt:lpstr>Create dynamic Web Project, using Maven</vt:lpstr>
      <vt:lpstr>Create dynamic Web Project, using Maven</vt:lpstr>
      <vt:lpstr>Create dynamic Web Project, using Maven</vt:lpstr>
      <vt:lpstr>Create dynamic Web Project, using Maven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xXmelar- ksaXx</dc:creator>
  <cp:lastModifiedBy>xXmelar- ksaXx</cp:lastModifiedBy>
  <cp:revision>3</cp:revision>
  <dcterms:created xsi:type="dcterms:W3CDTF">2021-08-02T03:02:02Z</dcterms:created>
  <dcterms:modified xsi:type="dcterms:W3CDTF">2021-08-02T05:58:15Z</dcterms:modified>
</cp:coreProperties>
</file>