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2"/>
  </p:notesMasterIdLst>
  <p:sldIdLst>
    <p:sldId id="3825" r:id="rId5"/>
    <p:sldId id="3826" r:id="rId6"/>
    <p:sldId id="3835" r:id="rId7"/>
    <p:sldId id="3836" r:id="rId8"/>
    <p:sldId id="259" r:id="rId9"/>
    <p:sldId id="3841" r:id="rId10"/>
    <p:sldId id="3842" r:id="rId11"/>
    <p:sldId id="3843" r:id="rId12"/>
    <p:sldId id="3837" r:id="rId13"/>
    <p:sldId id="3838" r:id="rId14"/>
    <p:sldId id="3844" r:id="rId15"/>
    <p:sldId id="3840" r:id="rId16"/>
    <p:sldId id="3839" r:id="rId17"/>
    <p:sldId id="3792" r:id="rId18"/>
    <p:sldId id="3845" r:id="rId19"/>
    <p:sldId id="3834" r:id="rId20"/>
    <p:sldId id="382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A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giày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DF7D8B-E2C8-4BED-B5B6-3CC9284B9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425" y="0"/>
            <a:ext cx="7297271" cy="684148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V. </a:t>
            </a:r>
            <a:r>
              <a:rPr lang="en-US" sz="3600" dirty="0" err="1"/>
              <a:t>Quy</a:t>
            </a:r>
            <a:r>
              <a:rPr lang="en-US" sz="3600" dirty="0"/>
              <a:t> </a:t>
            </a:r>
            <a:r>
              <a:rPr lang="en-US" sz="3600" dirty="0" err="1"/>
              <a:t>trình</a:t>
            </a:r>
            <a:br>
              <a:rPr lang="en-US" sz="3600" dirty="0"/>
            </a:br>
            <a:r>
              <a:rPr lang="en-US" sz="3600" dirty="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486580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F940B-758F-45C8-AF3B-15BB41EE6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68C1-3AEB-4E60-B3DB-F916F1A4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81FA3-13E3-4CDB-A711-95C767F5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BB0071-624C-4BFB-A2EA-18BA45CB5244}"/>
              </a:ext>
            </a:extLst>
          </p:cNvPr>
          <p:cNvSpPr txBox="1"/>
          <p:nvPr/>
        </p:nvSpPr>
        <p:spPr>
          <a:xfrm>
            <a:off x="580913" y="311972"/>
            <a:ext cx="945597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Những</a:t>
            </a:r>
            <a:r>
              <a:rPr lang="en-US" sz="2000" b="1" dirty="0"/>
              <a:t> </a:t>
            </a:r>
            <a:r>
              <a:rPr lang="en-US" sz="2000" b="1" dirty="0" err="1"/>
              <a:t>gì</a:t>
            </a:r>
            <a:r>
              <a:rPr lang="en-US" sz="2000" b="1" dirty="0"/>
              <a:t> </a:t>
            </a:r>
            <a:r>
              <a:rPr lang="en-US" sz="2000" b="1" dirty="0" err="1"/>
              <a:t>diễn</a:t>
            </a:r>
            <a:r>
              <a:rPr lang="en-US" sz="2000" b="1" dirty="0"/>
              <a:t> ra </a:t>
            </a:r>
            <a:r>
              <a:rPr lang="en-US" sz="2000" b="1" dirty="0" err="1"/>
              <a:t>trong</a:t>
            </a:r>
            <a:r>
              <a:rPr lang="en-US" sz="2000" b="1" dirty="0"/>
              <a:t> </a:t>
            </a:r>
            <a:r>
              <a:rPr lang="en-US" sz="2000" b="1" dirty="0" err="1"/>
              <a:t>quy</a:t>
            </a:r>
            <a:r>
              <a:rPr lang="en-US" sz="2000" b="1" dirty="0"/>
              <a:t> </a:t>
            </a:r>
            <a:r>
              <a:rPr lang="en-US" sz="2000" b="1" dirty="0" err="1"/>
              <a:t>trình</a:t>
            </a:r>
            <a:br>
              <a:rPr lang="en-US" dirty="0"/>
            </a:br>
            <a:r>
              <a:rPr lang="en-US" dirty="0"/>
              <a:t>1.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  <a:p>
            <a:r>
              <a:rPr lang="en-US" dirty="0"/>
              <a:t>3.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EBB6FB0-7659-4EE0-A411-050A13CB1CFC}"/>
              </a:ext>
            </a:extLst>
          </p:cNvPr>
          <p:cNvSpPr/>
          <p:nvPr/>
        </p:nvSpPr>
        <p:spPr>
          <a:xfrm>
            <a:off x="3329492" y="1549179"/>
            <a:ext cx="2194560" cy="7456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Thầy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đưa</a:t>
            </a:r>
            <a:r>
              <a:rPr lang="en-US" dirty="0">
                <a:solidFill>
                  <a:schemeClr val="tx1"/>
                </a:solidFill>
              </a:rPr>
              <a:t> ra </a:t>
            </a:r>
            <a:r>
              <a:rPr lang="en-US" dirty="0" err="1">
                <a:solidFill>
                  <a:schemeClr val="tx1"/>
                </a:solidFill>
              </a:rPr>
              <a:t>yêu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cầu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u="sng" dirty="0" err="1">
                <a:solidFill>
                  <a:schemeClr val="tx1"/>
                </a:solidFill>
              </a:rPr>
              <a:t>mới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bài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tập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462B22-D882-410E-A5D8-F1221E115FE9}"/>
              </a:ext>
            </a:extLst>
          </p:cNvPr>
          <p:cNvSpPr/>
          <p:nvPr/>
        </p:nvSpPr>
        <p:spPr>
          <a:xfrm>
            <a:off x="5746377" y="2326316"/>
            <a:ext cx="3010348" cy="128203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Thành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nhóm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thiết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kế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 select for development -&gt; </a:t>
            </a:r>
            <a:r>
              <a:rPr lang="en-US" dirty="0" err="1">
                <a:solidFill>
                  <a:schemeClr val="tx1"/>
                </a:solidFill>
              </a:rPr>
              <a:t>inprocess</a:t>
            </a:r>
            <a:r>
              <a:rPr lang="en-US" dirty="0">
                <a:solidFill>
                  <a:schemeClr val="tx1"/>
                </a:solidFill>
              </a:rPr>
              <a:t> -&gt; done 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392D184-9ED5-4C76-8DCA-704151AD5D57}"/>
              </a:ext>
            </a:extLst>
          </p:cNvPr>
          <p:cNvSpPr/>
          <p:nvPr/>
        </p:nvSpPr>
        <p:spPr>
          <a:xfrm>
            <a:off x="3329491" y="3656939"/>
            <a:ext cx="2307515" cy="11302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Đánh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thiết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kế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 err="1">
                <a:solidFill>
                  <a:schemeClr val="tx1"/>
                </a:solidFill>
              </a:rPr>
              <a:t>nếu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đạt</a:t>
            </a:r>
            <a:r>
              <a:rPr lang="en-US" dirty="0">
                <a:solidFill>
                  <a:schemeClr val="tx1"/>
                </a:solidFill>
              </a:rPr>
              <a:t>: done-&gt;backlog 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44D0190-9B29-401E-B272-EE29C4AA385C}"/>
              </a:ext>
            </a:extLst>
          </p:cNvPr>
          <p:cNvSpPr/>
          <p:nvPr/>
        </p:nvSpPr>
        <p:spPr>
          <a:xfrm>
            <a:off x="1112520" y="2490194"/>
            <a:ext cx="2194559" cy="9233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Tổng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thiết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kế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duyệt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E7B7DA7-B57E-4EF4-9092-FFAB962C9C20}"/>
              </a:ext>
            </a:extLst>
          </p:cNvPr>
          <p:cNvCxnSpPr>
            <a:cxnSpLocks/>
            <a:stCxn id="10" idx="2"/>
            <a:endCxn id="11" idx="3"/>
          </p:cNvCxnSpPr>
          <p:nvPr/>
        </p:nvCxnSpPr>
        <p:spPr>
          <a:xfrm rot="5400000">
            <a:off x="6137433" y="3107928"/>
            <a:ext cx="613692" cy="16145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7D8500B0-71FB-40D8-8970-3AE26DD795FF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>
            <a:off x="5524052" y="1921992"/>
            <a:ext cx="1727499" cy="4043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F898617-0C0C-47E7-9FF4-268E082E9AAD}"/>
              </a:ext>
            </a:extLst>
          </p:cNvPr>
          <p:cNvCxnSpPr>
            <a:cxnSpLocks/>
            <a:stCxn id="12" idx="0"/>
            <a:endCxn id="9" idx="1"/>
          </p:cNvCxnSpPr>
          <p:nvPr/>
        </p:nvCxnSpPr>
        <p:spPr>
          <a:xfrm rot="5400000" flipH="1" flipV="1">
            <a:off x="2485545" y="1646247"/>
            <a:ext cx="568202" cy="11196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88977B51-1304-4A42-9E77-17D216A3B7A4}"/>
              </a:ext>
            </a:extLst>
          </p:cNvPr>
          <p:cNvCxnSpPr>
            <a:cxnSpLocks/>
            <a:stCxn id="11" idx="1"/>
            <a:endCxn id="12" idx="2"/>
          </p:cNvCxnSpPr>
          <p:nvPr/>
        </p:nvCxnSpPr>
        <p:spPr>
          <a:xfrm rot="10800000">
            <a:off x="2209801" y="3413524"/>
            <a:ext cx="1119691" cy="8085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E772F8C-AAA6-4E2A-93F4-E5C9AF2C141C}"/>
              </a:ext>
            </a:extLst>
          </p:cNvPr>
          <p:cNvSpPr txBox="1"/>
          <p:nvPr/>
        </p:nvSpPr>
        <p:spPr>
          <a:xfrm>
            <a:off x="580913" y="5120640"/>
            <a:ext cx="375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48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62457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Jira – Kanban 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02C282-A01D-4B30-A5C8-F0DFE9701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83" y="979201"/>
            <a:ext cx="10963221" cy="574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95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4C8A4-60B0-4DB6-B49F-B4FBFFB83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496"/>
            <a:ext cx="9829800" cy="3668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VI.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sz="1400" i="0" dirty="0">
                <a:solidFill>
                  <a:srgbClr val="1D21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LẮNG NGHE NGƯỜI KHÁC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i="0" dirty="0">
                <a:solidFill>
                  <a:srgbClr val="1D21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TỔ CHỨC - PHÂN CÔNG </a:t>
            </a:r>
            <a:r>
              <a:rPr lang="en-US" sz="1400" i="0" dirty="0" err="1">
                <a:solidFill>
                  <a:srgbClr val="1D21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i="0" dirty="0">
                <a:solidFill>
                  <a:srgbClr val="1D21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THUYẾT PHỤC, TRÌNH BÀ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i="0" dirty="0">
                <a:solidFill>
                  <a:srgbClr val="1D21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TÔN TRỌNG VÀ GIÚP ĐỠ LẪN NHAU</a:t>
            </a:r>
            <a:endParaRPr lang="en-US" sz="1400" dirty="0">
              <a:solidFill>
                <a:srgbClr val="1D21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i="0" dirty="0">
                <a:solidFill>
                  <a:srgbClr val="1D21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 TRÁCH NHIỆM VỚI CÔNG VIỆC CỦA MÌNH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i="0" dirty="0">
                <a:solidFill>
                  <a:srgbClr val="1D21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KHEN NGỢI, ỦNG HỘ NHỮNG CỐ GẮNG, NỖ LỰC CỦA CÁC THÀNH VIÊN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047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4C8A4-60B0-4DB6-B49F-B4FBFFB83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496"/>
            <a:ext cx="9829800" cy="2683393"/>
          </a:xfrm>
        </p:spPr>
        <p:txBody>
          <a:bodyPr/>
          <a:lstStyle/>
          <a:p>
            <a:pPr marL="0" indent="0">
              <a:buNone/>
            </a:pPr>
            <a:r>
              <a:rPr lang="en-US" sz="3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sz="3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khăn</a:t>
            </a:r>
            <a:r>
              <a:rPr lang="en-US" sz="3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3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sz="3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3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3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3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3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Thứ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nhất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ngồi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ỳ,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thứ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nhì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đồng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ý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i="0" dirty="0">
                <a:solidFill>
                  <a:srgbClr val="000000"/>
                </a:solidFill>
                <a:effectLst/>
                <a:latin typeface="utm"/>
              </a:rPr>
              <a:t>Đùn đẩy trách nhiệm cho người khác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Không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chú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ý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đến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công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việc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của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nhóm</a:t>
            </a:r>
            <a:endParaRPr lang="en-US" i="0" dirty="0">
              <a:solidFill>
                <a:srgbClr val="000000"/>
              </a:solidFill>
              <a:effectLst/>
              <a:latin typeface="utm"/>
            </a:endParaRPr>
          </a:p>
        </p:txBody>
      </p:sp>
    </p:spTree>
    <p:extLst>
      <p:ext uri="{BB962C8B-B14F-4D97-AF65-F5344CB8AC3E}">
        <p14:creationId xmlns:p14="http://schemas.microsoft.com/office/powerpoint/2010/main" val="3927950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4C8A4-60B0-4DB6-B49F-B4FBFFB83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496"/>
            <a:ext cx="9829800" cy="268339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VII.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Kết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quả</a:t>
            </a:r>
            <a:endParaRPr lang="en-US" i="0" dirty="0">
              <a:solidFill>
                <a:srgbClr val="000000"/>
              </a:solidFill>
              <a:effectLst/>
              <a:latin typeface="utm"/>
            </a:endParaRPr>
          </a:p>
          <a:p>
            <a:pPr marL="0" indent="0">
              <a:buNone/>
            </a:pP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Thành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viên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quen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với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quy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trình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làm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việc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nhóm</a:t>
            </a:r>
            <a:endParaRPr lang="en-US" i="0" dirty="0">
              <a:solidFill>
                <a:srgbClr val="000000"/>
              </a:solidFill>
              <a:effectLst/>
              <a:latin typeface="utm"/>
            </a:endParaRPr>
          </a:p>
          <a:p>
            <a:pPr marL="0" indent="0">
              <a:buNone/>
            </a:pP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Có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tài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liệu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thiết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kế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hoàn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chỉnh</a:t>
            </a:r>
            <a:endParaRPr lang="en-US" i="0" dirty="0">
              <a:solidFill>
                <a:srgbClr val="000000"/>
              </a:solidFill>
              <a:effectLst/>
              <a:latin typeface="utm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utm"/>
              </a:rPr>
              <a:t>H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ệ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thống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kết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nối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tm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ut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tm"/>
              </a:rPr>
              <a:t>đến</a:t>
            </a:r>
            <a:r>
              <a:rPr lang="en-US" dirty="0">
                <a:solidFill>
                  <a:srgbClr val="000000"/>
                </a:solidFill>
                <a:latin typeface="ut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tm"/>
              </a:rPr>
              <a:t>laz</a:t>
            </a:r>
            <a:r>
              <a:rPr lang="en-US" dirty="0">
                <a:solidFill>
                  <a:srgbClr val="000000"/>
                </a:solidFill>
                <a:latin typeface="utm"/>
              </a:rPr>
              <a:t> op</a:t>
            </a:r>
          </a:p>
          <a:p>
            <a:pPr marL="0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Deploy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lên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Heroku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và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chạy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thử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thành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công</a:t>
            </a:r>
            <a:endParaRPr lang="en-US" i="0" dirty="0">
              <a:solidFill>
                <a:srgbClr val="000000"/>
              </a:solidFill>
              <a:effectLst/>
              <a:latin typeface="utm"/>
            </a:endParaRPr>
          </a:p>
          <a:p>
            <a:pPr marL="0" indent="0">
              <a:buNone/>
            </a:pP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Những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tồn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đọng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:</a:t>
            </a:r>
          </a:p>
          <a:p>
            <a:pPr marL="0" indent="0">
              <a:buNone/>
            </a:pP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Đến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từ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phía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laz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op: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utm"/>
              </a:rPr>
              <a:t> app console </a:t>
            </a:r>
            <a:r>
              <a:rPr lang="en-US" dirty="0" err="1">
                <a:solidFill>
                  <a:srgbClr val="000000"/>
                </a:solidFill>
                <a:latin typeface="utm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ut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tm"/>
              </a:rPr>
              <a:t>laz</a:t>
            </a:r>
            <a:r>
              <a:rPr lang="en-US" dirty="0">
                <a:solidFill>
                  <a:srgbClr val="000000"/>
                </a:solidFill>
                <a:latin typeface="utm"/>
              </a:rPr>
              <a:t> OP </a:t>
            </a:r>
            <a:r>
              <a:rPr lang="en-US" dirty="0" err="1">
                <a:solidFill>
                  <a:srgbClr val="000000"/>
                </a:solidFill>
                <a:latin typeface="utm"/>
              </a:rPr>
              <a:t>chỉ</a:t>
            </a:r>
            <a:r>
              <a:rPr lang="en-US" dirty="0">
                <a:solidFill>
                  <a:srgbClr val="000000"/>
                </a:solidFill>
                <a:latin typeface="ut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tm"/>
              </a:rPr>
              <a:t>chứa</a:t>
            </a:r>
            <a:r>
              <a:rPr lang="en-US" dirty="0">
                <a:solidFill>
                  <a:srgbClr val="000000"/>
                </a:solidFill>
                <a:latin typeface="ut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tm"/>
              </a:rPr>
              <a:t>tối</a:t>
            </a:r>
            <a:r>
              <a:rPr lang="en-US" dirty="0">
                <a:solidFill>
                  <a:srgbClr val="000000"/>
                </a:solidFill>
                <a:latin typeface="ut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tm"/>
              </a:rPr>
              <a:t>đa</a:t>
            </a:r>
            <a:r>
              <a:rPr lang="en-US" dirty="0">
                <a:solidFill>
                  <a:srgbClr val="000000"/>
                </a:solidFill>
                <a:latin typeface="utm"/>
              </a:rPr>
              <a:t> 20 </a:t>
            </a:r>
            <a:r>
              <a:rPr lang="en-US" dirty="0" err="1">
                <a:solidFill>
                  <a:srgbClr val="000000"/>
                </a:solidFill>
                <a:latin typeface="utm"/>
              </a:rPr>
              <a:t>tài</a:t>
            </a:r>
            <a:r>
              <a:rPr lang="en-US" dirty="0">
                <a:solidFill>
                  <a:srgbClr val="000000"/>
                </a:solidFill>
                <a:latin typeface="ut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tm"/>
              </a:rPr>
              <a:t>khoản</a:t>
            </a:r>
            <a:r>
              <a:rPr lang="en-US" dirty="0">
                <a:solidFill>
                  <a:srgbClr val="000000"/>
                </a:solidFill>
                <a:latin typeface="utm"/>
              </a:rPr>
              <a:t> seller </a:t>
            </a:r>
            <a:r>
              <a:rPr lang="en-US" dirty="0" err="1">
                <a:solidFill>
                  <a:srgbClr val="000000"/>
                </a:solidFill>
                <a:latin typeface="utm"/>
              </a:rPr>
              <a:t>làm</a:t>
            </a:r>
            <a:r>
              <a:rPr lang="en-US" dirty="0">
                <a:solidFill>
                  <a:srgbClr val="000000"/>
                </a:solidFill>
                <a:latin typeface="ut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tm"/>
              </a:rPr>
              <a:t>ảnh</a:t>
            </a:r>
            <a:r>
              <a:rPr lang="en-US" dirty="0">
                <a:solidFill>
                  <a:srgbClr val="000000"/>
                </a:solidFill>
                <a:latin typeface="ut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tm"/>
              </a:rPr>
              <a:t>hưởng</a:t>
            </a:r>
            <a:r>
              <a:rPr lang="en-US" dirty="0">
                <a:solidFill>
                  <a:srgbClr val="000000"/>
                </a:solidFill>
                <a:latin typeface="ut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tm"/>
              </a:rPr>
              <a:t>đến</a:t>
            </a:r>
            <a:r>
              <a:rPr lang="en-US" dirty="0">
                <a:solidFill>
                  <a:srgbClr val="000000"/>
                </a:solidFill>
                <a:latin typeface="ut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tm"/>
              </a:rPr>
              <a:t>hướng</a:t>
            </a:r>
            <a:r>
              <a:rPr lang="en-US" dirty="0">
                <a:solidFill>
                  <a:srgbClr val="000000"/>
                </a:solidFill>
                <a:latin typeface="ut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tm"/>
              </a:rPr>
              <a:t>mở</a:t>
            </a:r>
            <a:r>
              <a:rPr lang="en-US" dirty="0">
                <a:solidFill>
                  <a:srgbClr val="000000"/>
                </a:solidFill>
                <a:latin typeface="ut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tm"/>
              </a:rPr>
              <a:t>rộng</a:t>
            </a:r>
            <a:r>
              <a:rPr lang="en-US" dirty="0">
                <a:solidFill>
                  <a:srgbClr val="000000"/>
                </a:solidFill>
                <a:latin typeface="ut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tm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ut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tm"/>
              </a:rPr>
              <a:t>hệ</a:t>
            </a:r>
            <a:r>
              <a:rPr lang="en-US" dirty="0">
                <a:solidFill>
                  <a:srgbClr val="000000"/>
                </a:solidFill>
                <a:latin typeface="ut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tm"/>
              </a:rPr>
              <a:t>thống</a:t>
            </a:r>
            <a:r>
              <a:rPr lang="en-US" dirty="0">
                <a:solidFill>
                  <a:srgbClr val="000000"/>
                </a:solidFill>
                <a:latin typeface="ut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tm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ut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tm"/>
              </a:rPr>
              <a:t>tương</a:t>
            </a:r>
            <a:r>
              <a:rPr lang="en-US" dirty="0">
                <a:solidFill>
                  <a:srgbClr val="000000"/>
                </a:solidFill>
                <a:latin typeface="ut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utm"/>
              </a:rPr>
              <a:t>lai</a:t>
            </a:r>
            <a:r>
              <a:rPr lang="en-US" dirty="0">
                <a:solidFill>
                  <a:srgbClr val="000000"/>
                </a:solidFill>
                <a:latin typeface="utm"/>
              </a:rPr>
              <a:t>.</a:t>
            </a:r>
          </a:p>
          <a:p>
            <a:pPr marL="0" indent="0">
              <a:buNone/>
            </a:pP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Không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thể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giải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quyết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triệt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để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vấn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đề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đồng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bộ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số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lượng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sản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phẩm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khi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có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thêm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nền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tảng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được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kết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nối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vào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hệ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thống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hiện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utm"/>
              </a:rPr>
              <a:t>tại</a:t>
            </a:r>
            <a:r>
              <a:rPr lang="en-US" i="0" dirty="0">
                <a:solidFill>
                  <a:srgbClr val="000000"/>
                </a:solidFill>
                <a:effectLst/>
                <a:latin typeface="ut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8704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16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522" y="1658290"/>
            <a:ext cx="4709160" cy="3645230"/>
          </a:xfrm>
        </p:spPr>
        <p:txBody>
          <a:bodyPr>
            <a:normAutofit/>
          </a:bodyPr>
          <a:lstStyle/>
          <a:p>
            <a:pPr marL="567690" marR="746760">
              <a:lnSpc>
                <a:spcPct val="150000"/>
              </a:lnSpc>
              <a:spcBef>
                <a:spcPts val="95"/>
              </a:spcBef>
              <a:spcAft>
                <a:spcPts val="0"/>
              </a:spcAft>
            </a:pPr>
            <a:r>
              <a:rPr lang="en-US" sz="1200" dirty="0" err="1">
                <a:effectLst/>
                <a:latin typeface="Arial" panose="020B0604020202020204" pitchFamily="34" charset="0"/>
                <a:ea typeface="Carlito"/>
                <a:cs typeface="Arial" panose="020B0604020202020204" pitchFamily="34" charset="0"/>
              </a:rPr>
              <a:t>Trần</a:t>
            </a:r>
            <a:r>
              <a:rPr lang="en-US" sz="1200" dirty="0">
                <a:effectLst/>
                <a:latin typeface="Arial" panose="020B0604020202020204" pitchFamily="34" charset="0"/>
                <a:ea typeface="Carlito"/>
                <a:cs typeface="Arial" panose="020B0604020202020204" pitchFamily="34" charset="0"/>
              </a:rPr>
              <a:t> Phan Thanh Long - 3118410248</a:t>
            </a:r>
          </a:p>
          <a:p>
            <a:pPr marL="567690" marR="746760">
              <a:lnSpc>
                <a:spcPct val="150000"/>
              </a:lnSpc>
              <a:spcBef>
                <a:spcPts val="95"/>
              </a:spcBef>
              <a:spcAft>
                <a:spcPts val="0"/>
              </a:spcAft>
            </a:pPr>
            <a:r>
              <a:rPr lang="en-US" sz="1200" dirty="0" err="1">
                <a:effectLst/>
                <a:latin typeface="Arial" panose="020B0604020202020204" pitchFamily="34" charset="0"/>
                <a:ea typeface="Carlito"/>
                <a:cs typeface="Arial" panose="020B0604020202020204" pitchFamily="34" charset="0"/>
              </a:rPr>
              <a:t>Trần</a:t>
            </a:r>
            <a:r>
              <a:rPr lang="en-US" sz="1200" dirty="0">
                <a:effectLst/>
                <a:latin typeface="Arial" panose="020B0604020202020204" pitchFamily="34" charset="0"/>
                <a:ea typeface="Carlito"/>
                <a:cs typeface="Arial" panose="020B0604020202020204" pitchFamily="34" charset="0"/>
              </a:rPr>
              <a:t> Lê </a:t>
            </a:r>
            <a:r>
              <a:rPr lang="en-US" sz="1200" dirty="0" err="1">
                <a:effectLst/>
                <a:latin typeface="Arial" panose="020B0604020202020204" pitchFamily="34" charset="0"/>
                <a:ea typeface="Carlito"/>
                <a:cs typeface="Arial" panose="020B0604020202020204" pitchFamily="34" charset="0"/>
              </a:rPr>
              <a:t>Ngọc</a:t>
            </a:r>
            <a:r>
              <a:rPr lang="en-US" sz="1200" dirty="0">
                <a:effectLst/>
                <a:latin typeface="Arial" panose="020B0604020202020204" pitchFamily="34" charset="0"/>
                <a:ea typeface="Carlito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Carlito"/>
                <a:cs typeface="Arial" panose="020B0604020202020204" pitchFamily="34" charset="0"/>
              </a:rPr>
              <a:t>Huyền</a:t>
            </a:r>
            <a:r>
              <a:rPr lang="en-US" sz="1200" dirty="0">
                <a:effectLst/>
                <a:latin typeface="Arial" panose="020B0604020202020204" pitchFamily="34" charset="0"/>
                <a:ea typeface="Carlito"/>
                <a:cs typeface="Arial" panose="020B0604020202020204" pitchFamily="34" charset="0"/>
              </a:rPr>
              <a:t> - 3118410164</a:t>
            </a:r>
          </a:p>
          <a:p>
            <a:pPr marL="567690" marR="746760">
              <a:lnSpc>
                <a:spcPct val="150000"/>
              </a:lnSpc>
              <a:spcBef>
                <a:spcPts val="95"/>
              </a:spcBef>
              <a:spcAft>
                <a:spcPts val="0"/>
              </a:spcAft>
            </a:pPr>
            <a:r>
              <a:rPr lang="en-US" sz="1200" dirty="0" err="1">
                <a:effectLst/>
                <a:latin typeface="Arial" panose="020B0604020202020204" pitchFamily="34" charset="0"/>
                <a:ea typeface="Carlito"/>
                <a:cs typeface="Arial" panose="020B0604020202020204" pitchFamily="34" charset="0"/>
              </a:rPr>
              <a:t>Bùi</a:t>
            </a:r>
            <a:r>
              <a:rPr lang="en-US" sz="1200" dirty="0">
                <a:effectLst/>
                <a:latin typeface="Arial" panose="020B0604020202020204" pitchFamily="34" charset="0"/>
                <a:ea typeface="Carlito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Carlito"/>
                <a:cs typeface="Arial" panose="020B0604020202020204" pitchFamily="34" charset="0"/>
              </a:rPr>
              <a:t>Thị</a:t>
            </a:r>
            <a:r>
              <a:rPr lang="en-US" sz="1200" dirty="0">
                <a:effectLst/>
                <a:latin typeface="Arial" panose="020B0604020202020204" pitchFamily="34" charset="0"/>
                <a:ea typeface="Carlito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Carlito"/>
                <a:cs typeface="Arial" panose="020B0604020202020204" pitchFamily="34" charset="0"/>
              </a:rPr>
              <a:t>Cẩm</a:t>
            </a:r>
            <a:r>
              <a:rPr lang="en-US" sz="1200" dirty="0">
                <a:effectLst/>
                <a:latin typeface="Arial" panose="020B0604020202020204" pitchFamily="34" charset="0"/>
                <a:ea typeface="Carlito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Carlito"/>
                <a:cs typeface="Arial" panose="020B0604020202020204" pitchFamily="34" charset="0"/>
              </a:rPr>
              <a:t>Huyền</a:t>
            </a:r>
            <a:r>
              <a:rPr lang="en-US" sz="1200" dirty="0">
                <a:effectLst/>
                <a:latin typeface="Arial" panose="020B0604020202020204" pitchFamily="34" charset="0"/>
                <a:ea typeface="Carlito"/>
                <a:cs typeface="Arial" panose="020B0604020202020204" pitchFamily="34" charset="0"/>
              </a:rPr>
              <a:t> - 3118410163</a:t>
            </a:r>
          </a:p>
          <a:p>
            <a:pPr marL="567690" marR="746760">
              <a:lnSpc>
                <a:spcPct val="150000"/>
              </a:lnSpc>
              <a:spcBef>
                <a:spcPts val="95"/>
              </a:spcBef>
              <a:spcAft>
                <a:spcPts val="0"/>
              </a:spcAft>
            </a:pPr>
            <a:r>
              <a:rPr lang="en-US" sz="1200" dirty="0" err="1">
                <a:effectLst/>
                <a:latin typeface="Arial" panose="020B0604020202020204" pitchFamily="34" charset="0"/>
                <a:ea typeface="Carlito"/>
                <a:cs typeface="Arial" panose="020B0604020202020204" pitchFamily="34" charset="0"/>
              </a:rPr>
              <a:t>Nguyễn</a:t>
            </a:r>
            <a:r>
              <a:rPr lang="en-US" sz="1200" dirty="0">
                <a:effectLst/>
                <a:latin typeface="Arial" panose="020B0604020202020204" pitchFamily="34" charset="0"/>
                <a:ea typeface="Carlito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Carlito"/>
                <a:cs typeface="Arial" panose="020B0604020202020204" pitchFamily="34" charset="0"/>
              </a:rPr>
              <a:t>Hoàng</a:t>
            </a:r>
            <a:r>
              <a:rPr lang="en-US" sz="1200" dirty="0">
                <a:effectLst/>
                <a:latin typeface="Arial" panose="020B0604020202020204" pitchFamily="34" charset="0"/>
                <a:ea typeface="Carlito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Carlito"/>
                <a:cs typeface="Arial" panose="020B0604020202020204" pitchFamily="34" charset="0"/>
              </a:rPr>
              <a:t>Huy</a:t>
            </a:r>
            <a:r>
              <a:rPr lang="en-US" sz="1200" dirty="0">
                <a:effectLst/>
                <a:latin typeface="Arial" panose="020B0604020202020204" pitchFamily="34" charset="0"/>
                <a:ea typeface="Carlito"/>
                <a:cs typeface="Arial" panose="020B0604020202020204" pitchFamily="34" charset="0"/>
              </a:rPr>
              <a:t> - 3118410152</a:t>
            </a:r>
          </a:p>
          <a:p>
            <a:pPr marL="567690" marR="746760">
              <a:lnSpc>
                <a:spcPct val="150000"/>
              </a:lnSpc>
              <a:spcBef>
                <a:spcPts val="95"/>
              </a:spcBef>
              <a:spcAft>
                <a:spcPts val="0"/>
              </a:spcAft>
            </a:pPr>
            <a:r>
              <a:rPr lang="en-US" sz="1200" dirty="0" err="1">
                <a:effectLst/>
                <a:latin typeface="Arial" panose="020B0604020202020204" pitchFamily="34" charset="0"/>
                <a:ea typeface="Carlito"/>
                <a:cs typeface="Arial" panose="020B0604020202020204" pitchFamily="34" charset="0"/>
              </a:rPr>
              <a:t>Võ</a:t>
            </a:r>
            <a:r>
              <a:rPr lang="en-US" sz="1200" dirty="0">
                <a:effectLst/>
                <a:latin typeface="Arial" panose="020B0604020202020204" pitchFamily="34" charset="0"/>
                <a:ea typeface="Carlito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Carlito"/>
                <a:cs typeface="Arial" panose="020B0604020202020204" pitchFamily="34" charset="0"/>
              </a:rPr>
              <a:t>Thị</a:t>
            </a:r>
            <a:r>
              <a:rPr lang="en-US" sz="1200" dirty="0">
                <a:effectLst/>
                <a:latin typeface="Arial" panose="020B0604020202020204" pitchFamily="34" charset="0"/>
                <a:ea typeface="Carlito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Carlito"/>
                <a:cs typeface="Arial" panose="020B0604020202020204" pitchFamily="34" charset="0"/>
              </a:rPr>
              <a:t>Tuyết</a:t>
            </a:r>
            <a:r>
              <a:rPr lang="en-US" sz="1200" dirty="0">
                <a:effectLst/>
                <a:latin typeface="Arial" panose="020B0604020202020204" pitchFamily="34" charset="0"/>
                <a:ea typeface="Carlito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Carlito"/>
                <a:cs typeface="Arial" panose="020B0604020202020204" pitchFamily="34" charset="0"/>
              </a:rPr>
              <a:t>Hồng</a:t>
            </a:r>
            <a:r>
              <a:rPr lang="en-US" sz="1200" dirty="0">
                <a:effectLst/>
                <a:latin typeface="Arial" panose="020B0604020202020204" pitchFamily="34" charset="0"/>
                <a:ea typeface="Carlito"/>
                <a:cs typeface="Arial" panose="020B0604020202020204" pitchFamily="34" charset="0"/>
              </a:rPr>
              <a:t> - 3118410138</a:t>
            </a:r>
          </a:p>
          <a:p>
            <a:pPr marL="567690" marR="746760">
              <a:lnSpc>
                <a:spcPct val="150000"/>
              </a:lnSpc>
              <a:spcBef>
                <a:spcPts val="95"/>
              </a:spcBef>
              <a:spcAft>
                <a:spcPts val="0"/>
              </a:spcAft>
            </a:pPr>
            <a:r>
              <a:rPr lang="en-US" sz="1200" dirty="0" err="1">
                <a:effectLst/>
                <a:latin typeface="Arial" panose="020B0604020202020204" pitchFamily="34" charset="0"/>
                <a:ea typeface="Carlito"/>
                <a:cs typeface="Arial" panose="020B0604020202020204" pitchFamily="34" charset="0"/>
              </a:rPr>
              <a:t>Vũ</a:t>
            </a:r>
            <a:r>
              <a:rPr lang="en-US" sz="1200" dirty="0">
                <a:effectLst/>
                <a:latin typeface="Arial" panose="020B0604020202020204" pitchFamily="34" charset="0"/>
                <a:ea typeface="Carlito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Carlito"/>
                <a:cs typeface="Arial" panose="020B0604020202020204" pitchFamily="34" charset="0"/>
              </a:rPr>
              <a:t>Thị</a:t>
            </a:r>
            <a:r>
              <a:rPr lang="en-US" sz="1200" dirty="0">
                <a:effectLst/>
                <a:latin typeface="Arial" panose="020B0604020202020204" pitchFamily="34" charset="0"/>
                <a:ea typeface="Carlito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Carlito"/>
                <a:cs typeface="Arial" panose="020B0604020202020204" pitchFamily="34" charset="0"/>
              </a:rPr>
              <a:t>Hải</a:t>
            </a:r>
            <a:r>
              <a:rPr lang="en-US" sz="1200" dirty="0">
                <a:effectLst/>
                <a:latin typeface="Arial" panose="020B0604020202020204" pitchFamily="34" charset="0"/>
                <a:ea typeface="Carlito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Carlito"/>
                <a:cs typeface="Arial" panose="020B0604020202020204" pitchFamily="34" charset="0"/>
              </a:rPr>
              <a:t>Hương</a:t>
            </a:r>
            <a:r>
              <a:rPr lang="en-US" sz="1200" dirty="0">
                <a:effectLst/>
                <a:latin typeface="Arial" panose="020B0604020202020204" pitchFamily="34" charset="0"/>
                <a:ea typeface="Carlito"/>
                <a:cs typeface="Arial" panose="020B0604020202020204" pitchFamily="34" charset="0"/>
              </a:rPr>
              <a:t> - 3118410175</a:t>
            </a:r>
          </a:p>
          <a:p>
            <a:pPr marL="567690" marR="746760">
              <a:lnSpc>
                <a:spcPct val="150000"/>
              </a:lnSpc>
              <a:spcBef>
                <a:spcPts val="95"/>
              </a:spcBef>
              <a:spcAft>
                <a:spcPts val="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Carlito"/>
                <a:cs typeface="Arial" panose="020B0604020202020204" pitchFamily="34" charset="0"/>
              </a:rPr>
              <a:t>Lê </a:t>
            </a:r>
            <a:r>
              <a:rPr lang="en-US" sz="1200" dirty="0" err="1">
                <a:effectLst/>
                <a:latin typeface="Arial" panose="020B0604020202020204" pitchFamily="34" charset="0"/>
                <a:ea typeface="Carlito"/>
                <a:cs typeface="Arial" panose="020B0604020202020204" pitchFamily="34" charset="0"/>
              </a:rPr>
              <a:t>Hồ</a:t>
            </a:r>
            <a:r>
              <a:rPr lang="en-US" sz="1200" dirty="0">
                <a:effectLst/>
                <a:latin typeface="Arial" panose="020B0604020202020204" pitchFamily="34" charset="0"/>
                <a:ea typeface="Carlito"/>
                <a:cs typeface="Arial" panose="020B0604020202020204" pitchFamily="34" charset="0"/>
              </a:rPr>
              <a:t> Kim Minh - 3118410265</a:t>
            </a:r>
          </a:p>
          <a:p>
            <a:pPr marL="567690" marR="746760">
              <a:lnSpc>
                <a:spcPct val="150000"/>
              </a:lnSpc>
              <a:spcBef>
                <a:spcPts val="95"/>
              </a:spcBef>
              <a:spcAft>
                <a:spcPts val="0"/>
              </a:spcAft>
            </a:pPr>
            <a:r>
              <a:rPr lang="en-US" sz="1200" dirty="0" err="1">
                <a:effectLst/>
                <a:latin typeface="Arial" panose="020B0604020202020204" pitchFamily="34" charset="0"/>
                <a:ea typeface="Carlito"/>
                <a:cs typeface="Arial" panose="020B0604020202020204" pitchFamily="34" charset="0"/>
              </a:rPr>
              <a:t>Lại</a:t>
            </a:r>
            <a:r>
              <a:rPr lang="en-US" sz="1200" dirty="0">
                <a:effectLst/>
                <a:latin typeface="Arial" panose="020B0604020202020204" pitchFamily="34" charset="0"/>
                <a:ea typeface="Carlito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Carlito"/>
                <a:cs typeface="Arial" panose="020B0604020202020204" pitchFamily="34" charset="0"/>
              </a:rPr>
              <a:t>Đức</a:t>
            </a:r>
            <a:r>
              <a:rPr lang="en-US" sz="1200" dirty="0">
                <a:effectLst/>
                <a:latin typeface="Arial" panose="020B0604020202020204" pitchFamily="34" charset="0"/>
                <a:ea typeface="Carlito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Carlito"/>
                <a:cs typeface="Arial" panose="020B0604020202020204" pitchFamily="34" charset="0"/>
              </a:rPr>
              <a:t>Trọng</a:t>
            </a:r>
            <a:r>
              <a:rPr lang="en-US" sz="1200" dirty="0">
                <a:effectLst/>
                <a:latin typeface="Arial" panose="020B0604020202020204" pitchFamily="34" charset="0"/>
                <a:ea typeface="Carlito"/>
                <a:cs typeface="Arial" panose="020B0604020202020204" pitchFamily="34" charset="0"/>
              </a:rPr>
              <a:t> - 3118410451</a:t>
            </a:r>
          </a:p>
          <a:p>
            <a:pPr marL="567690" marR="746760">
              <a:lnSpc>
                <a:spcPct val="150000"/>
              </a:lnSpc>
              <a:spcBef>
                <a:spcPts val="95"/>
              </a:spcBef>
              <a:spcAft>
                <a:spcPts val="0"/>
              </a:spcAft>
            </a:pPr>
            <a:r>
              <a:rPr lang="en-US" sz="1200" dirty="0" err="1">
                <a:effectLst/>
                <a:latin typeface="Arial" panose="020B0604020202020204" pitchFamily="34" charset="0"/>
                <a:ea typeface="Carlito"/>
                <a:cs typeface="Arial" panose="020B0604020202020204" pitchFamily="34" charset="0"/>
              </a:rPr>
              <a:t>Phạm</a:t>
            </a:r>
            <a:r>
              <a:rPr lang="en-US" sz="1200" dirty="0">
                <a:effectLst/>
                <a:latin typeface="Arial" panose="020B0604020202020204" pitchFamily="34" charset="0"/>
                <a:ea typeface="Carlito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Carlito"/>
                <a:cs typeface="Arial" panose="020B0604020202020204" pitchFamily="34" charset="0"/>
              </a:rPr>
              <a:t>Văn</a:t>
            </a:r>
            <a:r>
              <a:rPr lang="en-US" sz="1200" dirty="0">
                <a:effectLst/>
                <a:latin typeface="Arial" panose="020B0604020202020204" pitchFamily="34" charset="0"/>
                <a:ea typeface="Carlito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ea typeface="Carlito"/>
                <a:cs typeface="Arial" panose="020B0604020202020204" pitchFamily="34" charset="0"/>
              </a:rPr>
              <a:t>Lợi</a:t>
            </a:r>
            <a:r>
              <a:rPr lang="en-US" sz="1200" dirty="0">
                <a:effectLst/>
                <a:latin typeface="Arial" panose="020B0604020202020204" pitchFamily="34" charset="0"/>
                <a:ea typeface="Carlito"/>
                <a:cs typeface="Arial" panose="020B0604020202020204" pitchFamily="34" charset="0"/>
              </a:rPr>
              <a:t> - 3118410256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Topic one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Subtitle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giày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657984" cy="3931920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prototype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94D62198-E548-4174-B37F-F89CC797C471}"/>
              </a:ext>
            </a:extLst>
          </p:cNvPr>
          <p:cNvSpPr/>
          <p:nvPr/>
        </p:nvSpPr>
        <p:spPr>
          <a:xfrm>
            <a:off x="8153579" y="2254092"/>
            <a:ext cx="3498925" cy="3322694"/>
          </a:xfrm>
          <a:prstGeom prst="ellipse">
            <a:avLst/>
          </a:prstGeom>
          <a:solidFill>
            <a:srgbClr val="14A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542CCD-32C6-4893-9716-38DF7E68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B31703-0E98-4A66-B7A9-5E8009651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mại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thách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hội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9A603B-53A1-42A9-AEAE-E7DF0E66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4A7619E-6C99-4EC5-B763-BE8FF0E2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95DFB7B-FA87-487A-8612-F236C472F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0750" y="6347674"/>
            <a:ext cx="2743200" cy="365125"/>
          </a:xfrm>
        </p:spPr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2AAA9E-86D8-4115-90E0-005D0A2C8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075" y="3018411"/>
            <a:ext cx="2963932" cy="16004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995821-583C-4F5B-BC9C-27A1F5B82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369" y="1369044"/>
            <a:ext cx="31432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8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5E47B3-569B-4774-BBA3-B1C6BE80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endParaRPr lang="en-US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C06825-0221-4761-9B92-D58583C97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nghiêm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nhóm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80BBF36-F254-4019-A0D2-372967BE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8CAC01F-9FB3-47D3-8906-EF44E267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40F286-7CA6-4B6F-8EF8-D3FDEAF4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59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9D645C-186D-4AA4-AAE4-A54CB798A15F}"/>
              </a:ext>
            </a:extLst>
          </p:cNvPr>
          <p:cNvSpPr txBox="1"/>
          <p:nvPr/>
        </p:nvSpPr>
        <p:spPr>
          <a:xfrm>
            <a:off x="440265" y="488624"/>
            <a:ext cx="8531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D26DCE-A626-4DA5-8269-B076D6E23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340" y="974235"/>
            <a:ext cx="6858000" cy="5124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785734-66AE-4909-ADCA-B7D713251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0" y="2269864"/>
            <a:ext cx="5331700" cy="367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2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9AFA0-82D8-4B07-B9C9-79A96D22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4AAB7-27E2-4B57-A9AB-99AF15EAB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1855D-CE45-4DC9-BE65-5847C82F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425A6E-1845-4668-83B9-AAEEBBFEB673}"/>
              </a:ext>
            </a:extLst>
          </p:cNvPr>
          <p:cNvSpPr txBox="1"/>
          <p:nvPr/>
        </p:nvSpPr>
        <p:spPr>
          <a:xfrm>
            <a:off x="593463" y="927310"/>
            <a:ext cx="10174941" cy="4430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4000" b="1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40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buôn</a:t>
            </a:r>
            <a:r>
              <a:rPr lang="en-US" sz="40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40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giày</a:t>
            </a:r>
            <a:endParaRPr lang="en-US" sz="24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Sau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mẫu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phiếu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phiếu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Phiếu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sổ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dõi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2-3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thủ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doanh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nghiệp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kê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cứ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thừa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thiếu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thủ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biên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ngay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trách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nhiệm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tồn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... 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Thủ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thẻ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Căn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cứ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phiếu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sổ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hạch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4199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9AFA0-82D8-4B07-B9C9-79A96D22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4AAB7-27E2-4B57-A9AB-99AF15EAB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1855D-CE45-4DC9-BE65-5847C82F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594F3A-CCA3-4CAC-9758-AFD663F1A0F0}"/>
              </a:ext>
            </a:extLst>
          </p:cNvPr>
          <p:cNvSpPr txBox="1"/>
          <p:nvPr/>
        </p:nvSpPr>
        <p:spPr>
          <a:xfrm>
            <a:off x="351417" y="606048"/>
            <a:ext cx="11489166" cy="4873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lazada</a:t>
            </a:r>
            <a:endParaRPr lang="en-US" sz="2000" b="1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mẫu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lazada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submit form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đôi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giày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stock keeping unit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màu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size.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Xoa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lazada</a:t>
            </a:r>
            <a:endParaRPr lang="en-US" sz="2000" b="1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invoice number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ready_to_ship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chờ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sẵn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sàng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sẵn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sàn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vị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5005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9AFA0-82D8-4B07-B9C9-79A96D22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4AAB7-27E2-4B57-A9AB-99AF15EAB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1855D-CE45-4DC9-BE65-5847C82F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58F1A1-B90C-45FF-9121-38863F2525F9}"/>
              </a:ext>
            </a:extLst>
          </p:cNvPr>
          <p:cNvSpPr txBox="1"/>
          <p:nvPr/>
        </p:nvSpPr>
        <p:spPr>
          <a:xfrm>
            <a:off x="699247" y="892885"/>
            <a:ext cx="6482949" cy="2457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quầy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(local)</a:t>
            </a:r>
            <a:endParaRPr lang="en-US" sz="2000" b="1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sỉ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lẻ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sỉ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chốt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giữ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ý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5F526F-7CC0-43CA-812F-C133CD992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196" y="0"/>
            <a:ext cx="5009804" cy="688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293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08D85C-76F9-4BFA-8845-8A275592C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265" y="1776772"/>
            <a:ext cx="8386057" cy="432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0002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141</TotalTime>
  <Words>992</Words>
  <Application>Microsoft Office PowerPoint</Application>
  <PresentationFormat>Widescreen</PresentationFormat>
  <Paragraphs>125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Avenir Next LT Pro</vt:lpstr>
      <vt:lpstr>Calibri</vt:lpstr>
      <vt:lpstr>Calibri Light</vt:lpstr>
      <vt:lpstr>Tw Cen MT</vt:lpstr>
      <vt:lpstr>utm</vt:lpstr>
      <vt:lpstr>Wingdings</vt:lpstr>
      <vt:lpstr>ShapesVTI</vt:lpstr>
      <vt:lpstr>Phần mềm hỗ trợ bán giày đa nền tảng</vt:lpstr>
      <vt:lpstr>Phần mềm hỗ trợ bán giày đa nền tảng</vt:lpstr>
      <vt:lpstr>I. Lý do chọn đề tài</vt:lpstr>
      <vt:lpstr>III. Mục tiêu</vt:lpstr>
      <vt:lpstr>PowerPoint Presentation</vt:lpstr>
      <vt:lpstr>PowerPoint Presentation</vt:lpstr>
      <vt:lpstr>PowerPoint Presentation</vt:lpstr>
      <vt:lpstr>PowerPoint Presentation</vt:lpstr>
      <vt:lpstr>IV. Định hình hệ thống</vt:lpstr>
      <vt:lpstr>V. Quy trình prototype</vt:lpstr>
      <vt:lpstr>PowerPoint Presentation</vt:lpstr>
      <vt:lpstr>Jira – Kanban board</vt:lpstr>
      <vt:lpstr>PowerPoint Presentation</vt:lpstr>
      <vt:lpstr>PowerPoint Presentation</vt:lpstr>
      <vt:lpstr>PowerPoint Presentation</vt:lpstr>
      <vt:lpstr>Thank you</vt:lpstr>
      <vt:lpstr>Topic 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Shapes</dc:title>
  <dc:creator>Tik Tzuki</dc:creator>
  <cp:lastModifiedBy>Tik Tzuki</cp:lastModifiedBy>
  <cp:revision>16</cp:revision>
  <dcterms:created xsi:type="dcterms:W3CDTF">2020-12-03T10:08:36Z</dcterms:created>
  <dcterms:modified xsi:type="dcterms:W3CDTF">2020-12-04T15:36:25Z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