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hB/sQpL5oDNzSSZuThZYG7ke5V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1"/>
  </p:normalViewPr>
  <p:slideViewPr>
    <p:cSldViewPr snapToGrid="0" snapToObjects="1">
      <p:cViewPr varScale="1">
        <p:scale>
          <a:sx n="74" d="100"/>
          <a:sy n="74" d="100"/>
        </p:scale>
        <p:origin x="3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418652" y="333487"/>
            <a:ext cx="11533094" cy="6022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418652" y="333487"/>
            <a:ext cx="11533094" cy="6022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0" y="471900"/>
            <a:ext cx="12009120" cy="98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rPr lang="ko-KR" sz="5400" dirty="0" err="1"/>
              <a:t>Ch</a:t>
            </a:r>
            <a:r>
              <a:rPr lang="ko-KR" sz="5400" dirty="0"/>
              <a:t> 6-A: </a:t>
            </a:r>
            <a:r>
              <a:rPr lang="ko-KR" sz="5400" dirty="0" err="1"/>
              <a:t>Looping</a:t>
            </a:r>
            <a:r>
              <a:rPr lang="ko-KR" sz="5400" dirty="0"/>
              <a:t> and </a:t>
            </a:r>
            <a:r>
              <a:rPr lang="ko-KR" sz="5400" dirty="0" err="1"/>
              <a:t>Matrix</a:t>
            </a:r>
            <a:r>
              <a:rPr lang="ko-KR" sz="5400" dirty="0"/>
              <a:t> </a:t>
            </a:r>
            <a:r>
              <a:rPr lang="ko-KR" sz="5400" dirty="0" err="1"/>
              <a:t>Practice</a:t>
            </a:r>
            <a:endParaRPr sz="5400" dirty="0"/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457200" y="2255838"/>
            <a:ext cx="1048512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ko-KR" sz="2220" dirty="0"/>
              <a:t>이 </a:t>
            </a:r>
            <a:r>
              <a:rPr lang="ko-KR" sz="2220" dirty="0" err="1"/>
              <a:t>Chapter에</a:t>
            </a:r>
            <a:r>
              <a:rPr lang="ko-KR" sz="2220" dirty="0"/>
              <a:t> 있는 문제들을 </a:t>
            </a:r>
            <a:r>
              <a:rPr lang="ko-KR" sz="2220" dirty="0" err="1"/>
              <a:t>coding할때에는</a:t>
            </a:r>
            <a:r>
              <a:rPr lang="ko-KR" sz="2220" dirty="0"/>
              <a:t> 아래 나열된 </a:t>
            </a:r>
            <a:r>
              <a:rPr lang="ko-KR" sz="2220" dirty="0" err="1"/>
              <a:t>Built-In</a:t>
            </a:r>
            <a:r>
              <a:rPr lang="ko-KR" sz="2220" dirty="0"/>
              <a:t> </a:t>
            </a:r>
            <a:r>
              <a:rPr lang="ko-KR" sz="2220" dirty="0" err="1"/>
              <a:t>Function들</a:t>
            </a:r>
            <a:r>
              <a:rPr lang="ko-KR" sz="2220" dirty="0"/>
              <a:t> 이외의 </a:t>
            </a:r>
            <a:r>
              <a:rPr lang="ko-KR" sz="2220" dirty="0" err="1"/>
              <a:t>Built-In</a:t>
            </a:r>
            <a:r>
              <a:rPr lang="ko-KR" sz="2220" dirty="0"/>
              <a:t> </a:t>
            </a:r>
            <a:r>
              <a:rPr lang="ko-KR" sz="2220" dirty="0" err="1"/>
              <a:t>Function이나</a:t>
            </a:r>
            <a:r>
              <a:rPr lang="ko-KR" sz="2220" dirty="0"/>
              <a:t> </a:t>
            </a:r>
            <a:r>
              <a:rPr lang="ko-KR" sz="2220" dirty="0" err="1"/>
              <a:t>External</a:t>
            </a:r>
            <a:r>
              <a:rPr lang="ko-KR" sz="2220" dirty="0"/>
              <a:t> </a:t>
            </a:r>
            <a:r>
              <a:rPr lang="ko-KR" sz="2220" dirty="0" err="1"/>
              <a:t>Module에</a:t>
            </a:r>
            <a:r>
              <a:rPr lang="ko-KR" sz="2220" dirty="0"/>
              <a:t> 있는 </a:t>
            </a:r>
            <a:r>
              <a:rPr lang="ko-KR" sz="2220" dirty="0" err="1"/>
              <a:t>Function들</a:t>
            </a:r>
            <a:r>
              <a:rPr lang="ko-KR" sz="2220" dirty="0"/>
              <a:t> 을 쓰면 안됨</a:t>
            </a:r>
            <a:endParaRPr sz="222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ko-KR" sz="2220" dirty="0" err="1"/>
              <a:t>print</a:t>
            </a:r>
            <a:r>
              <a:rPr lang="ko-KR" sz="2220" dirty="0"/>
              <a:t>( ), </a:t>
            </a:r>
            <a:r>
              <a:rPr lang="ko-KR" sz="2220" dirty="0" err="1"/>
              <a:t>range</a:t>
            </a:r>
            <a:r>
              <a:rPr lang="ko-KR" sz="2220" dirty="0"/>
              <a:t>( ), </a:t>
            </a:r>
            <a:r>
              <a:rPr lang="ko-KR" sz="2220" dirty="0" err="1"/>
              <a:t>len</a:t>
            </a:r>
            <a:r>
              <a:rPr lang="ko-KR" sz="2220" dirty="0"/>
              <a:t>( ), </a:t>
            </a:r>
            <a:r>
              <a:rPr lang="ko-KR" sz="2220" dirty="0" err="1"/>
              <a:t>append</a:t>
            </a:r>
            <a:r>
              <a:rPr lang="ko-KR" sz="2220" dirty="0"/>
              <a:t>( )</a:t>
            </a:r>
            <a:endParaRPr sz="22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>
            <a:off x="412377" y="228227"/>
            <a:ext cx="11378004" cy="596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9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. 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f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9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(matrix</a:t>
            </a:r>
            <a:r>
              <a:rPr lang="en-US" altLang="ko-Kore-KR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)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함수는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입력 받은 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matrix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의 각 행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(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row)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에 존재하는 홀수를 “한 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줄”로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 출력한다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. 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f2(matrix)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을 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구현하시오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lvl="0">
              <a:lnSpc>
                <a:spcPct val="90000"/>
              </a:lnSpc>
            </a:pPr>
            <a:endParaRPr lang="ko-KR" altLang="en-US" sz="2400" dirty="0">
              <a:solidFill>
                <a:schemeClr val="dk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</a:t>
            </a:r>
            <a:r>
              <a:rPr lang="ko-KR" sz="2400" dirty="0" err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f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9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([[1,0],[0,1]])</a:t>
            </a:r>
            <a:endParaRPr sz="24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</a:t>
            </a:r>
            <a:endParaRPr sz="24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</a:t>
            </a:r>
            <a:r>
              <a:rPr lang="ko-KR" sz="2400" dirty="0" err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f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9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([[1,2,3],[4,5,6]])</a:t>
            </a:r>
            <a:endParaRPr sz="24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1 3</a:t>
            </a:r>
            <a:endParaRPr sz="24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5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</a:t>
            </a:r>
            <a:r>
              <a:rPr lang="ko-KR" sz="2400" dirty="0" err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f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9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([[1],[2],[3],[4]])</a:t>
            </a:r>
            <a:endParaRPr sz="24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</a:t>
            </a:r>
            <a:endParaRPr sz="24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3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/>
          <p:nvPr/>
        </p:nvSpPr>
        <p:spPr>
          <a:xfrm>
            <a:off x="272528" y="318333"/>
            <a:ext cx="11324216" cy="52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1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0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.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Source Sans Pro"/>
              </a:rPr>
              <a:t>f10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(matrix1, matrix2)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함수는 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matirx1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과 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matrix2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에 대한 행렬의 합을 출력한다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단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, 2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개의 행렬은 동일한 크기를 가지고 있다고 가정한다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. 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f10(matrix1, marix2)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을 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구현하시오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lvl="0"/>
            <a:endParaRPr lang="ko-KR" altLang="en-US" sz="2400" dirty="0">
              <a:solidFill>
                <a:schemeClr val="dk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f1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0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([[1,0],[0,1]],[[1,0],[0,1]])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[[2, 0], [0, 2]]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f1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0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([[1,2,3],[4,5,6]],[[-1,-1,-1],[-1,-1,-1]])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[[0, 1, 2], [3, 4, 5]]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f1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0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([[1],[2],[3],[4]],[[4],[3],[2],[1]])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[[5], [5], [5], [5]]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/>
          <p:nvPr/>
        </p:nvSpPr>
        <p:spPr>
          <a:xfrm>
            <a:off x="229496" y="311588"/>
            <a:ext cx="11216640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1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1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. 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f1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1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(matrix1, matrix2</a:t>
            </a:r>
            <a:r>
              <a:rPr lang="en-US" altLang="ko-Kore-KR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)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함수는 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matrix1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과 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matrix2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에 대해서 행렬의 곱셈을 반환한다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.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단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행렬의 곱셈을 위한 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matrix1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의 열과 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matrix2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의 행의 크기는 동일하다고 가정한다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. 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f11(matrix1, matrix2)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을 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구현하시오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lvl="0"/>
            <a:endParaRPr lang="ko-KR" altLang="en-US" sz="2400" dirty="0">
              <a:solidFill>
                <a:schemeClr val="dk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f1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1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([[1,0],[0,1]],[[1,0],[0,1]],)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[[1, 0], [0, 1]]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f1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1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([[1,2,3],[4,5,6]],[[-1,-1],[-1,-1],[-1,-1]])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[[-6, -6], [-15, -15]]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f1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1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([[4,3,2,1]],[[1],[2],[3],[4]])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</a:t>
            </a:r>
            <a:r>
              <a:rPr lang="en-US" altLang="ko-KR" sz="2400" dirty="0" smtClean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[</a:t>
            </a:r>
            <a:r>
              <a:rPr lang="ko-KR" sz="2400" dirty="0" smtClean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[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20</a:t>
            </a:r>
            <a:r>
              <a:rPr lang="ko-KR" sz="2400" dirty="0" smtClean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]</a:t>
            </a:r>
            <a:r>
              <a:rPr lang="en-US" altLang="ko-KR" sz="2400" dirty="0" smtClean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]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/>
          <p:nvPr/>
        </p:nvSpPr>
        <p:spPr>
          <a:xfrm>
            <a:off x="272525" y="268557"/>
            <a:ext cx="11657705" cy="4819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90000"/>
              </a:lnSpc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1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2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. 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f1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2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(matrix</a:t>
            </a:r>
            <a:r>
              <a:rPr lang="en-US" altLang="ko-Kore-KR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)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함수는 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단위행렬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(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Identity </a:t>
            </a:r>
            <a:r>
              <a:rPr lang="en-US" altLang="ko-Kore-KR" sz="2000" dirty="0" err="1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matix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)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이면 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True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를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 반환하고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,  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</a:pP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단위행렬이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 아니면 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False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를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 반환한다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.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단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입력 받은 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matrix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의 행과 열이 항상 동일한 크기를 가지고 있다고 가정한다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. 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f12(matrix)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을 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구현하시오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lvl="0">
              <a:lnSpc>
                <a:spcPct val="90000"/>
              </a:lnSpc>
            </a:pPr>
            <a:endParaRPr lang="ko-KR" altLang="en-US" sz="2400" dirty="0">
              <a:solidFill>
                <a:schemeClr val="dk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f1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2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([[1]])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</a:t>
            </a:r>
            <a:r>
              <a:rPr lang="ko-KR" sz="2400" dirty="0" err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True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f1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2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([[1,0,0],[0,1,0],[0,0,1]])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</a:t>
            </a:r>
            <a:r>
              <a:rPr lang="ko-KR" sz="2400" dirty="0" err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True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f1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2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([[1,0,0],[0,1,5],[0,0,1]])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</a:t>
            </a:r>
            <a:r>
              <a:rPr lang="ko-KR" sz="2400" dirty="0" err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False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154192" y="117693"/>
            <a:ext cx="12037808" cy="667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1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3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. 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f1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3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(rows, cols)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함수는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이웃하는 원소의 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갯수를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 담고 있는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2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차원 리스트를 반환한다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.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이웃하는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원소의 의미는 “상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,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 하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좌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, 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우”에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 원소가 존재하는 경우이다</a:t>
            </a:r>
            <a:r>
              <a:rPr lang="en-US" altLang="ko-KR" sz="200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. </a:t>
            </a:r>
            <a:r>
              <a:rPr lang="en-US" altLang="ko-KR" sz="2000" smtClean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f13(rows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, cols)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을 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구현하시오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lvl="0"/>
            <a:endParaRPr lang="ko-KR" altLang="en-US" sz="2400" dirty="0">
              <a:solidFill>
                <a:schemeClr val="dk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f1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3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(3,3)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[[2, 3, 2], [3, 4, 3], [2, 3, 2]]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f1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3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(5,1)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[[1], [2], [2], [2], [1]]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f1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3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(5,0)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[[], [], [], [], []]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f1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3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(0,5)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[]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f1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3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(2,2)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[[2, 2], [2, 2]]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380227" y="397519"/>
            <a:ext cx="11066034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sz="24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1. </a:t>
            </a: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f1(</a:t>
            </a:r>
            <a:r>
              <a:rPr lang="ko-KR" sz="2000" dirty="0" err="1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n</a:t>
            </a: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) </a:t>
            </a:r>
            <a:r>
              <a:rPr lang="ko-KR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함수는 </a:t>
            </a: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(1, …, </a:t>
            </a:r>
            <a:r>
              <a:rPr lang="ko-KR" sz="2000" dirty="0" err="1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n</a:t>
            </a: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) 수열 </a:t>
            </a:r>
            <a:r>
              <a:rPr lang="ko-KR" sz="2000" dirty="0" err="1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여러개를</a:t>
            </a: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 사용하여 아래와 같은 삼각형 모양을 출력한다</a:t>
            </a:r>
            <a:r>
              <a:rPr lang="ko-KR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.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ko-KR" sz="20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f1(</a:t>
            </a:r>
            <a:r>
              <a:rPr lang="ko-KR" altLang="ko-KR" sz="2000" dirty="0" err="1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n</a:t>
            </a:r>
            <a:r>
              <a:rPr lang="ko-KR" altLang="ko-KR" sz="20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)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을 </a:t>
            </a:r>
            <a:r>
              <a:rPr lang="ko-KR" altLang="en-US" sz="2000" dirty="0" err="1" smtClean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구현하시오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.</a:t>
            </a:r>
            <a:endParaRPr sz="20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f1(5)</a:t>
            </a:r>
            <a:endParaRPr sz="24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</a:t>
            </a:r>
            <a:endParaRPr sz="24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1 2</a:t>
            </a:r>
            <a:endParaRPr sz="24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1 2 3</a:t>
            </a:r>
            <a:endParaRPr sz="24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1 2 3 4</a:t>
            </a:r>
            <a:endParaRPr sz="24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1 2 3 4 5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f1(0)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f1(1)</a:t>
            </a:r>
            <a:endParaRPr sz="24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</a:t>
            </a:r>
            <a:endParaRPr sz="2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379103" y="362243"/>
            <a:ext cx="11162851" cy="612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2. f2(</a:t>
            </a:r>
            <a:r>
              <a:rPr lang="ko-KR" sz="2400" dirty="0" err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n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) </a:t>
            </a:r>
            <a:r>
              <a:rPr lang="ko-KR" sz="2400" dirty="0" smtClean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함수는 </a:t>
            </a: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숫자가 출력된 횟수를 원소로 사용하여 아래와 같은 삼각형 모양을 출력한다</a:t>
            </a:r>
            <a:r>
              <a:rPr lang="ko-KR" sz="2400" dirty="0" smtClean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.</a:t>
            </a:r>
            <a:r>
              <a:rPr lang="ko-KR" altLang="ko-KR" sz="24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 </a:t>
            </a:r>
            <a:r>
              <a:rPr lang="ko-KR" altLang="ko-KR" sz="2400" dirty="0" err="1" smtClean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f</a:t>
            </a:r>
            <a:r>
              <a:rPr lang="en-US" altLang="ko-KR" sz="2400" dirty="0" smtClean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2</a:t>
            </a:r>
            <a:r>
              <a:rPr lang="ko-KR" altLang="ko-KR" sz="2400" dirty="0" smtClean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(</a:t>
            </a:r>
            <a:r>
              <a:rPr lang="ko-KR" altLang="ko-KR" sz="2400" dirty="0" err="1" smtClean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n</a:t>
            </a:r>
            <a:r>
              <a:rPr lang="ko-KR" altLang="ko-KR" sz="24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) </a:t>
            </a:r>
            <a:r>
              <a:rPr lang="ko-KR" altLang="en-US" sz="24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을 </a:t>
            </a:r>
            <a:r>
              <a:rPr lang="ko-KR" altLang="en-US" sz="2400" dirty="0" err="1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구현하시오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.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&gt;&gt;&gt; f2(3)</a:t>
            </a:r>
            <a:endParaRPr sz="20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</a:t>
            </a:r>
            <a:endParaRPr sz="20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2 3</a:t>
            </a:r>
            <a:endParaRPr sz="20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4 5 6</a:t>
            </a:r>
            <a:endParaRPr sz="20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f2(0)</a:t>
            </a:r>
            <a:endParaRPr sz="20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f2(1)</a:t>
            </a:r>
            <a:endParaRPr sz="20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</a:t>
            </a:r>
            <a:endParaRPr sz="20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f2(5)</a:t>
            </a:r>
            <a:endParaRPr sz="20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</a:t>
            </a:r>
            <a:endParaRPr sz="20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2 3</a:t>
            </a:r>
            <a:endParaRPr sz="20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4 5 6</a:t>
            </a:r>
            <a:endParaRPr sz="20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7 8 9 10</a:t>
            </a:r>
            <a:endParaRPr sz="20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11 12 13 14 15</a:t>
            </a:r>
            <a:endParaRPr sz="2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347206" y="279607"/>
            <a:ext cx="11528611" cy="6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sz="20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3. 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f3(n)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함수는 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n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번째 행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(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row)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까지는 숫자가 노출된 횟수를 원소로 사용하고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, 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n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번째 행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(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row)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이후에는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1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씩 감소하는 횟수를 원소로 사용하여 아래와 같은 피라미드 모양을 출력한다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. 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f3(n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)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을 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구현하시오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lvl="0"/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f3(3)</a:t>
            </a:r>
            <a:endParaRPr sz="18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</a:t>
            </a:r>
            <a:endParaRPr sz="18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2 3</a:t>
            </a:r>
            <a:endParaRPr sz="18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4 5 6</a:t>
            </a:r>
            <a:endParaRPr sz="18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2 3</a:t>
            </a:r>
            <a:endParaRPr sz="18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f3(4)</a:t>
            </a:r>
            <a:endParaRPr sz="18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</a:t>
            </a:r>
            <a:endParaRPr sz="18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2 3</a:t>
            </a:r>
            <a:endParaRPr sz="18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4 5 6</a:t>
            </a:r>
            <a:endParaRPr sz="18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7 8 9 10</a:t>
            </a:r>
            <a:endParaRPr sz="18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4 5 6</a:t>
            </a:r>
            <a:endParaRPr sz="18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2 3</a:t>
            </a:r>
            <a:endParaRPr sz="18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f3(0)</a:t>
            </a:r>
            <a:endParaRPr sz="18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f3(1)</a:t>
            </a:r>
            <a:endParaRPr sz="18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/>
          <p:nvPr/>
        </p:nvSpPr>
        <p:spPr>
          <a:xfrm>
            <a:off x="283284" y="205363"/>
            <a:ext cx="11388763" cy="612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4. </a:t>
            </a:r>
            <a:r>
              <a:rPr lang="en-US" altLang="ko-Kore-KR" sz="24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f4(n</a:t>
            </a:r>
            <a:r>
              <a:rPr lang="en-US" altLang="ko-Kore-KR" sz="24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) </a:t>
            </a:r>
            <a:r>
              <a:rPr lang="ko-KR" altLang="en-US" sz="24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함수는 </a:t>
            </a:r>
            <a:r>
              <a:rPr lang="ko-KR" altLang="en-US" sz="24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숫자가 출력된 횟수를 원소로 </a:t>
            </a:r>
          </a:p>
          <a:p>
            <a:r>
              <a:rPr lang="ko-KR" altLang="en-US" sz="24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사용하여 아래와 같은 피라미드를 출력한다</a:t>
            </a:r>
            <a:r>
              <a:rPr lang="en-US" altLang="ko-KR" sz="24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. </a:t>
            </a:r>
            <a:r>
              <a:rPr lang="en-US" altLang="ko-KR" sz="2400" dirty="0" smtClean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f4(n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) </a:t>
            </a:r>
            <a:r>
              <a:rPr lang="ko-KR" altLang="en-US" sz="24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을 </a:t>
            </a:r>
            <a:r>
              <a:rPr lang="ko-KR" altLang="en-US" sz="2400" dirty="0" err="1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구현하시오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.</a:t>
            </a:r>
            <a:endParaRPr lang="ko-KR" altLang="en-US" sz="24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lvl="0"/>
            <a:endParaRPr sz="2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f4(3)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2 3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4 5 6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7 8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9</a:t>
            </a:r>
            <a:endParaRPr sz="2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f4(0)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f4(1)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</a:t>
            </a:r>
            <a:endParaRPr sz="2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/>
          <p:nvPr/>
        </p:nvSpPr>
        <p:spPr>
          <a:xfrm>
            <a:off x="218737" y="273580"/>
            <a:ext cx="11474825" cy="6568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5. 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f5(matrix</a:t>
            </a:r>
            <a:r>
              <a:rPr lang="en-US" altLang="ko-Kore-KR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)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함수는 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입력받은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matrix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의 각 행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(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row)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에 대한 합을 출력한다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. 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F5(matrix)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을 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구현하시오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lvl="0"/>
            <a:endParaRPr lang="ko-KR" altLang="en-US" sz="2400" dirty="0">
              <a:solidFill>
                <a:schemeClr val="dk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altLang="ko-KR"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&gt;&gt;&gt; f5([[1,0],[0,1]])</a:t>
            </a:r>
            <a:endParaRPr sz="16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1</a:t>
            </a:r>
            <a:endParaRPr sz="16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1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&gt;&gt;&gt; f5([[1,2,3],[4,5,6]])</a:t>
            </a:r>
            <a:endParaRPr sz="16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6</a:t>
            </a:r>
            <a:endParaRPr sz="16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15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&gt;&gt;&gt; f5([[1],[2],[3],[4]])</a:t>
            </a:r>
            <a:endParaRPr sz="16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1</a:t>
            </a:r>
            <a:endParaRPr sz="16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2</a:t>
            </a:r>
            <a:endParaRPr sz="16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3</a:t>
            </a:r>
            <a:endParaRPr sz="16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4</a:t>
            </a:r>
            <a:endParaRPr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/>
          <p:nvPr/>
        </p:nvSpPr>
        <p:spPr>
          <a:xfrm>
            <a:off x="304799" y="286693"/>
            <a:ext cx="11743765" cy="7143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6. 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f6(matrix</a:t>
            </a:r>
            <a:r>
              <a:rPr lang="en-US" altLang="ko-KR" sz="2400" dirty="0" smtClean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)</a:t>
            </a:r>
            <a:r>
              <a:rPr lang="ko-KR" altLang="en-US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ko-KR" altLang="en-US" sz="2400" dirty="0" smtClean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함수는 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matrix</a:t>
            </a:r>
            <a:r>
              <a:rPr lang="ko-KR" altLang="en-US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의 </a:t>
            </a:r>
            <a:r>
              <a:rPr lang="ko-KR" altLang="en-US" sz="2400" dirty="0" err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대각원소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(Diagonal)</a:t>
            </a:r>
            <a:r>
              <a:rPr lang="ko-KR" altLang="en-US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에 대해서 출력한다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.</a:t>
            </a:r>
            <a:r>
              <a:rPr lang="ko-KR" altLang="en-US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endParaRPr lang="en-US" altLang="ko-KR" sz="24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>
              <a:lnSpc>
                <a:spcPct val="107000"/>
              </a:lnSpc>
            </a:pPr>
            <a:r>
              <a:rPr lang="ko-KR" altLang="en-US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단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,</a:t>
            </a:r>
            <a:r>
              <a:rPr lang="ko-KR" altLang="en-US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matrix</a:t>
            </a:r>
            <a:r>
              <a:rPr lang="ko-KR" altLang="en-US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가 </a:t>
            </a:r>
            <a:r>
              <a:rPr lang="ko-KR" altLang="en-US" sz="2400" dirty="0" err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정방행렬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(Square matrix)</a:t>
            </a:r>
            <a:r>
              <a:rPr lang="ko-KR" altLang="en-US" sz="24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이라고 가정한다</a:t>
            </a:r>
            <a:r>
              <a:rPr lang="en-US" altLang="ko-KR" sz="2400" dirty="0" smtClean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. </a:t>
            </a:r>
            <a:r>
              <a:rPr lang="en-US" altLang="ko-KR" sz="2400" dirty="0" smtClean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f6(matrix) </a:t>
            </a:r>
            <a:r>
              <a:rPr lang="ko-KR" altLang="en-US" sz="24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을 </a:t>
            </a:r>
            <a:r>
              <a:rPr lang="ko-KR" altLang="en-US" sz="2400" dirty="0" err="1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구현하시오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.</a:t>
            </a:r>
            <a:endParaRPr lang="ko-KR" altLang="en-US" sz="24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&gt;&gt;&gt; f6([[1,0],[0,1]])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1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1</a:t>
            </a:r>
            <a:endParaRPr sz="2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&gt;&gt;&gt; f6([[1,2,3],[4,5,6],[7,8,9]])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1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5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9</a:t>
            </a:r>
            <a:endParaRPr sz="2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&gt;&gt;&gt; f6([[1]])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1</a:t>
            </a:r>
            <a:endParaRPr sz="2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/>
          <p:nvPr/>
        </p:nvSpPr>
        <p:spPr>
          <a:xfrm>
            <a:off x="143484" y="146113"/>
            <a:ext cx="12113113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7. </a:t>
            </a:r>
            <a:r>
              <a:rPr lang="en-US" altLang="ko-Kore-KR" sz="24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f7(matrix) </a:t>
            </a:r>
            <a:r>
              <a:rPr lang="ko-KR" altLang="en-US" sz="24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함수는 </a:t>
            </a:r>
            <a:r>
              <a:rPr lang="ko-KR" altLang="en-US" sz="24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입력 받은 </a:t>
            </a:r>
            <a:r>
              <a:rPr lang="en-US" altLang="ko-Kore-KR" sz="24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matrix</a:t>
            </a:r>
            <a:r>
              <a:rPr lang="ko-KR" altLang="en-US" sz="24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의 모든 </a:t>
            </a:r>
            <a:r>
              <a:rPr lang="en-US" altLang="ko-KR" sz="24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row</a:t>
            </a:r>
            <a:r>
              <a:rPr lang="ko-KR" altLang="en-US" sz="24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의 구성원들의 </a:t>
            </a:r>
            <a:r>
              <a:rPr lang="ko-KR" altLang="en-US" sz="24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 합을 </a:t>
            </a:r>
            <a:r>
              <a:rPr lang="ko-KR" altLang="en-US" sz="24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반환한다</a:t>
            </a:r>
            <a:r>
              <a:rPr lang="en-US" altLang="ko-KR" sz="24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. </a:t>
            </a:r>
            <a:r>
              <a:rPr lang="en-US" altLang="ko-KR" sz="2400" dirty="0" smtClean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f7(matrix) </a:t>
            </a:r>
            <a:r>
              <a:rPr lang="ko-KR" altLang="en-US" sz="24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을 </a:t>
            </a:r>
            <a:r>
              <a:rPr lang="ko-KR" altLang="en-US" sz="2400" dirty="0" err="1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구현하시오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.</a:t>
            </a:r>
            <a:endParaRPr lang="ko-KR" altLang="en-US" sz="24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lvl="0"/>
            <a:endParaRPr lang="ko-KR" altLang="en-US" sz="2800" dirty="0">
              <a:solidFill>
                <a:schemeClr val="dk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/>
            <a:endParaRPr lang="ko-KR" altLang="en-US" sz="2000" dirty="0">
              <a:solidFill>
                <a:schemeClr val="dk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/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&gt;&gt;&gt; </a:t>
            </a:r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f7( [[1,0],[0,1]] ) </a:t>
            </a:r>
            <a:endParaRPr lang="en-US" altLang="ko-Kore-KR" sz="2000" dirty="0">
              <a:latin typeface="+mn-ea"/>
              <a:ea typeface="+mn-ea"/>
            </a:endParaRPr>
          </a:p>
          <a:p>
            <a:pPr lvl="0"/>
            <a:r>
              <a:rPr lang="en-US" altLang="ko-Kore-KR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1</a:t>
            </a:r>
          </a:p>
          <a:p>
            <a:pPr lvl="0"/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1</a:t>
            </a:r>
            <a:endParaRPr lang="en-US" altLang="ko-Kore-KR" sz="2000" dirty="0">
              <a:solidFill>
                <a:schemeClr val="dk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/>
            <a:endParaRPr lang="en-US" altLang="ko-Kore-KR" sz="2000" dirty="0">
              <a:latin typeface="+mn-ea"/>
              <a:ea typeface="+mn-ea"/>
            </a:endParaRPr>
          </a:p>
          <a:p>
            <a:pPr lvl="0"/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&gt;&gt;&gt; f7( [[1,2,3],[4,5,6]] ) </a:t>
            </a:r>
            <a:endParaRPr lang="en-US" altLang="ko-Kore-KR" sz="2000" dirty="0">
              <a:latin typeface="+mn-ea"/>
              <a:ea typeface="+mn-ea"/>
            </a:endParaRPr>
          </a:p>
          <a:p>
            <a:pPr lvl="0"/>
            <a:r>
              <a:rPr lang="en-US" altLang="ko-Kore-KR" sz="2000" dirty="0" smtClean="0">
                <a:latin typeface="+mn-ea"/>
                <a:ea typeface="+mn-ea"/>
              </a:rPr>
              <a:t>6</a:t>
            </a:r>
            <a:endParaRPr lang="en-US" altLang="ko-Kore-KR" sz="2000" dirty="0">
              <a:latin typeface="+mn-ea"/>
              <a:ea typeface="+mn-ea"/>
            </a:endParaRPr>
          </a:p>
          <a:p>
            <a:pPr lvl="0"/>
            <a:r>
              <a:rPr lang="en-US" altLang="ko-Kore-KR" sz="20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15</a:t>
            </a:r>
          </a:p>
          <a:p>
            <a:pPr lvl="0"/>
            <a:endParaRPr lang="en-US" altLang="ko-Kore-KR" sz="2000" dirty="0">
              <a:solidFill>
                <a:schemeClr val="dk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/>
            <a:r>
              <a:rPr lang="en-US" altLang="ko-Kore-KR" sz="20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&gt;&gt;&gt; f7( [[1],[2],[3],[4]] )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+mn-ea"/>
                <a:ea typeface="+mn-ea"/>
              </a:rPr>
              <a:t>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+mn-ea"/>
                <a:ea typeface="+mn-ea"/>
              </a:rPr>
              <a:t>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+mn-ea"/>
                <a:ea typeface="+mn-ea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n-ea"/>
                <a:ea typeface="+mn-ea"/>
              </a:rPr>
              <a:t>4</a:t>
            </a:r>
            <a:endParaRPr sz="2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/>
          <p:nvPr/>
        </p:nvSpPr>
        <p:spPr>
          <a:xfrm>
            <a:off x="283284" y="278615"/>
            <a:ext cx="11786796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8. </a:t>
            </a:r>
            <a:r>
              <a:rPr lang="en-US" altLang="ko-Kore-KR" sz="24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f8(matrix) </a:t>
            </a:r>
            <a:r>
              <a:rPr lang="ko-KR" altLang="en-US" sz="24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함수는 </a:t>
            </a:r>
            <a:r>
              <a:rPr lang="ko-KR" altLang="en-US" sz="24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입력 받은 </a:t>
            </a:r>
            <a:r>
              <a:rPr lang="en-US" altLang="ko-Kore-KR" sz="24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matrix</a:t>
            </a:r>
            <a:r>
              <a:rPr lang="ko-KR" altLang="en-US" sz="2400" dirty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의 모든 원소에 대한 합을 반환한다</a:t>
            </a:r>
            <a:r>
              <a:rPr lang="en-US" altLang="ko-KR" sz="2400" dirty="0" smtClean="0">
                <a:solidFill>
                  <a:schemeClr val="dk1"/>
                </a:solidFill>
                <a:latin typeface="+mn-ea"/>
                <a:ea typeface="+mn-ea"/>
                <a:cs typeface="Source Sans Pro"/>
                <a:sym typeface="Source Sans Pro"/>
              </a:rPr>
              <a:t>. </a:t>
            </a:r>
            <a:r>
              <a:rPr lang="en-US" altLang="ko-KR" sz="2400" dirty="0" smtClean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f8(matrix) </a:t>
            </a:r>
            <a:r>
              <a:rPr lang="ko-KR" altLang="en-US" sz="24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을 </a:t>
            </a:r>
            <a:r>
              <a:rPr lang="ko-KR" altLang="en-US" sz="2400" dirty="0" err="1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구현하시오</a:t>
            </a:r>
            <a:r>
              <a:rPr lang="en-US" altLang="ko-KR" sz="2400" dirty="0">
                <a:solidFill>
                  <a:schemeClr val="dk1"/>
                </a:solidFill>
                <a:latin typeface="+mn-ea"/>
                <a:cs typeface="Source Sans Pro"/>
                <a:sym typeface="Source Sans Pro"/>
              </a:rPr>
              <a:t>.</a:t>
            </a:r>
            <a:endParaRPr lang="ko-KR" altLang="en-US" sz="24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lvl="0"/>
            <a:endParaRPr lang="ko-KR" altLang="en-US" sz="2800" dirty="0">
              <a:solidFill>
                <a:schemeClr val="dk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f8([[1,0],[0,1]])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2</a:t>
            </a:r>
            <a:endParaRPr sz="2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f8([[1,2,3],[4,5,6]])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21</a:t>
            </a:r>
            <a:endParaRPr sz="2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&gt;&gt;&gt; f8([[1],[2],[3],[4]])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   10</a:t>
            </a:r>
            <a:endParaRPr sz="2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1073</Words>
  <Application>Microsoft Office PowerPoint</Application>
  <PresentationFormat>와이드스크린</PresentationFormat>
  <Paragraphs>195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맑은 고딕</vt:lpstr>
      <vt:lpstr>Source Sans Pro</vt:lpstr>
      <vt:lpstr>Office 테마</vt:lpstr>
      <vt:lpstr>Ch 6-A: Looping and Matrix Practice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6-A: Looping and Matrix Practice</dc:title>
  <dc:subject/>
  <dc:creator>Administrator</dc:creator>
  <cp:keywords/>
  <dc:description/>
  <cp:lastModifiedBy>hjkim</cp:lastModifiedBy>
  <cp:revision>14</cp:revision>
  <dcterms:created xsi:type="dcterms:W3CDTF">2017-03-22T03:39:34Z</dcterms:created>
  <dcterms:modified xsi:type="dcterms:W3CDTF">2021-03-09T01:37:45Z</dcterms:modified>
  <cp:category/>
</cp:coreProperties>
</file>