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7" r:id="rId3"/>
    <p:sldId id="265" r:id="rId4"/>
    <p:sldId id="264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F9824-C455-4384-9B6C-C4FDA389A4A0}" type="datetimeFigureOut">
              <a:rPr lang="ko-KR" altLang="en-US" smtClean="0"/>
              <a:t>2021. 6. 8.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6137D-72EB-44E8-B4BF-C44BBDA27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6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E87E7-0C73-44B1-AA9D-FFE9F1E10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FA66CA-187E-460E-8041-9D69B3F39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5D2FE-35F3-4D92-9AED-1BBFB08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56A8-0766-4117-B11D-BC73AFA92EB7}" type="datetime1">
              <a:rPr lang="ko-KR" altLang="en-US" smtClean="0"/>
              <a:t>2021. 6. 8.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99277-ACDB-406A-87AD-CC4A4BAA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47C57-08C4-46A8-87CD-1B200394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3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E7D5A-E566-4614-B5D8-383B40E9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DFE84-C283-4B25-BBDE-BB98BDB5D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98DCD-EDC5-4B1C-96C9-DD5A78F8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C7FE-47B7-422F-8110-58CF0372EC44}" type="datetime1">
              <a:rPr lang="ko-KR" altLang="en-US" smtClean="0"/>
              <a:t>2021. 6. 8.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6C97F-C4E3-4017-BBBF-E16669DD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CDEAE-B105-4C83-9819-3976F288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9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0FE397-86C5-4D93-B341-27BE30474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9E3FC-3542-4B99-B78E-3AAD76D28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AEDDD-9464-431A-BF2E-97D7D326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483C-E8B5-4FCC-A9AC-1299D73A1C7A}" type="datetime1">
              <a:rPr lang="ko-KR" altLang="en-US" smtClean="0"/>
              <a:t>2021. 6. 8.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CEE63-2BA8-43CD-A00F-D7886761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1E2B9-4EFE-4BB1-9C27-CD5B0CDF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45673-0FEA-479E-A338-95775AF0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9D135-6AD0-4316-BCA4-860C33C44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08DB1-3C72-4E82-8B47-E27D4418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1732-D430-4527-9F46-8B31763F10C8}" type="datetime1">
              <a:rPr lang="ko-KR" altLang="en-US" smtClean="0"/>
              <a:t>2021. 6. 8.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8C929-6A33-4F85-93EF-DC617A82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789A8-AC79-43C4-B7D9-75D4AD5D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0777" y="6600326"/>
            <a:ext cx="531223" cy="242298"/>
          </a:xfrm>
        </p:spPr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6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6DDAE-D849-4B1E-802C-0521BF6F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D0DE6A-D7FA-4F23-B19C-C9FCBEC8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100DC-78CB-44C7-9753-93D5286A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B6B-CA17-4C27-94F3-4DB8FCDD22FE}" type="datetime1">
              <a:rPr lang="ko-KR" altLang="en-US" smtClean="0"/>
              <a:t>2021. 6. 8.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16B4A-D33B-4A4D-99D8-432D3C06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2CB98-D505-4479-841F-EE12CD7C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2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63B91-9B7E-499F-84A3-708A10E3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267EE-BE54-40A7-A0AB-E793C1A01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8D593-5124-48E5-AC83-F9FFF0741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C9C92-6D23-4DB5-98BA-365DF94D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8A8D-4FA2-42CB-8FA9-17E88D8A1B2B}" type="datetime1">
              <a:rPr lang="ko-KR" altLang="en-US" smtClean="0"/>
              <a:t>2021. 6. 8.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D5829-FCEB-4BD4-AA2F-D703C68C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3953FA-201C-4370-9552-C7868930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9B10C-99F9-4197-A597-9DCFAE30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DA4BB-0E8B-486B-8A36-6B5DBF36C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855AB-DA10-416E-B927-81B3A3968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6E7878-7DF3-45DF-89A7-6C5BB8D45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FD8F39-FE86-40F9-B851-EF9597119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A6A010-DDD9-4382-9E4B-97E1C4BB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583B-B45D-4E5D-B9C1-0BF3FD70D493}" type="datetime1">
              <a:rPr lang="ko-KR" altLang="en-US" smtClean="0"/>
              <a:t>2021. 6. 8.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A04612-9C37-4100-951F-621B50D5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900A68-B391-4A71-83C3-4407736D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1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9631-1D8C-4FBE-9C5B-40749195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4544E1-6B52-40F3-83F9-9D2F24A7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6A6B-37EC-4E08-AD96-09AA6E6126DE}" type="datetime1">
              <a:rPr lang="ko-KR" altLang="en-US" smtClean="0"/>
              <a:t>2021. 6. 8.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7D234E-781F-4FA6-AFCB-5B00DA1D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BC90AD-BFA7-45CF-B378-D7F5F1F1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0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10ED45-2424-46B1-A221-3BAB4DC8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BC99-22E1-4CAA-BB1E-37EBBC280739}" type="datetime1">
              <a:rPr lang="ko-KR" altLang="en-US" smtClean="0"/>
              <a:t>2021. 6. 8.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661A35-E51E-4E82-893F-BA14AD74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6BDEEB-6078-4EB9-8BFE-D6F89213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8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92D7F-4346-4DFD-8752-61B08935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6AB3B-952D-4772-9869-D4DFB20F1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DDE6EE-B9BF-4E4E-A0D1-E0C19706A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3B047-25AA-4778-A010-F6D950B7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653D-61B7-47C1-9192-62D9AA9EAE88}" type="datetime1">
              <a:rPr lang="ko-KR" altLang="en-US" smtClean="0"/>
              <a:t>2021. 6. 8.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EBF9A6-7DDB-46A4-9D4F-B7752E6D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B33D6-C0A5-4238-8FF0-48FD2581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2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56590-D8DD-4150-89C1-C447B33F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23C606-B41D-4D95-AE2A-EBFA7C800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5B6D5-EA47-4972-83B1-CCF05F009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9C870-8D21-4C67-8E51-175EC24E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3CA-ADC3-4AFA-B7B0-A30BC18267A8}" type="datetime1">
              <a:rPr lang="ko-KR" altLang="en-US" smtClean="0"/>
              <a:t>2021. 6. 8.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CB16F-D607-437B-86AF-FEE69564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62788-49EA-4B05-822F-955C3CCD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7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425077-438D-4924-B801-B086962B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45740-FBFB-435F-BBB3-FD71692DD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1EB80-879A-4022-9406-C8A90E904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8E0E-4641-40A8-95AE-ADDDB1B67F74}" type="datetime1">
              <a:rPr lang="ko-KR" altLang="en-US" smtClean="0"/>
              <a:t>2021. 6. 8.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4B698-E328-4728-BB8F-88BD0B996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59978-936B-455C-A551-94CA6B183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6185" y="6492875"/>
            <a:ext cx="515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0000"/>
                </a:solidFill>
              </a:defRPr>
            </a:lvl1pPr>
          </a:lstStyle>
          <a:p>
            <a:fld id="{9837A460-CACD-4817-8BB1-647EE86F25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0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41CB0-6F2A-47BF-B4EC-68B6F2F7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50" y="412226"/>
            <a:ext cx="11469209" cy="709073"/>
          </a:xfrm>
        </p:spPr>
        <p:txBody>
          <a:bodyPr>
            <a:normAutofit/>
          </a:bodyPr>
          <a:lstStyle/>
          <a:p>
            <a:r>
              <a:rPr lang="en-US" altLang="ko-KR" dirty="0"/>
              <a:t>(17-B)  Simple OOP Practice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FF9D9-3617-42CD-9474-0CBE3644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4700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87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278348-0044-4DB5-9E78-BD2F6BF5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8F41CB0-6F2A-47BF-B4EC-68B6F2F74F73}"/>
              </a:ext>
            </a:extLst>
          </p:cNvPr>
          <p:cNvSpPr txBox="1">
            <a:spLocks/>
          </p:cNvSpPr>
          <p:nvPr/>
        </p:nvSpPr>
        <p:spPr>
          <a:xfrm>
            <a:off x="163990" y="84811"/>
            <a:ext cx="11469209" cy="70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</a:rPr>
              <a:t>Simple OOP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Project (1):   Animal and Dog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7417"/>
          <a:stretch/>
        </p:blipFill>
        <p:spPr>
          <a:xfrm>
            <a:off x="374015" y="984566"/>
            <a:ext cx="2686050" cy="53174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84132"/>
          <a:stretch/>
        </p:blipFill>
        <p:spPr>
          <a:xfrm>
            <a:off x="3256280" y="5621472"/>
            <a:ext cx="2686050" cy="10217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43970" y="130302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왼쪽 </a:t>
            </a:r>
            <a:r>
              <a:rPr lang="en-US" altLang="ko-KR" sz="2400" dirty="0"/>
              <a:t>code</a:t>
            </a:r>
            <a:r>
              <a:rPr lang="ko-KR" altLang="en-US" sz="2400" dirty="0"/>
              <a:t>를 설명하고  아래 </a:t>
            </a:r>
            <a:r>
              <a:rPr lang="en-US" altLang="ko-KR" sz="2400" dirty="0"/>
              <a:t>code </a:t>
            </a:r>
            <a:r>
              <a:rPr lang="ko-KR" altLang="en-US" sz="2400" dirty="0"/>
              <a:t>결과를 보이시오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970" y="2052196"/>
            <a:ext cx="8895251" cy="2896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3" y="5262654"/>
            <a:ext cx="1630851" cy="15799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57073" y="1764685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8594" y="4948745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EFFCC-B70D-43D1-9B50-D3CFEA4DD506}"/>
              </a:ext>
            </a:extLst>
          </p:cNvPr>
          <p:cNvSpPr txBox="1"/>
          <p:nvPr/>
        </p:nvSpPr>
        <p:spPr>
          <a:xfrm>
            <a:off x="6019793" y="5701442"/>
            <a:ext cx="11985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00" dirty="0">
                <a:latin typeface="Consolas" panose="020B0609020204030204" pitchFamily="49" charset="0"/>
                <a:cs typeface="Consolas" panose="020B0609020204030204" pitchFamily="49" charset="0"/>
              </a:rPr>
              <a:t>Animal created</a:t>
            </a:r>
          </a:p>
          <a:p>
            <a:r>
              <a:rPr kumimoji="1" lang="en-US" altLang="ko-Kore-KR" sz="1000" dirty="0">
                <a:latin typeface="Consolas" panose="020B0609020204030204" pitchFamily="49" charset="0"/>
                <a:cs typeface="Consolas" panose="020B0609020204030204" pitchFamily="49" charset="0"/>
              </a:rPr>
              <a:t>Dog created</a:t>
            </a:r>
          </a:p>
          <a:p>
            <a:r>
              <a:rPr kumimoji="1" lang="en-US" altLang="ko-Kore-KR" sz="1000" dirty="0"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</a:p>
          <a:p>
            <a:r>
              <a:rPr kumimoji="1" lang="en-US" altLang="ko-Kore-KR" sz="1000" dirty="0">
                <a:latin typeface="Consolas" panose="020B0609020204030204" pitchFamily="49" charset="0"/>
                <a:cs typeface="Consolas" panose="020B0609020204030204" pitchFamily="49" charset="0"/>
              </a:rPr>
              <a:t>Eating</a:t>
            </a:r>
          </a:p>
          <a:p>
            <a:r>
              <a:rPr kumimoji="1" lang="en-US" altLang="ko-Kore-KR" sz="1000" dirty="0">
                <a:latin typeface="Consolas" panose="020B0609020204030204" pitchFamily="49" charset="0"/>
                <a:cs typeface="Consolas" panose="020B0609020204030204" pitchFamily="49" charset="0"/>
              </a:rPr>
              <a:t>Woof!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43360-908D-4ED2-908E-34ED8D97789B}"/>
              </a:ext>
            </a:extLst>
          </p:cNvPr>
          <p:cNvSpPr txBox="1"/>
          <p:nvPr/>
        </p:nvSpPr>
        <p:spPr>
          <a:xfrm>
            <a:off x="3338818" y="2457974"/>
            <a:ext cx="8581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Animal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Class</a:t>
            </a:r>
            <a:r>
              <a:rPr lang="ko-KR" altLang="en-US" sz="1200" dirty="0"/>
              <a:t>는</a:t>
            </a:r>
            <a:r>
              <a:rPr lang="en-US" altLang="ko-KR" sz="1200" dirty="0"/>
              <a:t> parameter</a:t>
            </a:r>
            <a:r>
              <a:rPr lang="ko-KR" altLang="en-US" sz="1200" dirty="0"/>
              <a:t>로 아무것도 받지 않으며</a:t>
            </a:r>
            <a:r>
              <a:rPr lang="en-US" altLang="ko-KR" sz="1200" dirty="0"/>
              <a:t>, Class</a:t>
            </a:r>
            <a:r>
              <a:rPr lang="ko-KR" altLang="en-US" sz="1200" dirty="0"/>
              <a:t>가 생성됨과 동시에 </a:t>
            </a:r>
            <a:r>
              <a:rPr lang="en-US" altLang="ko-KR" sz="1200" dirty="0"/>
              <a:t>“Animal created”</a:t>
            </a:r>
            <a:r>
              <a:rPr lang="ko-KR" altLang="en-US" sz="1200" dirty="0"/>
              <a:t>라는 </a:t>
            </a:r>
            <a:r>
              <a:rPr lang="en-US" altLang="ko-KR" sz="1200" dirty="0"/>
              <a:t>string</a:t>
            </a:r>
            <a:r>
              <a:rPr lang="ko-KR" altLang="en-US" sz="1200" dirty="0"/>
              <a:t>을 출력하고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whoAmI</a:t>
            </a:r>
            <a:r>
              <a:rPr lang="ko-KR" altLang="en-US" sz="1200" dirty="0"/>
              <a:t>라는 메소드를 실행하면</a:t>
            </a:r>
            <a:r>
              <a:rPr lang="en-US" altLang="ko-KR" sz="1200" dirty="0"/>
              <a:t>, “Animal”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string</a:t>
            </a:r>
            <a:r>
              <a:rPr lang="ko-KR" altLang="en-US" sz="1200" dirty="0"/>
              <a:t>을 출력한다</a:t>
            </a:r>
            <a:r>
              <a:rPr lang="en-US" altLang="ko-KR" sz="1200" dirty="0"/>
              <a:t>(</a:t>
            </a:r>
            <a:r>
              <a:rPr lang="ko-KR" altLang="en-US" sz="1200" dirty="0"/>
              <a:t>내가 </a:t>
            </a:r>
            <a:r>
              <a:rPr lang="ko-KR" altLang="en-US" sz="1200" dirty="0" err="1"/>
              <a:t>누구냐고</a:t>
            </a:r>
            <a:r>
              <a:rPr lang="ko-KR" altLang="en-US" sz="1200" dirty="0"/>
              <a:t> 물어보면 동물이다 라고 출력함</a:t>
            </a:r>
            <a:r>
              <a:rPr lang="en-US" altLang="ko-KR" sz="1200" dirty="0"/>
              <a:t>). </a:t>
            </a:r>
            <a:r>
              <a:rPr lang="ko-KR" altLang="en-US" sz="1200" dirty="0"/>
              <a:t>또</a:t>
            </a:r>
            <a:r>
              <a:rPr lang="en-US" altLang="ko-KR" sz="1200" dirty="0"/>
              <a:t>, eat</a:t>
            </a:r>
            <a:r>
              <a:rPr lang="ko-KR" altLang="en-US" sz="1200" dirty="0"/>
              <a:t>이라는 메소드를 실행하면</a:t>
            </a:r>
            <a:r>
              <a:rPr lang="en-US" altLang="ko-KR" sz="1200" dirty="0"/>
              <a:t>, “Eating”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string</a:t>
            </a:r>
            <a:r>
              <a:rPr lang="ko-KR" altLang="en-US" sz="1200" dirty="0"/>
              <a:t>을 출력하게 한다</a:t>
            </a:r>
            <a:r>
              <a:rPr lang="en-US" altLang="ko-KR" sz="1200" dirty="0"/>
              <a:t>(</a:t>
            </a:r>
            <a:r>
              <a:rPr lang="ko-KR" altLang="en-US" sz="1200" dirty="0"/>
              <a:t>먹는 메소드를 실행하면 </a:t>
            </a:r>
            <a:r>
              <a:rPr lang="ko-KR" altLang="en-US" sz="1200" dirty="0" err="1"/>
              <a:t>먹는중이라고</a:t>
            </a:r>
            <a:r>
              <a:rPr lang="ko-KR" altLang="en-US" sz="1200" dirty="0"/>
              <a:t> 출력함</a:t>
            </a:r>
            <a:r>
              <a:rPr lang="en-US" altLang="ko-KR" sz="1200" dirty="0"/>
              <a:t>).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Dog</a:t>
            </a:r>
            <a:r>
              <a:rPr lang="ko-KR" altLang="en-US" sz="1200" dirty="0"/>
              <a:t>는 </a:t>
            </a:r>
            <a:r>
              <a:rPr lang="en-US" altLang="ko-KR" sz="1200" dirty="0"/>
              <a:t>Class Animal </a:t>
            </a:r>
            <a:r>
              <a:rPr lang="ko-KR" altLang="en-US" sz="1200" dirty="0"/>
              <a:t>의</a:t>
            </a:r>
            <a:r>
              <a:rPr lang="en-US" altLang="ko-KR" sz="1200" dirty="0"/>
              <a:t> sub-class</a:t>
            </a:r>
            <a:r>
              <a:rPr lang="ko-KR" altLang="en-US" sz="1200" dirty="0"/>
              <a:t>로</a:t>
            </a:r>
            <a:r>
              <a:rPr lang="en-US" altLang="ko-KR" sz="1200" dirty="0"/>
              <a:t>, parameter</a:t>
            </a:r>
            <a:r>
              <a:rPr lang="ko-KR" altLang="en-US" sz="1200" dirty="0"/>
              <a:t>로 아무것도 받지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이 때</a:t>
            </a:r>
            <a:r>
              <a:rPr lang="en-US" altLang="ko-KR" sz="1200" dirty="0"/>
              <a:t>, super()</a:t>
            </a:r>
            <a:r>
              <a:rPr lang="ko-KR" altLang="en-US" sz="1200" dirty="0"/>
              <a:t>를 사용하여 부모 클래스인 </a:t>
            </a:r>
            <a:r>
              <a:rPr lang="en-US" altLang="ko-KR" sz="1200" dirty="0"/>
              <a:t>Animal</a:t>
            </a:r>
            <a:r>
              <a:rPr lang="ko-KR" altLang="en-US" sz="1200" dirty="0"/>
              <a:t>의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</a:t>
            </a:r>
            <a:r>
              <a:rPr lang="ko-KR" altLang="en-US" sz="1200" dirty="0"/>
              <a:t>메소드를 호출함과 동시에</a:t>
            </a:r>
            <a:r>
              <a:rPr lang="en-US" altLang="ko-KR" sz="1200" dirty="0"/>
              <a:t>, “Dog created”</a:t>
            </a:r>
            <a:r>
              <a:rPr lang="ko-KR" altLang="en-US" sz="1200" dirty="0"/>
              <a:t>라는 </a:t>
            </a:r>
            <a:r>
              <a:rPr lang="en-US" altLang="ko-KR" sz="1200" dirty="0"/>
              <a:t>string</a:t>
            </a:r>
            <a:r>
              <a:rPr lang="ko-KR" altLang="en-US" sz="1200" dirty="0"/>
              <a:t>도 출력한다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whoAmI</a:t>
            </a:r>
            <a:r>
              <a:rPr lang="ko-KR" altLang="en-US" sz="1200" dirty="0"/>
              <a:t>라는 </a:t>
            </a:r>
            <a:r>
              <a:rPr lang="en-US" altLang="ko-KR" sz="1200" dirty="0"/>
              <a:t>instance function</a:t>
            </a:r>
            <a:r>
              <a:rPr lang="ko-KR" altLang="en-US" sz="1200" dirty="0"/>
              <a:t>이 </a:t>
            </a:r>
            <a:r>
              <a:rPr lang="en-US" altLang="ko-KR" sz="1200" dirty="0"/>
              <a:t>Dog class </a:t>
            </a:r>
            <a:r>
              <a:rPr lang="ko-KR" altLang="en-US" sz="1200" dirty="0"/>
              <a:t>내에서는 </a:t>
            </a:r>
            <a:r>
              <a:rPr lang="en-US" altLang="ko-KR" sz="1200" dirty="0"/>
              <a:t>“Dog”</a:t>
            </a:r>
            <a:r>
              <a:rPr lang="ko-KR" altLang="en-US" sz="1200" dirty="0"/>
              <a:t>라는 </a:t>
            </a:r>
            <a:r>
              <a:rPr lang="en-US" altLang="ko-KR" sz="1200" dirty="0"/>
              <a:t>string</a:t>
            </a:r>
            <a:r>
              <a:rPr lang="ko-KR" altLang="en-US" sz="1200" dirty="0"/>
              <a:t>을 출력하게 한다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누구냐고</a:t>
            </a:r>
            <a:r>
              <a:rPr lang="ko-KR" altLang="en-US" sz="1200" dirty="0"/>
              <a:t> 물어보면 </a:t>
            </a:r>
            <a:r>
              <a:rPr lang="ko-KR" altLang="en-US" sz="1200" dirty="0" err="1"/>
              <a:t>동물이다라고</a:t>
            </a:r>
            <a:r>
              <a:rPr lang="ko-KR" altLang="en-US" sz="1200" dirty="0"/>
              <a:t> 출력하는 것이 아니라 이제 개라고 출력함</a:t>
            </a:r>
            <a:r>
              <a:rPr lang="en-US" altLang="ko-KR" sz="1200" dirty="0"/>
              <a:t>).</a:t>
            </a:r>
          </a:p>
          <a:p>
            <a:r>
              <a:rPr lang="en-US" altLang="ko-KR" sz="1200" dirty="0"/>
              <a:t>Bark</a:t>
            </a:r>
            <a:r>
              <a:rPr lang="ko-KR" altLang="en-US" sz="1200" dirty="0"/>
              <a:t>라는 메소드는</a:t>
            </a:r>
            <a:r>
              <a:rPr lang="en-US" altLang="ko-KR" sz="1200" dirty="0"/>
              <a:t> Dog class </a:t>
            </a:r>
            <a:r>
              <a:rPr lang="ko-KR" altLang="en-US" sz="1200" dirty="0"/>
              <a:t>내에서 </a:t>
            </a:r>
            <a:r>
              <a:rPr lang="en-US" altLang="ko-KR" sz="1200" dirty="0"/>
              <a:t>“Woof!”</a:t>
            </a:r>
            <a:r>
              <a:rPr lang="ko-KR" altLang="en-US" sz="1200" dirty="0"/>
              <a:t>라는 </a:t>
            </a:r>
            <a:r>
              <a:rPr lang="en-US" altLang="ko-KR" sz="1200" dirty="0"/>
              <a:t>string</a:t>
            </a:r>
            <a:r>
              <a:rPr lang="ko-KR" altLang="en-US" sz="1200" dirty="0"/>
              <a:t>을 출력시킨다</a:t>
            </a:r>
            <a:r>
              <a:rPr lang="en-US" altLang="ko-KR" sz="1200" dirty="0"/>
              <a:t>(</a:t>
            </a:r>
            <a:r>
              <a:rPr lang="ko-KR" altLang="en-US" sz="1200" dirty="0"/>
              <a:t>짖는 메소드에서는 짖는 소리를 출력함</a:t>
            </a:r>
            <a:r>
              <a:rPr lang="en-US" altLang="ko-KR" sz="1200" dirty="0"/>
              <a:t>).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903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278348-0044-4DB5-9E78-BD2F6BF5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778EA5B4-DF49-4ECD-984B-8C60C65E7C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15" y="892140"/>
                <a:ext cx="11167157" cy="26927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Implement Circle Class with the following specification</a:t>
                </a:r>
              </a:p>
              <a:p>
                <a:pPr lvl="1"/>
                <a:r>
                  <a:rPr lang="en-US" altLang="ko-KR" sz="2000" dirty="0"/>
                  <a:t>The value of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2000" dirty="0"/>
                  <a:t>  is 3.141592</a:t>
                </a:r>
              </a:p>
              <a:p>
                <a:pPr lvl="1"/>
                <a:r>
                  <a:rPr lang="en-US" altLang="ko-KR" sz="2000" dirty="0"/>
                  <a:t>The 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area( ) </a:t>
                </a:r>
                <a:r>
                  <a:rPr lang="en-US" altLang="ko-KR" sz="2000" dirty="0"/>
                  <a:t>method returns the area of a circle</a:t>
                </a:r>
              </a:p>
              <a:p>
                <a:pPr lvl="1"/>
                <a:r>
                  <a:rPr lang="en-US" altLang="ko-KR" sz="2000" dirty="0"/>
                  <a:t>The </a:t>
                </a:r>
                <a:r>
                  <a:rPr lang="en-US" altLang="ko-KR" sz="2000" dirty="0" err="1">
                    <a:solidFill>
                      <a:srgbClr val="0070C0"/>
                    </a:solidFill>
                  </a:rPr>
                  <a:t>setRadius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( ) </a:t>
                </a:r>
                <a:r>
                  <a:rPr lang="en-US" altLang="ko-KR" sz="2000" dirty="0"/>
                  <a:t>method sets a new value for the radius</a:t>
                </a:r>
              </a:p>
              <a:p>
                <a:pPr lvl="1"/>
                <a:r>
                  <a:rPr lang="en-US" altLang="ko-KR" sz="2000" dirty="0"/>
                  <a:t>The </a:t>
                </a:r>
                <a:r>
                  <a:rPr lang="en-US" altLang="ko-KR" sz="2000" dirty="0" err="1">
                    <a:solidFill>
                      <a:srgbClr val="0070C0"/>
                    </a:solidFill>
                  </a:rPr>
                  <a:t>getRadius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( ) </a:t>
                </a:r>
                <a:r>
                  <a:rPr lang="en-US" altLang="ko-KR" sz="2000" dirty="0"/>
                  <a:t>method gets the current radius </a:t>
                </a:r>
              </a:p>
              <a:p>
                <a:pPr lvl="1"/>
                <a:endParaRPr lang="en-US" altLang="ko-KR" sz="2000" dirty="0"/>
              </a:p>
              <a:p>
                <a:pPr lvl="1"/>
                <a:r>
                  <a:rPr lang="en-US" altLang="ko-KR" sz="2000" dirty="0"/>
                  <a:t>The usage of Circle Class is as follows</a:t>
                </a: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778EA5B4-DF49-4ECD-984B-8C60C65E7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15" y="892140"/>
                <a:ext cx="11167157" cy="2692724"/>
              </a:xfrm>
              <a:prstGeom prst="rect">
                <a:avLst/>
              </a:prstGeom>
              <a:blipFill>
                <a:blip r:embed="rId2"/>
                <a:stretch>
                  <a:fillRect l="-764" t="-3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68F41CB0-6F2A-47BF-B4EC-68B6F2F74F73}"/>
              </a:ext>
            </a:extLst>
          </p:cNvPr>
          <p:cNvSpPr txBox="1">
            <a:spLocks/>
          </p:cNvSpPr>
          <p:nvPr/>
        </p:nvSpPr>
        <p:spPr>
          <a:xfrm>
            <a:off x="163990" y="84811"/>
            <a:ext cx="11469209" cy="70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</a:rPr>
              <a:t>Simple OOP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Project (2):   Circle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75880"/>
          <a:stretch/>
        </p:blipFill>
        <p:spPr>
          <a:xfrm>
            <a:off x="315015" y="3683120"/>
            <a:ext cx="4276725" cy="11900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463" y="3242303"/>
            <a:ext cx="4353292" cy="34791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837" y="3611635"/>
            <a:ext cx="4143521" cy="30749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9006" y="2959381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869D3-F8A3-3941-9DE8-692E0532FB4B}"/>
              </a:ext>
            </a:extLst>
          </p:cNvPr>
          <p:cNvSpPr txBox="1"/>
          <p:nvPr/>
        </p:nvSpPr>
        <p:spPr>
          <a:xfrm>
            <a:off x="6317394" y="3994946"/>
            <a:ext cx="3610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def __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self.pi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3.141592</a:t>
            </a:r>
          </a:p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self.radius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endParaRPr kumimoji="1" lang="en-US" altLang="ko-Kore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setRadius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(self, r):</a:t>
            </a:r>
          </a:p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self.radius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r</a:t>
            </a:r>
          </a:p>
          <a:p>
            <a:endParaRPr kumimoji="1" lang="en-US" altLang="ko-Kore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getRadius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self.radius</a:t>
            </a:r>
            <a:endParaRPr kumimoji="1" lang="en-US" altLang="ko-Kore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ko-Kore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def area(self):</a:t>
            </a:r>
          </a:p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self.pi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self.radius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**2</a:t>
            </a:r>
          </a:p>
        </p:txBody>
      </p:sp>
    </p:spTree>
    <p:extLst>
      <p:ext uri="{BB962C8B-B14F-4D97-AF65-F5344CB8AC3E}">
        <p14:creationId xmlns:p14="http://schemas.microsoft.com/office/powerpoint/2010/main" val="119357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E4E32-08FE-49AF-8B64-1D5E2D92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80" y="5518139"/>
            <a:ext cx="11066755" cy="1091954"/>
          </a:xfrm>
        </p:spPr>
        <p:txBody>
          <a:bodyPr/>
          <a:lstStyle/>
          <a:p>
            <a:r>
              <a:rPr lang="ko-KR" altLang="en-US" dirty="0"/>
              <a:t>위의 </a:t>
            </a:r>
            <a:r>
              <a:rPr lang="en-US" altLang="ko-KR" dirty="0"/>
              <a:t>code</a:t>
            </a:r>
            <a:r>
              <a:rPr lang="ko-KR" altLang="en-US" dirty="0"/>
              <a:t>를 설명하시오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D81EB6-28A7-4FAF-A297-28A5A1218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80" y="793884"/>
            <a:ext cx="6572250" cy="450532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FF9D9-3617-42CD-9474-0CBE3644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8F41CB0-6F2A-47BF-B4EC-68B6F2F7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90" y="84811"/>
            <a:ext cx="11469209" cy="70907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Simple OOP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Project (3):   Shape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Others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17" y="1503890"/>
            <a:ext cx="4378960" cy="49869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79970" y="1503890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66954-8FDC-47E4-853A-A790522C2C2C}"/>
              </a:ext>
            </a:extLst>
          </p:cNvPr>
          <p:cNvSpPr txBox="1"/>
          <p:nvPr/>
        </p:nvSpPr>
        <p:spPr>
          <a:xfrm>
            <a:off x="7379970" y="2092152"/>
            <a:ext cx="40015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Class Shape</a:t>
            </a:r>
            <a:r>
              <a:rPr lang="ko-KR" altLang="en-US" sz="1000" dirty="0"/>
              <a:t>에서 </a:t>
            </a:r>
            <a:r>
              <a:rPr lang="en-US" altLang="ko-KR" sz="1000" dirty="0"/>
              <a:t>parameter</a:t>
            </a:r>
            <a:r>
              <a:rPr lang="ko-KR" altLang="en-US" sz="1000" dirty="0"/>
              <a:t>로</a:t>
            </a:r>
            <a:r>
              <a:rPr lang="en-US" altLang="ko-KR" sz="1000" dirty="0"/>
              <a:t> x, y</a:t>
            </a:r>
            <a:r>
              <a:rPr lang="ko-KR" altLang="en-US" sz="1000" dirty="0"/>
              <a:t>를 받고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인스턴스변수</a:t>
            </a:r>
            <a:r>
              <a:rPr lang="ko-KR" altLang="en-US" sz="1000" dirty="0"/>
              <a:t> </a:t>
            </a:r>
            <a:r>
              <a:rPr lang="en-US" altLang="ko-KR" sz="1000" dirty="0" err="1"/>
              <a:t>self.x</a:t>
            </a:r>
            <a:r>
              <a:rPr lang="ko-KR" altLang="en-US" sz="1000" dirty="0"/>
              <a:t>에는 초기값으로 메소드 내에서 받은 </a:t>
            </a:r>
            <a:r>
              <a:rPr lang="en-US" altLang="ko-KR" sz="1000" dirty="0"/>
              <a:t>x</a:t>
            </a:r>
            <a:r>
              <a:rPr lang="ko-KR" altLang="en-US" sz="1000" dirty="0"/>
              <a:t>값을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인스턴스변수</a:t>
            </a:r>
            <a:r>
              <a:rPr lang="ko-KR" altLang="en-US" sz="1000" dirty="0"/>
              <a:t> </a:t>
            </a:r>
            <a:r>
              <a:rPr lang="en-US" altLang="ko-KR" sz="1000" dirty="0" err="1"/>
              <a:t>self.y</a:t>
            </a:r>
            <a:r>
              <a:rPr lang="ko-KR" altLang="en-US" sz="1000" dirty="0"/>
              <a:t>에는 초기값으로 메소드 내에서 받은 </a:t>
            </a:r>
            <a:r>
              <a:rPr lang="en-US" altLang="ko-KR" sz="1000" dirty="0"/>
              <a:t>y</a:t>
            </a:r>
            <a:r>
              <a:rPr lang="ko-KR" altLang="en-US" sz="1000" dirty="0"/>
              <a:t>값을 할당해준다</a:t>
            </a:r>
            <a:r>
              <a:rPr lang="en-US" altLang="ko-KR" sz="1000" dirty="0"/>
              <a:t>. Class</a:t>
            </a:r>
            <a:r>
              <a:rPr lang="ko-KR" altLang="en-US" sz="1000" dirty="0"/>
              <a:t>가 받는 </a:t>
            </a:r>
            <a:r>
              <a:rPr lang="en-US" altLang="ko-KR" sz="1000" dirty="0"/>
              <a:t>parameter</a:t>
            </a:r>
            <a:r>
              <a:rPr lang="ko-KR" altLang="en-US" sz="1000" dirty="0"/>
              <a:t>가 </a:t>
            </a:r>
            <a:r>
              <a:rPr lang="en-US" altLang="ko-KR" sz="1000" dirty="0"/>
              <a:t>x</a:t>
            </a:r>
            <a:r>
              <a:rPr lang="ko-KR" altLang="en-US" sz="1000" dirty="0"/>
              <a:t>와 </a:t>
            </a:r>
            <a:r>
              <a:rPr lang="en-US" altLang="ko-KR" sz="1000" dirty="0"/>
              <a:t>y </a:t>
            </a:r>
            <a:r>
              <a:rPr lang="ko-KR" altLang="en-US" sz="1000" dirty="0"/>
              <a:t>두 개이므로</a:t>
            </a:r>
            <a:r>
              <a:rPr lang="en-US" altLang="ko-KR" sz="1000" dirty="0"/>
              <a:t>, </a:t>
            </a:r>
            <a:r>
              <a:rPr lang="ko-KR" altLang="en-US" sz="1000" dirty="0"/>
              <a:t>아마도 </a:t>
            </a:r>
            <a:r>
              <a:rPr lang="en-US" altLang="ko-KR" sz="1000" dirty="0"/>
              <a:t>Shape</a:t>
            </a:r>
            <a:r>
              <a:rPr lang="ko-KR" altLang="en-US" sz="1000" dirty="0"/>
              <a:t>는 직사각형이거나 변수가 두 </a:t>
            </a:r>
            <a:r>
              <a:rPr lang="ko-KR" altLang="en-US" sz="1000" dirty="0" err="1"/>
              <a:t>개인것</a:t>
            </a:r>
            <a:r>
              <a:rPr lang="ko-KR" altLang="en-US" sz="1000" dirty="0"/>
              <a:t> 만으로도 정의되는 도형이어야 한다</a:t>
            </a:r>
            <a:r>
              <a:rPr lang="en-US" altLang="ko-KR" sz="1000" dirty="0"/>
              <a:t>. </a:t>
            </a:r>
            <a:r>
              <a:rPr lang="ko-KR" altLang="en-US" sz="1000" dirty="0"/>
              <a:t>인스턴스 변수 </a:t>
            </a:r>
            <a:r>
              <a:rPr lang="en-US" altLang="ko-KR" sz="1000" dirty="0" err="1"/>
              <a:t>self.description</a:t>
            </a:r>
            <a:r>
              <a:rPr lang="ko-KR" altLang="en-US" sz="1000" dirty="0"/>
              <a:t>과 </a:t>
            </a:r>
            <a:r>
              <a:rPr lang="en-US" altLang="ko-KR" sz="1000" dirty="0" err="1"/>
              <a:t>self.author</a:t>
            </a:r>
            <a:r>
              <a:rPr lang="ko-KR" altLang="en-US" sz="1000" dirty="0"/>
              <a:t>의 초기값을 보면 알 수 있듯이</a:t>
            </a:r>
            <a:r>
              <a:rPr lang="en-US" altLang="ko-KR" sz="1000" dirty="0"/>
              <a:t>, </a:t>
            </a:r>
            <a:r>
              <a:rPr lang="ko-KR" altLang="en-US" sz="1000" dirty="0"/>
              <a:t>어떤 모양인지와 누가 모양을 만들라 했는지에 대한 부분은 받지 않았으므로</a:t>
            </a:r>
            <a:r>
              <a:rPr lang="en-US" altLang="ko-KR" sz="1000" dirty="0"/>
              <a:t>, class</a:t>
            </a:r>
            <a:r>
              <a:rPr lang="ko-KR" altLang="en-US" sz="1000" dirty="0"/>
              <a:t>내부의 메소드에서 받을 것임을 예상할 수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area</a:t>
            </a:r>
            <a:r>
              <a:rPr lang="ko-KR" altLang="en-US" sz="1000" dirty="0"/>
              <a:t>라는 메소드는 면적을 구하는 메소드로</a:t>
            </a:r>
            <a:r>
              <a:rPr lang="en-US" altLang="ko-KR" sz="1000" dirty="0"/>
              <a:t>, </a:t>
            </a:r>
            <a:r>
              <a:rPr lang="ko-KR" altLang="en-US" sz="1000" dirty="0"/>
              <a:t>변수 </a:t>
            </a:r>
            <a:r>
              <a:rPr lang="en-US" altLang="ko-KR" sz="1000" dirty="0" err="1"/>
              <a:t>self.x</a:t>
            </a:r>
            <a:r>
              <a:rPr lang="ko-KR" altLang="en-US" sz="1000" dirty="0"/>
              <a:t>와 변수 </a:t>
            </a:r>
            <a:r>
              <a:rPr lang="en-US" altLang="ko-KR" sz="1000" dirty="0" err="1"/>
              <a:t>self.y</a:t>
            </a:r>
            <a:r>
              <a:rPr lang="ko-KR" altLang="en-US" sz="1000" dirty="0"/>
              <a:t>를 곱해준 값</a:t>
            </a:r>
            <a:r>
              <a:rPr lang="en-US" altLang="ko-KR" sz="1000" dirty="0"/>
              <a:t>, </a:t>
            </a:r>
            <a:r>
              <a:rPr lang="ko-KR" altLang="en-US" sz="1000" dirty="0"/>
              <a:t>즉 직사각형의 면적을 반환한다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perimeter</a:t>
            </a:r>
            <a:r>
              <a:rPr lang="ko-KR" altLang="en-US" sz="1000" dirty="0"/>
              <a:t>라는 메소드는 직사각형의 둘레를 구하는 메소드로</a:t>
            </a:r>
            <a:r>
              <a:rPr lang="en-US" altLang="ko-KR" sz="1000" dirty="0"/>
              <a:t>, </a:t>
            </a:r>
            <a:r>
              <a:rPr lang="ko-KR" altLang="en-US" sz="1000" dirty="0"/>
              <a:t>두 변수 </a:t>
            </a:r>
            <a:r>
              <a:rPr lang="en-US" altLang="ko-KR" sz="1000" dirty="0" err="1"/>
              <a:t>self.x</a:t>
            </a:r>
            <a:r>
              <a:rPr lang="ko-KR" altLang="en-US" sz="1000" dirty="0"/>
              <a:t>와 </a:t>
            </a:r>
            <a:r>
              <a:rPr lang="en-US" altLang="ko-KR" sz="1000" dirty="0" err="1"/>
              <a:t>self.y</a:t>
            </a:r>
            <a:r>
              <a:rPr lang="ko-KR" altLang="en-US" sz="1000" dirty="0"/>
              <a:t>에 두 </a:t>
            </a:r>
            <a:r>
              <a:rPr lang="ko-KR" altLang="en-US" sz="1000" dirty="0" err="1"/>
              <a:t>배씩</a:t>
            </a:r>
            <a:r>
              <a:rPr lang="ko-KR" altLang="en-US" sz="1000" dirty="0"/>
              <a:t> 하여 더한 값</a:t>
            </a:r>
            <a:r>
              <a:rPr lang="en-US" altLang="ko-KR" sz="1000" dirty="0"/>
              <a:t>, </a:t>
            </a:r>
            <a:r>
              <a:rPr lang="ko-KR" altLang="en-US" sz="1000" dirty="0"/>
              <a:t>즉 둘레를 반환한다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describe</a:t>
            </a:r>
            <a:r>
              <a:rPr lang="ko-KR" altLang="en-US" sz="1000" dirty="0"/>
              <a:t>라는 메소드는</a:t>
            </a:r>
            <a:r>
              <a:rPr lang="en-US" altLang="ko-KR" sz="1000" dirty="0"/>
              <a:t> text</a:t>
            </a:r>
            <a:r>
              <a:rPr lang="ko-KR" altLang="en-US" sz="1000" dirty="0"/>
              <a:t>라는 </a:t>
            </a:r>
            <a:r>
              <a:rPr lang="en-US" altLang="ko-KR" sz="1000" dirty="0"/>
              <a:t>parameter</a:t>
            </a:r>
            <a:r>
              <a:rPr lang="ko-KR" altLang="en-US" sz="1000" dirty="0"/>
              <a:t>를 받아 </a:t>
            </a:r>
            <a:r>
              <a:rPr lang="en-US" altLang="ko-KR" sz="1000" dirty="0"/>
              <a:t>class</a:t>
            </a:r>
            <a:r>
              <a:rPr lang="ko-KR" altLang="en-US" sz="1000" dirty="0"/>
              <a:t>에서 지정한 변수 </a:t>
            </a:r>
            <a:r>
              <a:rPr lang="en-US" altLang="ko-KR" sz="1000" dirty="0" err="1"/>
              <a:t>self.description</a:t>
            </a:r>
            <a:r>
              <a:rPr lang="ko-KR" altLang="en-US" sz="1000" dirty="0"/>
              <a:t>을 메소드 내에서 받은 </a:t>
            </a:r>
            <a:r>
              <a:rPr lang="en-US" altLang="ko-KR" sz="1000" dirty="0"/>
              <a:t>parameter</a:t>
            </a:r>
            <a:r>
              <a:rPr lang="ko-KR" altLang="en-US" sz="1000" dirty="0"/>
              <a:t>인 </a:t>
            </a:r>
            <a:r>
              <a:rPr lang="en-US" altLang="ko-KR" sz="1000" dirty="0"/>
              <a:t>text</a:t>
            </a:r>
            <a:r>
              <a:rPr lang="ko-KR" altLang="en-US" sz="1000" dirty="0"/>
              <a:t>로 교체한다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authorName</a:t>
            </a:r>
            <a:r>
              <a:rPr lang="en-US" altLang="ko-KR" sz="1000" dirty="0"/>
              <a:t> </a:t>
            </a:r>
            <a:r>
              <a:rPr lang="ko-KR" altLang="en-US" sz="1000" dirty="0"/>
              <a:t>메소드는 </a:t>
            </a:r>
            <a:r>
              <a:rPr lang="en-US" altLang="ko-KR" sz="1000" dirty="0"/>
              <a:t>text</a:t>
            </a:r>
            <a:r>
              <a:rPr lang="ko-KR" altLang="en-US" sz="1000" dirty="0"/>
              <a:t>라는 </a:t>
            </a:r>
            <a:r>
              <a:rPr lang="en-US" altLang="ko-KR" sz="1000" dirty="0"/>
              <a:t>parameter</a:t>
            </a:r>
            <a:r>
              <a:rPr lang="ko-KR" altLang="en-US" sz="1000" dirty="0"/>
              <a:t>를 받아 </a:t>
            </a:r>
            <a:r>
              <a:rPr lang="en-US" altLang="ko-KR" sz="1000" dirty="0"/>
              <a:t>class</a:t>
            </a:r>
            <a:r>
              <a:rPr lang="ko-KR" altLang="en-US" sz="1000" dirty="0"/>
              <a:t>에서 지정한 변수 </a:t>
            </a:r>
            <a:r>
              <a:rPr lang="en-US" altLang="ko-KR" sz="1000" dirty="0" err="1"/>
              <a:t>self.author</a:t>
            </a:r>
            <a:r>
              <a:rPr lang="ko-KR" altLang="en-US" sz="1000" dirty="0"/>
              <a:t>를 메소드 내에서 받은 </a:t>
            </a:r>
            <a:r>
              <a:rPr lang="en-US" altLang="ko-KR" sz="1000" dirty="0"/>
              <a:t>parameter</a:t>
            </a:r>
            <a:r>
              <a:rPr lang="ko-KR" altLang="en-US" sz="1000" dirty="0"/>
              <a:t>인 </a:t>
            </a:r>
            <a:r>
              <a:rPr lang="en-US" altLang="ko-KR" sz="1000" dirty="0"/>
              <a:t>text</a:t>
            </a:r>
            <a:r>
              <a:rPr lang="ko-KR" altLang="en-US" sz="1000" dirty="0"/>
              <a:t>로 교체한다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scaleSize</a:t>
            </a:r>
            <a:r>
              <a:rPr lang="ko-KR" altLang="en-US" sz="1000" dirty="0"/>
              <a:t>라는 메소드는 </a:t>
            </a:r>
            <a:r>
              <a:rPr lang="en-US" altLang="ko-KR" sz="1000" dirty="0"/>
              <a:t>scale</a:t>
            </a:r>
            <a:r>
              <a:rPr lang="ko-KR" altLang="en-US" sz="1000" dirty="0"/>
              <a:t>이라는 </a:t>
            </a:r>
            <a:r>
              <a:rPr lang="en-US" altLang="ko-KR" sz="1000" dirty="0"/>
              <a:t>parameter</a:t>
            </a:r>
            <a:r>
              <a:rPr lang="ko-KR" altLang="en-US" sz="1000" dirty="0"/>
              <a:t>를 받아 </a:t>
            </a:r>
            <a:r>
              <a:rPr lang="en-US" altLang="ko-KR" sz="1000" dirty="0"/>
              <a:t>class</a:t>
            </a:r>
            <a:r>
              <a:rPr lang="ko-KR" altLang="en-US" sz="1000" dirty="0"/>
              <a:t>에서 초기값을 </a:t>
            </a:r>
            <a:r>
              <a:rPr lang="en-US" altLang="ko-KR" sz="1000" dirty="0"/>
              <a:t>x, y</a:t>
            </a:r>
            <a:r>
              <a:rPr lang="ko-KR" altLang="en-US" sz="1000" dirty="0"/>
              <a:t>로 지정해준 변수 </a:t>
            </a:r>
            <a:r>
              <a:rPr lang="en-US" altLang="ko-KR" sz="1000" dirty="0" err="1"/>
              <a:t>self.x</a:t>
            </a:r>
            <a:r>
              <a:rPr lang="en-US" altLang="ko-KR" sz="1000" dirty="0"/>
              <a:t> , </a:t>
            </a:r>
            <a:r>
              <a:rPr lang="en-US" altLang="ko-KR" sz="1000" dirty="0" err="1"/>
              <a:t>self.y</a:t>
            </a:r>
            <a:r>
              <a:rPr lang="ko-KR" altLang="en-US" sz="1000" dirty="0"/>
              <a:t>를 </a:t>
            </a:r>
            <a:r>
              <a:rPr lang="en-US" altLang="ko-KR" sz="1000" dirty="0"/>
              <a:t>scale</a:t>
            </a:r>
            <a:r>
              <a:rPr lang="ko-KR" altLang="en-US" sz="1000" dirty="0"/>
              <a:t>만큼 곱하여 재지정한다</a:t>
            </a:r>
            <a:r>
              <a:rPr lang="en-US" altLang="ko-KR" sz="1000" dirty="0"/>
              <a:t>. (</a:t>
            </a:r>
            <a:r>
              <a:rPr lang="ko-KR" altLang="en-US" sz="1000" dirty="0"/>
              <a:t>즉</a:t>
            </a:r>
            <a:r>
              <a:rPr lang="en-US" altLang="ko-KR" sz="1000" dirty="0"/>
              <a:t>, scale </a:t>
            </a:r>
            <a:r>
              <a:rPr lang="ko-KR" altLang="en-US" sz="1000" dirty="0"/>
              <a:t>만큼 곱하여 직사각형의 변의 길이를 조작한다</a:t>
            </a:r>
            <a:r>
              <a:rPr lang="en-US" altLang="ko-KR" sz="10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86409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EAE05-8F9A-478C-B132-D54C6E7D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100384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아래 </a:t>
            </a:r>
            <a:r>
              <a:rPr lang="en-US" altLang="ko-KR" dirty="0"/>
              <a:t>code</a:t>
            </a:r>
            <a:r>
              <a:rPr lang="ko-KR" altLang="en-US" dirty="0"/>
              <a:t>의 수행결과를 쓰시오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7BA64-1CBA-4CE5-AF65-39F1320C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8F41CB0-6F2A-47BF-B4EC-68B6F2F74F73}"/>
              </a:ext>
            </a:extLst>
          </p:cNvPr>
          <p:cNvSpPr txBox="1">
            <a:spLocks/>
          </p:cNvSpPr>
          <p:nvPr/>
        </p:nvSpPr>
        <p:spPr>
          <a:xfrm>
            <a:off x="163990" y="84811"/>
            <a:ext cx="11469209" cy="70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</a:rPr>
              <a:t>Simple OOP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Project (3):   Shape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Others  [1/3]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030" y="2365425"/>
            <a:ext cx="3240584" cy="35497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" y="1860735"/>
            <a:ext cx="6334125" cy="374332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948930" y="2180759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C1AE0-9B0E-4FE2-896B-D9E13CD2ACBC}"/>
              </a:ext>
            </a:extLst>
          </p:cNvPr>
          <p:cNvSpPr txBox="1"/>
          <p:nvPr/>
        </p:nvSpPr>
        <p:spPr>
          <a:xfrm>
            <a:off x="8324964" y="2734757"/>
            <a:ext cx="28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4500</a:t>
            </a:r>
          </a:p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290</a:t>
            </a:r>
          </a:p>
          <a:p>
            <a:r>
              <a:rPr kumimoji="1" lang="en-US" altLang="ko-Kore-KR" sz="1200">
                <a:latin typeface="Consolas" panose="020B0609020204030204" pitchFamily="49" charset="0"/>
                <a:cs typeface="Consolas" panose="020B0609020204030204" pitchFamily="49" charset="0"/>
              </a:rPr>
              <a:t>1125.0</a:t>
            </a:r>
            <a:endParaRPr kumimoji="1" lang="en-US" altLang="ko-Kore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66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278348-0044-4DB5-9E78-BD2F6BF5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A9ED15-C919-4D96-97AC-E09993A40E62}"/>
              </a:ext>
            </a:extLst>
          </p:cNvPr>
          <p:cNvSpPr txBox="1">
            <a:spLocks/>
          </p:cNvSpPr>
          <p:nvPr/>
        </p:nvSpPr>
        <p:spPr>
          <a:xfrm>
            <a:off x="163990" y="1127471"/>
            <a:ext cx="4783930" cy="98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Square class</a:t>
            </a:r>
            <a:r>
              <a:rPr lang="ko-KR" altLang="en-US" dirty="0"/>
              <a:t>를 </a:t>
            </a:r>
            <a:r>
              <a:rPr lang="en-US" altLang="ko-KR" dirty="0"/>
              <a:t>Shape class</a:t>
            </a:r>
            <a:r>
              <a:rPr lang="ko-KR" altLang="en-US" dirty="0"/>
              <a:t>를 이용하여 만드시오</a:t>
            </a:r>
            <a:r>
              <a:rPr lang="en-US" altLang="ko-KR" dirty="0"/>
              <a:t>.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78EA5B4-DF49-4ECD-984B-8C60C65E7CDA}"/>
              </a:ext>
            </a:extLst>
          </p:cNvPr>
          <p:cNvSpPr txBox="1">
            <a:spLocks/>
          </p:cNvSpPr>
          <p:nvPr/>
        </p:nvSpPr>
        <p:spPr>
          <a:xfrm>
            <a:off x="5450963" y="1088238"/>
            <a:ext cx="5746071" cy="1218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Double</a:t>
            </a:r>
            <a:r>
              <a:rPr lang="ko-KR" altLang="en-US" dirty="0"/>
              <a:t> </a:t>
            </a:r>
            <a:r>
              <a:rPr lang="en-US" altLang="ko-KR" dirty="0"/>
              <a:t>Square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를 </a:t>
            </a:r>
            <a:r>
              <a:rPr lang="en-US" altLang="ko-KR" dirty="0"/>
              <a:t>Square class</a:t>
            </a:r>
            <a:r>
              <a:rPr lang="ko-KR" altLang="en-US" dirty="0"/>
              <a:t>를 이용하여 만드시오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AF36F4-9CD2-4739-BE07-3EEDC4369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6" r="7939" b="18843"/>
          <a:stretch/>
        </p:blipFill>
        <p:spPr>
          <a:xfrm>
            <a:off x="5821118" y="2102695"/>
            <a:ext cx="1216241" cy="12899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4FE988-3AAB-4667-A2FB-1FCB2B9E5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6" r="7939" b="18843"/>
          <a:stretch/>
        </p:blipFill>
        <p:spPr>
          <a:xfrm>
            <a:off x="6958186" y="2102695"/>
            <a:ext cx="1216241" cy="12899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6AD4E0-B631-4469-B4C5-8B16D05F9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6" r="7939" b="18843"/>
          <a:stretch/>
        </p:blipFill>
        <p:spPr>
          <a:xfrm>
            <a:off x="393699" y="2121096"/>
            <a:ext cx="889737" cy="943637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68F41CB0-6F2A-47BF-B4EC-68B6F2F74F73}"/>
              </a:ext>
            </a:extLst>
          </p:cNvPr>
          <p:cNvSpPr txBox="1">
            <a:spLocks/>
          </p:cNvSpPr>
          <p:nvPr/>
        </p:nvSpPr>
        <p:spPr>
          <a:xfrm>
            <a:off x="163990" y="84811"/>
            <a:ext cx="11469209" cy="70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</a:rPr>
              <a:t>Simple OOP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Project (3):   Shape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Others  [2/2]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1" y="3663632"/>
            <a:ext cx="3133725" cy="1171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118" y="4133225"/>
            <a:ext cx="4467225" cy="16097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7490" y="3298889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23890" y="3948559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정답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64931" y="4053254"/>
            <a:ext cx="2312377" cy="589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22377" y="4663352"/>
            <a:ext cx="3839308" cy="928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5DE8B6-16AF-3B47-B1E7-D8B9F8A2D1D8}"/>
              </a:ext>
            </a:extLst>
          </p:cNvPr>
          <p:cNvSpPr txBox="1"/>
          <p:nvPr/>
        </p:nvSpPr>
        <p:spPr>
          <a:xfrm>
            <a:off x="705802" y="4116963"/>
            <a:ext cx="259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def __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</a:t>
            </a:r>
            <a:r>
              <a:rPr kumimoji="1"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super().__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__(a, 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BC1CF-EB8C-E943-82BB-B086969D8637}"/>
              </a:ext>
            </a:extLst>
          </p:cNvPr>
          <p:cNvSpPr txBox="1"/>
          <p:nvPr/>
        </p:nvSpPr>
        <p:spPr>
          <a:xfrm>
            <a:off x="6096000" y="4707254"/>
            <a:ext cx="361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def __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</a:t>
            </a:r>
            <a:r>
              <a:rPr kumimoji="1"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super().__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__(a)</a:t>
            </a:r>
          </a:p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self.x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self.x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* 2</a:t>
            </a:r>
          </a:p>
        </p:txBody>
      </p:sp>
    </p:spTree>
    <p:extLst>
      <p:ext uri="{BB962C8B-B14F-4D97-AF65-F5344CB8AC3E}">
        <p14:creationId xmlns:p14="http://schemas.microsoft.com/office/powerpoint/2010/main" val="316394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278348-0044-4DB5-9E78-BD2F6BF5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78EA5B4-DF49-4ECD-984B-8C60C65E7CDA}"/>
              </a:ext>
            </a:extLst>
          </p:cNvPr>
          <p:cNvSpPr txBox="1">
            <a:spLocks/>
          </p:cNvSpPr>
          <p:nvPr/>
        </p:nvSpPr>
        <p:spPr>
          <a:xfrm>
            <a:off x="163990" y="914913"/>
            <a:ext cx="11167157" cy="1118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Inside Double</a:t>
            </a:r>
            <a:r>
              <a:rPr lang="ko-KR" altLang="en-US" dirty="0"/>
              <a:t> </a:t>
            </a:r>
            <a:r>
              <a:rPr lang="en-US" altLang="ko-KR" dirty="0"/>
              <a:t>Square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를 </a:t>
            </a:r>
            <a:r>
              <a:rPr lang="en-US" altLang="ko-KR" dirty="0"/>
              <a:t>Square class</a:t>
            </a:r>
            <a:r>
              <a:rPr lang="ko-KR" altLang="en-US" dirty="0"/>
              <a:t>를 이용하여 만드시오</a:t>
            </a:r>
            <a:endParaRPr lang="en-US" altLang="ko-KR" dirty="0"/>
          </a:p>
          <a:p>
            <a:r>
              <a:rPr lang="ko-KR" altLang="en-US" dirty="0"/>
              <a:t>내부에 있는 </a:t>
            </a:r>
            <a:r>
              <a:rPr lang="en-US" altLang="ko-KR" dirty="0"/>
              <a:t>square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외부 </a:t>
            </a:r>
            <a:r>
              <a:rPr lang="en-US" altLang="ko-KR" dirty="0"/>
              <a:t>square</a:t>
            </a:r>
            <a:r>
              <a:rPr lang="ko-KR" altLang="en-US" dirty="0"/>
              <a:t>의  </a:t>
            </a:r>
            <a:r>
              <a:rPr lang="en-US" altLang="ko-KR" dirty="0"/>
              <a:t>1/4 </a:t>
            </a:r>
            <a:r>
              <a:rPr lang="ko-KR" altLang="en-US" dirty="0"/>
              <a:t>면적을 가진다고 </a:t>
            </a:r>
            <a:r>
              <a:rPr lang="ko-KR" altLang="en-US" dirty="0" err="1"/>
              <a:t>가정하시오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8F41CB0-6F2A-47BF-B4EC-68B6F2F74F73}"/>
              </a:ext>
            </a:extLst>
          </p:cNvPr>
          <p:cNvSpPr txBox="1">
            <a:spLocks/>
          </p:cNvSpPr>
          <p:nvPr/>
        </p:nvSpPr>
        <p:spPr>
          <a:xfrm>
            <a:off x="163990" y="84811"/>
            <a:ext cx="11469209" cy="70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</a:rPr>
              <a:t>Simple OOP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Project (3):   Shape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Others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22" y="2154478"/>
            <a:ext cx="1476375" cy="1628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66770" y="2154478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정답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715" y="2154478"/>
            <a:ext cx="3973386" cy="21585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91379" y="2674322"/>
            <a:ext cx="3339283" cy="1510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6B570-F81D-6448-950B-66CEE7AEFE07}"/>
              </a:ext>
            </a:extLst>
          </p:cNvPr>
          <p:cNvSpPr txBox="1"/>
          <p:nvPr/>
        </p:nvSpPr>
        <p:spPr>
          <a:xfrm>
            <a:off x="4591379" y="2644170"/>
            <a:ext cx="3610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def __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</a:t>
            </a:r>
            <a:r>
              <a:rPr kumimoji="1"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super().__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__(a)</a:t>
            </a:r>
          </a:p>
          <a:p>
            <a:endParaRPr kumimoji="1" lang="en-US" altLang="ko-Kore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def perimeter(self):</a:t>
            </a:r>
          </a:p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self.x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self.y</a:t>
            </a:r>
            <a:endParaRPr kumimoji="1" lang="en-US" altLang="ko-Kore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ko-Kore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def area(self):</a:t>
            </a:r>
          </a:p>
          <a:p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self.x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self.y</a:t>
            </a:r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 / 4</a:t>
            </a:r>
          </a:p>
        </p:txBody>
      </p:sp>
    </p:spTree>
    <p:extLst>
      <p:ext uri="{BB962C8B-B14F-4D97-AF65-F5344CB8AC3E}">
        <p14:creationId xmlns:p14="http://schemas.microsoft.com/office/powerpoint/2010/main" val="264971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735</Words>
  <Application>Microsoft Macintosh PowerPoint</Application>
  <PresentationFormat>와이드스크린</PresentationFormat>
  <Paragraphs>85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Consolas</vt:lpstr>
      <vt:lpstr>Office 테마</vt:lpstr>
      <vt:lpstr>(17-B)  Simple OOP Practice </vt:lpstr>
      <vt:lpstr>PowerPoint 프레젠테이션</vt:lpstr>
      <vt:lpstr>PowerPoint 프레젠테이션</vt:lpstr>
      <vt:lpstr>Simple OOP Project (3):   Shape and Others </vt:lpstr>
      <vt:lpstr>아래 code의 수행결과를 쓰시오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Example</dc:title>
  <dc:creator>Windows User</dc:creator>
  <cp:lastModifiedBy>박재완</cp:lastModifiedBy>
  <cp:revision>56</cp:revision>
  <dcterms:created xsi:type="dcterms:W3CDTF">2018-11-06T08:47:18Z</dcterms:created>
  <dcterms:modified xsi:type="dcterms:W3CDTF">2021-06-08T04:18:49Z</dcterms:modified>
</cp:coreProperties>
</file>