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6" r:id="rId2"/>
    <p:sldId id="316" r:id="rId3"/>
    <p:sldId id="317" r:id="rId4"/>
    <p:sldId id="33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68331-9A8D-487A-9FE7-0C9AC8A2624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6EFF4-4972-4A15-8701-9557449D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CF11-1893-4F97-8E80-D6FE51BCDA01}" type="datetime1">
              <a:rPr lang="en-US" altLang="ko-KR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7128"/>
            <a:ext cx="7886700" cy="81056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871"/>
            <a:ext cx="7886700" cy="4593092"/>
          </a:xfrm>
        </p:spPr>
        <p:txBody>
          <a:bodyPr>
            <a:normAutofit/>
          </a:bodyPr>
          <a:lstStyle>
            <a:lvl1pPr marL="171450" indent="-171450">
              <a:buFont typeface="Source Sans Pro" panose="020B0503030403020204" pitchFamily="34" charset="0"/>
              <a:buChar char="·"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4350" indent="-171450">
              <a:buFont typeface="Source Sans Pro" panose="020B0503030403020204" pitchFamily="34" charset="0"/>
              <a:buChar char="·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buFont typeface="Source Sans Pro" panose="020B0503030403020204" pitchFamily="34" charset="0"/>
              <a:buChar char="·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150" indent="-171450">
              <a:buFont typeface="Source Sans Pro" panose="020B0503030403020204" pitchFamily="34" charset="0"/>
              <a:buChar char="·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543050" indent="-171450">
              <a:buFont typeface="Source Sans Pro" panose="020B0503030403020204" pitchFamily="34" charset="0"/>
              <a:buChar char="·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86C1-75AE-4689-9B5A-93C0E0ADDAAC}" type="datetime1">
              <a:rPr lang="en-US" altLang="ko-KR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1306" y="972232"/>
            <a:ext cx="7854044" cy="4159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59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1828-5E21-40A5-A2FE-5C5345B77605}" type="datetime1">
              <a:rPr lang="en-US" altLang="ko-KR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FF0000"/>
                </a:solidFill>
              </a:defRPr>
            </a:lvl1pPr>
          </a:lstStyle>
          <a:p>
            <a:fld id="{DB3D3EDE-D7AA-49EF-BD53-011F533C51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865" y="1329355"/>
            <a:ext cx="8791806" cy="3242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ko-KR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안에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ko-K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몇번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있는지를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하는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match_func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(list, value)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구현하시오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Example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&gt;&gt;&gt;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match_func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0, 4, 2, 0], 0)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&gt;&gt;&gt;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match_func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(["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a", "b", "c"], 1)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&gt;&gt;&gt;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match_func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 ],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"a")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1</a:t>
            </a:fld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209849"/>
            <a:ext cx="6941127" cy="69977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ko-KR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ko-KR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18-C) </a:t>
            </a:r>
            <a:r>
              <a:rPr lang="en-US" altLang="ko-KR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Practice:  Recursion</a:t>
            </a:r>
            <a:endParaRPr lang="ko-KR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3014" y="201879"/>
            <a:ext cx="8702386" cy="3815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ko-KR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내부의 값들을 두번씩 반복하는 새로운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하는 </a:t>
            </a:r>
            <a:r>
              <a:rPr lang="en-US" altLang="ko-K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twice_elem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(list)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recursion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완성하시오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함수에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제공된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에는 변화가 없어야 한다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Example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&gt;&gt;&gt;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2, 3]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&gt;&gt;&gt;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twice_elem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[1, 1, 2, 2, 3, 3]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&gt;&gt;&gt;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[1, 2, 3]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twice_elem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 ])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667" y="149927"/>
            <a:ext cx="8598477" cy="44913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ko-KR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내부의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값들을 합하여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값이 되는지를  확인하여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True/False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하는 </a:t>
            </a:r>
            <a:r>
              <a:rPr lang="en-US" altLang="ko-K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check_sum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k)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recursion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구현하시오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아래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숙지하기 바람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You are *not* allowed to use any python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function in any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(“built-in” or “user defined”) ,  nor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the list and then at the end check whether it equals k. 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&gt;&gt;&gt;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2, 3]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&gt;&gt;&gt;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check_sum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6)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True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&gt;&gt;&gt;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check_sum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5)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False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&gt;&gt;&gt;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check_sum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 ],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False</a:t>
            </a: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511" y="193368"/>
            <a:ext cx="8831793" cy="33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ko-KR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내부에서 반복이 있는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만을 골라내서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 결과를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하는  </a:t>
            </a:r>
            <a:r>
              <a:rPr lang="en-US" altLang="ko-K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repeat_elem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(L)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ko-K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구현하시오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(</a:t>
            </a:r>
            <a:r>
              <a:rPr lang="ko-K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이문제는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사용해도 되고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사용하지 않아도 됨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repeat_elem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1,2,3,2,1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repeat_elem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([1,2,3,2,2,4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repeat_elem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list(range(100)) )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[ ]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8356"/>
      </p:ext>
    </p:extLst>
  </p:cSld>
  <p:clrMapOvr>
    <a:masterClrMapping/>
  </p:clrMapOvr>
</p:sld>
</file>

<file path=ppt/theme/theme1.xml><?xml version="1.0" encoding="utf-8"?>
<a:theme xmlns:a="http://schemas.openxmlformats.org/drawingml/2006/main" name="souce_sans_pr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"/>
        <a:ea typeface="맑은 고딕"/>
        <a:cs typeface=""/>
      </a:majorFont>
      <a:minorFont>
        <a:latin typeface="Source Sans Pro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 fontScale="92500" lnSpcReduction="20000"/>
      </a:bodyPr>
      <a:lstStyle>
        <a:defPPr>
          <a:defRPr sz="1800" dirty="0" smtClean="0">
            <a:solidFill>
              <a:schemeClr val="bg1">
                <a:lumMod val="75000"/>
              </a:schemeClr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uce_sans_pro" id="{DE54DF1C-C5F9-4788-B07C-33F24FE162F0}" vid="{57358252-635B-4F7A-BAED-39B9C7F4B9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souce_sans_pro</Template>
  <TotalTime>2313</TotalTime>
  <Words>312</Words>
  <Application>Microsoft Office PowerPoint</Application>
  <PresentationFormat>화면 슬라이드 쇼(4:3)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Source Sans Pro</vt:lpstr>
      <vt:lpstr>Source Sans Pro Light</vt:lpstr>
      <vt:lpstr>맑은 고딕</vt:lpstr>
      <vt:lpstr>Arial</vt:lpstr>
      <vt:lpstr>Calibri</vt:lpstr>
      <vt:lpstr>Times New Roman</vt:lpstr>
      <vt:lpstr>souce_sans_pro</vt:lpstr>
      <vt:lpstr>( Ch 18-C) Advanced Practice:  Recursion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 I</dc:title>
  <dc:creator>Kang Min</dc:creator>
  <cp:lastModifiedBy>hjkim</cp:lastModifiedBy>
  <cp:revision>168</cp:revision>
  <dcterms:created xsi:type="dcterms:W3CDTF">2015-07-09T03:56:43Z</dcterms:created>
  <dcterms:modified xsi:type="dcterms:W3CDTF">2021-05-25T05:39:46Z</dcterms:modified>
</cp:coreProperties>
</file>