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CEF"/>
          </a:solidFill>
        </a:fill>
      </a:tcStyle>
    </a:wholeTbl>
    <a:band2H>
      <a:tcTxStyle b="def" i="def"/>
      <a:tcStyle>
        <a:tcBdr/>
        <a:fill>
          <a:solidFill>
            <a:srgbClr val="E9EE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CEF"/>
          </a:solidFill>
        </a:fill>
      </a:tcStyle>
    </a:wholeTbl>
    <a:band2H>
      <a:tcTxStyle b="def" i="def"/>
      <a:tcStyle>
        <a:tcBdr/>
        <a:fill>
          <a:solidFill>
            <a:srgbClr val="E9EE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CEF"/>
          </a:solidFill>
        </a:fill>
      </a:tcStyle>
    </a:wholeTbl>
    <a:band2H>
      <a:tcTxStyle b="def" i="def"/>
      <a:tcStyle>
        <a:tcBdr/>
        <a:fill>
          <a:solidFill>
            <a:srgbClr val="E9EE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</a:lvl1pPr>
          </a:lstStyle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600"/>
              </a:spcBef>
            </a:lvl1pPr>
            <a:lvl2pPr marL="790575" indent="-333375">
              <a:lnSpc>
                <a:spcPct val="100000"/>
              </a:lnSpc>
              <a:spcBef>
                <a:spcPts val="600"/>
              </a:spcBef>
              <a:buChar char="–"/>
            </a:lvl2pPr>
            <a:lvl3pPr>
              <a:lnSpc>
                <a:spcPct val="100000"/>
              </a:lnSpc>
              <a:spcBef>
                <a:spcPts val="600"/>
              </a:spcBef>
            </a:lvl3pPr>
            <a:lvl4pPr>
              <a:lnSpc>
                <a:spcPct val="100000"/>
              </a:lnSpc>
              <a:spcBef>
                <a:spcPts val="600"/>
              </a:spcBef>
              <a:buChar char="–"/>
            </a:lvl4pPr>
            <a:lvl5pPr>
              <a:lnSpc>
                <a:spcPct val="100000"/>
              </a:lnSpc>
              <a:spcBef>
                <a:spcPts val="600"/>
              </a:spcBef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11318418" y="6404294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</a:lvl1pPr>
          </a:lstStyle>
          <a:p>
            <a:pPr/>
            <a:r>
              <a:t>标题文本</a:t>
            </a:r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body" sz="quarter" idx="13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xfrm>
            <a:off x="11318418" y="6404294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</a:lvl1pPr>
          </a:lstStyle>
          <a:p>
            <a:pPr/>
            <a:r>
              <a:t>标题文本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11318418" y="6404294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Num" sz="quarter" idx="2"/>
          </p:nvPr>
        </p:nvSpPr>
        <p:spPr>
          <a:xfrm>
            <a:off x="11318418" y="6404294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ct val="100000"/>
              </a:lnSpc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Shape 129"/>
          <p:cNvSpPr/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1318418" y="6404294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ct val="100000"/>
              </a:lnSpc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138" name="Shape 138"/>
          <p:cNvSpPr/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1318418" y="6404294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</a:lvl1pPr>
          </a:lstStyle>
          <a:p>
            <a:pPr/>
            <a:r>
              <a:t>标题文本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11318418" y="6404294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8839200" y="274639"/>
            <a:ext cx="27432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</a:lvl1pPr>
          </a:lstStyle>
          <a:p>
            <a:pPr/>
            <a:r>
              <a:t>标题文本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609600" y="274639"/>
            <a:ext cx="80264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11318418" y="6404294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sz="quarter" idx="13"/>
          </p:nvPr>
        </p:nvSpPr>
        <p:spPr>
          <a:xfrm>
            <a:off x="1786758" y="2365264"/>
            <a:ext cx="1828801" cy="18288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" name="Shape 22"/>
          <p:cNvSpPr/>
          <p:nvPr>
            <p:ph type="pic" sz="quarter" idx="14"/>
          </p:nvPr>
        </p:nvSpPr>
        <p:spPr>
          <a:xfrm>
            <a:off x="4035973" y="2365264"/>
            <a:ext cx="1828801" cy="18288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" name="Shape 23"/>
          <p:cNvSpPr/>
          <p:nvPr>
            <p:ph type="pic" sz="quarter" idx="15"/>
          </p:nvPr>
        </p:nvSpPr>
        <p:spPr>
          <a:xfrm>
            <a:off x="6285186" y="2365264"/>
            <a:ext cx="1828801" cy="18288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" name="Shape 24"/>
          <p:cNvSpPr/>
          <p:nvPr>
            <p:ph type="pic" sz="quarter" idx="16"/>
          </p:nvPr>
        </p:nvSpPr>
        <p:spPr>
          <a:xfrm>
            <a:off x="8534400" y="2365264"/>
            <a:ext cx="1828801" cy="18288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pic" sz="quarter" idx="13"/>
          </p:nvPr>
        </p:nvSpPr>
        <p:spPr>
          <a:xfrm>
            <a:off x="1786758" y="2365264"/>
            <a:ext cx="1828801" cy="18288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3" name="Shape 33"/>
          <p:cNvSpPr/>
          <p:nvPr>
            <p:ph type="pic" sz="quarter" idx="14"/>
          </p:nvPr>
        </p:nvSpPr>
        <p:spPr>
          <a:xfrm>
            <a:off x="4035973" y="2365264"/>
            <a:ext cx="1828801" cy="18288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8019" y="0"/>
            <a:ext cx="1218398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2917" y="553415"/>
            <a:ext cx="5348590" cy="6017491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8019" y="0"/>
            <a:ext cx="1218398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4545" y="1165621"/>
            <a:ext cx="4092769" cy="4604616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Num" sz="quarter" idx="2"/>
          </p:nvPr>
        </p:nvSpPr>
        <p:spPr>
          <a:xfrm>
            <a:off x="0" y="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</a:lvl1pPr>
          </a:lstStyle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11318418" y="6404294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</a:lvl1pPr>
          </a:lstStyle>
          <a:p>
            <a:pPr/>
            <a:r>
              <a:t>标题文本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Char char="–"/>
              <a:defRPr sz="3200"/>
            </a:lvl2pPr>
            <a:lvl3pPr marL="1219200" indent="-304800">
              <a:lnSpc>
                <a:spcPct val="10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Char char="–"/>
              <a:defRPr sz="3200"/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Char char="»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11318418" y="6404294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100000"/>
              </a:lnSpc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1318418" y="6404294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38568" y="364250"/>
            <a:ext cx="11314864" cy="845815"/>
            <a:chOff x="0" y="0"/>
            <a:chExt cx="11314862" cy="845813"/>
          </a:xfrm>
        </p:grpSpPr>
        <p:pic>
          <p:nvPicPr>
            <p:cNvPr id="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751795" cy="84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563068" y="0"/>
              <a:ext cx="751795" cy="84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Shape 5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95324" y="3562160"/>
            <a:ext cx="6093878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800">
                <a:solidFill>
                  <a:schemeClr val="accent1"/>
                </a:solidFill>
              </a:defRPr>
            </a:lvl1pPr>
          </a:lstStyle>
          <a:p>
            <a:pPr/>
            <a:r>
              <a:t>ECMAScript6 REPORT</a:t>
            </a:r>
          </a:p>
        </p:txBody>
      </p:sp>
      <p:sp>
        <p:nvSpPr>
          <p:cNvPr id="168" name="Shape 16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95325" y="1761668"/>
            <a:ext cx="6174269" cy="213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3800">
                <a:solidFill>
                  <a:srgbClr val="595959"/>
                </a:solidFill>
              </a:defRPr>
            </a:lvl1pPr>
          </a:lstStyle>
          <a:p>
            <a:pPr/>
            <a:r>
              <a:t>ES2015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4"/>
          <p:cNvGrpSpPr/>
          <p:nvPr/>
        </p:nvGrpSpPr>
        <p:grpSpPr>
          <a:xfrm>
            <a:off x="793750" y="400050"/>
            <a:ext cx="9797306" cy="6153942"/>
            <a:chOff x="0" y="0"/>
            <a:chExt cx="9797305" cy="6153941"/>
          </a:xfrm>
        </p:grpSpPr>
        <p:sp>
          <p:nvSpPr>
            <p:cNvPr id="243" name="Shape 243"/>
            <p:cNvSpPr/>
            <p:nvPr/>
          </p:nvSpPr>
          <p:spPr>
            <a:xfrm>
              <a:off x="38100" y="38100"/>
              <a:ext cx="9721106" cy="6077742"/>
            </a:xfrm>
            <a:prstGeom prst="roundRect">
              <a:avLst>
                <a:gd name="adj" fmla="val 3239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242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97306" cy="6153942"/>
            </a:xfrm>
            <a:prstGeom prst="rect">
              <a:avLst/>
            </a:prstGeom>
            <a:effectLst/>
          </p:spPr>
        </p:pic>
      </p:grpSp>
      <p:pic>
        <p:nvPicPr>
          <p:cNvPr id="245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31470" y="1054100"/>
            <a:ext cx="3260252" cy="4430066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2119629" y="3224529"/>
            <a:ext cx="3075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YuppyTC-Regular"/>
                <a:ea typeface="YuppyTC-Regular"/>
                <a:cs typeface="YuppyTC-Regular"/>
                <a:sym typeface="YuppyTC-Regular"/>
              </a:defRPr>
            </a:lvl1pPr>
          </a:lstStyle>
          <a:p>
            <a:pPr/>
            <a:r>
              <a:t>如果您觉得这篇文章对您有用</a:t>
            </a:r>
          </a:p>
        </p:txBody>
      </p:sp>
      <p:sp>
        <p:nvSpPr>
          <p:cNvPr id="247" name="Shape 247"/>
          <p:cNvSpPr/>
          <p:nvPr/>
        </p:nvSpPr>
        <p:spPr>
          <a:xfrm>
            <a:off x="2348229" y="3801262"/>
            <a:ext cx="2618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YuppyTC-Regular"/>
                <a:ea typeface="YuppyTC-Regular"/>
                <a:cs typeface="YuppyTC-Regular"/>
                <a:sym typeface="YuppyTC-Regular"/>
              </a:defRPr>
            </a:lvl1pPr>
          </a:lstStyle>
          <a:p>
            <a:pPr/>
            <a:r>
              <a:t>不如请呆魔徐喝杯咖啡吧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6"/>
          <p:cNvGrpSpPr/>
          <p:nvPr/>
        </p:nvGrpSpPr>
        <p:grpSpPr>
          <a:xfrm>
            <a:off x="1066291" y="2029940"/>
            <a:ext cx="2269166" cy="3275715"/>
            <a:chOff x="0" y="0"/>
            <a:chExt cx="2269164" cy="3275714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2269165" cy="3275715"/>
            </a:xfrm>
            <a:prstGeom prst="roundRect">
              <a:avLst>
                <a:gd name="adj" fmla="val 4016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>
              <a:outerShdw sx="100000" sy="100000" kx="0" ky="0" algn="b" rotWithShape="0" blurRad="76200" dist="0" dir="189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2382578"/>
              <a:ext cx="2269165" cy="457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7719" y="165162"/>
              <a:ext cx="913728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595959"/>
                  </a:solidFill>
                </a:defRPr>
              </a:pPr>
              <a:r>
                <a:t>Filter:</a:t>
              </a:r>
            </a:p>
            <a:p>
              <a:pPr algn="ctr">
                <a:defRPr b="1" sz="900">
                  <a:solidFill>
                    <a:srgbClr val="4B7FA7"/>
                  </a:solidFill>
                </a:defRPr>
              </a:pPr>
              <a:r>
                <a:t>setter getter</a:t>
              </a:r>
            </a:p>
            <a:p>
              <a:pPr algn="ctr">
                <a:defRPr b="1" sz="900">
                  <a:solidFill>
                    <a:srgbClr val="4B7FA7"/>
                  </a:solidFill>
                </a:defRPr>
              </a:pPr>
              <a:r>
                <a:t>defineProperty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327586" y="1611714"/>
              <a:ext cx="161399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A6A6A6"/>
                  </a:solidFill>
                </a:defRPr>
              </a:pPr>
              <a:r>
                <a:t>angular2  vue2</a:t>
              </a:r>
            </a:p>
            <a:p>
              <a:pPr algn="ctr">
                <a:defRPr sz="900">
                  <a:solidFill>
                    <a:srgbClr val="A6A6A6"/>
                  </a:solidFill>
                </a:defRPr>
              </a:pPr>
              <a:r>
                <a:t>数据双向绑定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934279" y="2495762"/>
              <a:ext cx="40060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MVVM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772958" y="731661"/>
              <a:ext cx="723247" cy="716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92" y="14054"/>
                  </a:moveTo>
                  <a:lnTo>
                    <a:pt x="12483" y="14054"/>
                  </a:lnTo>
                  <a:cubicBezTo>
                    <a:pt x="12732" y="14054"/>
                    <a:pt x="12857" y="14164"/>
                    <a:pt x="12857" y="14384"/>
                  </a:cubicBezTo>
                  <a:cubicBezTo>
                    <a:pt x="12857" y="14636"/>
                    <a:pt x="12732" y="14762"/>
                    <a:pt x="12483" y="14762"/>
                  </a:cubicBezTo>
                  <a:lnTo>
                    <a:pt x="10192" y="14762"/>
                  </a:lnTo>
                  <a:cubicBezTo>
                    <a:pt x="9974" y="14762"/>
                    <a:pt x="9865" y="14636"/>
                    <a:pt x="9865" y="14384"/>
                  </a:cubicBezTo>
                  <a:cubicBezTo>
                    <a:pt x="9865" y="14164"/>
                    <a:pt x="9974" y="14054"/>
                    <a:pt x="10192" y="14054"/>
                  </a:cubicBezTo>
                  <a:close/>
                  <a:moveTo>
                    <a:pt x="7527" y="14054"/>
                  </a:moveTo>
                  <a:lnTo>
                    <a:pt x="8836" y="14054"/>
                  </a:lnTo>
                  <a:cubicBezTo>
                    <a:pt x="9055" y="14054"/>
                    <a:pt x="9164" y="14164"/>
                    <a:pt x="9164" y="14384"/>
                  </a:cubicBezTo>
                  <a:cubicBezTo>
                    <a:pt x="9164" y="14636"/>
                    <a:pt x="9055" y="14762"/>
                    <a:pt x="8836" y="14762"/>
                  </a:cubicBezTo>
                  <a:lnTo>
                    <a:pt x="7527" y="14762"/>
                  </a:lnTo>
                  <a:cubicBezTo>
                    <a:pt x="7309" y="14762"/>
                    <a:pt x="7200" y="14636"/>
                    <a:pt x="7200" y="14384"/>
                  </a:cubicBezTo>
                  <a:cubicBezTo>
                    <a:pt x="7200" y="14164"/>
                    <a:pt x="7309" y="14054"/>
                    <a:pt x="7527" y="14054"/>
                  </a:cubicBezTo>
                  <a:close/>
                  <a:moveTo>
                    <a:pt x="16831" y="12404"/>
                  </a:moveTo>
                  <a:lnTo>
                    <a:pt x="17486" y="12404"/>
                  </a:lnTo>
                  <a:cubicBezTo>
                    <a:pt x="17704" y="12404"/>
                    <a:pt x="17813" y="12514"/>
                    <a:pt x="17813" y="12734"/>
                  </a:cubicBezTo>
                  <a:cubicBezTo>
                    <a:pt x="17813" y="12954"/>
                    <a:pt x="17704" y="13064"/>
                    <a:pt x="17486" y="13064"/>
                  </a:cubicBezTo>
                  <a:lnTo>
                    <a:pt x="16831" y="13064"/>
                  </a:lnTo>
                  <a:cubicBezTo>
                    <a:pt x="16613" y="13064"/>
                    <a:pt x="16504" y="12954"/>
                    <a:pt x="16504" y="12734"/>
                  </a:cubicBezTo>
                  <a:cubicBezTo>
                    <a:pt x="16504" y="12514"/>
                    <a:pt x="16613" y="12404"/>
                    <a:pt x="16831" y="12404"/>
                  </a:cubicBezTo>
                  <a:close/>
                  <a:moveTo>
                    <a:pt x="12156" y="12404"/>
                  </a:moveTo>
                  <a:lnTo>
                    <a:pt x="15475" y="12404"/>
                  </a:lnTo>
                  <a:cubicBezTo>
                    <a:pt x="15725" y="12404"/>
                    <a:pt x="15849" y="12514"/>
                    <a:pt x="15849" y="12734"/>
                  </a:cubicBezTo>
                  <a:cubicBezTo>
                    <a:pt x="15849" y="12954"/>
                    <a:pt x="15725" y="13064"/>
                    <a:pt x="15475" y="13064"/>
                  </a:cubicBezTo>
                  <a:lnTo>
                    <a:pt x="12156" y="13064"/>
                  </a:lnTo>
                  <a:cubicBezTo>
                    <a:pt x="11938" y="13064"/>
                    <a:pt x="11829" y="12954"/>
                    <a:pt x="11829" y="12734"/>
                  </a:cubicBezTo>
                  <a:cubicBezTo>
                    <a:pt x="11829" y="12514"/>
                    <a:pt x="11938" y="12404"/>
                    <a:pt x="12156" y="12404"/>
                  </a:cubicBezTo>
                  <a:close/>
                  <a:moveTo>
                    <a:pt x="7527" y="12404"/>
                  </a:moveTo>
                  <a:lnTo>
                    <a:pt x="10847" y="12404"/>
                  </a:lnTo>
                  <a:cubicBezTo>
                    <a:pt x="11065" y="12404"/>
                    <a:pt x="11174" y="12514"/>
                    <a:pt x="11174" y="12734"/>
                  </a:cubicBezTo>
                  <a:cubicBezTo>
                    <a:pt x="11174" y="12954"/>
                    <a:pt x="11065" y="13064"/>
                    <a:pt x="10847" y="13064"/>
                  </a:cubicBezTo>
                  <a:lnTo>
                    <a:pt x="7527" y="13064"/>
                  </a:lnTo>
                  <a:cubicBezTo>
                    <a:pt x="7309" y="13064"/>
                    <a:pt x="7200" y="12954"/>
                    <a:pt x="7200" y="12734"/>
                  </a:cubicBezTo>
                  <a:cubicBezTo>
                    <a:pt x="7200" y="12514"/>
                    <a:pt x="7309" y="12404"/>
                    <a:pt x="7527" y="12404"/>
                  </a:cubicBezTo>
                  <a:close/>
                  <a:moveTo>
                    <a:pt x="14166" y="10376"/>
                  </a:moveTo>
                  <a:lnTo>
                    <a:pt x="17486" y="10376"/>
                  </a:lnTo>
                  <a:cubicBezTo>
                    <a:pt x="17704" y="10376"/>
                    <a:pt x="17813" y="10486"/>
                    <a:pt x="17813" y="10706"/>
                  </a:cubicBezTo>
                  <a:cubicBezTo>
                    <a:pt x="17813" y="10926"/>
                    <a:pt x="17704" y="11036"/>
                    <a:pt x="17486" y="11036"/>
                  </a:cubicBezTo>
                  <a:lnTo>
                    <a:pt x="14166" y="11036"/>
                  </a:lnTo>
                  <a:cubicBezTo>
                    <a:pt x="13948" y="11036"/>
                    <a:pt x="13839" y="10926"/>
                    <a:pt x="13839" y="10706"/>
                  </a:cubicBezTo>
                  <a:cubicBezTo>
                    <a:pt x="13839" y="10486"/>
                    <a:pt x="13948" y="10376"/>
                    <a:pt x="14166" y="10376"/>
                  </a:cubicBezTo>
                  <a:close/>
                  <a:moveTo>
                    <a:pt x="10192" y="10376"/>
                  </a:moveTo>
                  <a:lnTo>
                    <a:pt x="12857" y="10376"/>
                  </a:lnTo>
                  <a:cubicBezTo>
                    <a:pt x="13075" y="10376"/>
                    <a:pt x="13184" y="10486"/>
                    <a:pt x="13184" y="10706"/>
                  </a:cubicBezTo>
                  <a:cubicBezTo>
                    <a:pt x="13184" y="10926"/>
                    <a:pt x="13075" y="11036"/>
                    <a:pt x="12857" y="11036"/>
                  </a:cubicBezTo>
                  <a:lnTo>
                    <a:pt x="10192" y="11036"/>
                  </a:lnTo>
                  <a:cubicBezTo>
                    <a:pt x="9974" y="11036"/>
                    <a:pt x="9865" y="10926"/>
                    <a:pt x="9865" y="10706"/>
                  </a:cubicBezTo>
                  <a:cubicBezTo>
                    <a:pt x="9865" y="10486"/>
                    <a:pt x="9974" y="10376"/>
                    <a:pt x="10192" y="10376"/>
                  </a:cubicBezTo>
                  <a:close/>
                  <a:moveTo>
                    <a:pt x="7527" y="10376"/>
                  </a:moveTo>
                  <a:lnTo>
                    <a:pt x="8836" y="10376"/>
                  </a:lnTo>
                  <a:cubicBezTo>
                    <a:pt x="9055" y="10376"/>
                    <a:pt x="9164" y="10486"/>
                    <a:pt x="9164" y="10706"/>
                  </a:cubicBezTo>
                  <a:cubicBezTo>
                    <a:pt x="9164" y="10926"/>
                    <a:pt x="9055" y="11036"/>
                    <a:pt x="8836" y="11036"/>
                  </a:cubicBezTo>
                  <a:lnTo>
                    <a:pt x="7527" y="11036"/>
                  </a:lnTo>
                  <a:cubicBezTo>
                    <a:pt x="7309" y="11036"/>
                    <a:pt x="7200" y="10926"/>
                    <a:pt x="7200" y="10706"/>
                  </a:cubicBezTo>
                  <a:cubicBezTo>
                    <a:pt x="7200" y="10486"/>
                    <a:pt x="7309" y="10376"/>
                    <a:pt x="7527" y="10376"/>
                  </a:cubicBezTo>
                  <a:close/>
                  <a:moveTo>
                    <a:pt x="16177" y="8725"/>
                  </a:moveTo>
                  <a:lnTo>
                    <a:pt x="17486" y="8725"/>
                  </a:lnTo>
                  <a:cubicBezTo>
                    <a:pt x="17704" y="8725"/>
                    <a:pt x="17813" y="8835"/>
                    <a:pt x="17813" y="9055"/>
                  </a:cubicBezTo>
                  <a:cubicBezTo>
                    <a:pt x="17813" y="9275"/>
                    <a:pt x="17704" y="9385"/>
                    <a:pt x="17486" y="9385"/>
                  </a:cubicBezTo>
                  <a:lnTo>
                    <a:pt x="16177" y="9385"/>
                  </a:lnTo>
                  <a:cubicBezTo>
                    <a:pt x="15958" y="9385"/>
                    <a:pt x="15849" y="9275"/>
                    <a:pt x="15849" y="9055"/>
                  </a:cubicBezTo>
                  <a:cubicBezTo>
                    <a:pt x="15849" y="8835"/>
                    <a:pt x="15958" y="8725"/>
                    <a:pt x="16177" y="8725"/>
                  </a:cubicBezTo>
                  <a:close/>
                  <a:moveTo>
                    <a:pt x="11501" y="8725"/>
                  </a:moveTo>
                  <a:lnTo>
                    <a:pt x="14821" y="8725"/>
                  </a:lnTo>
                  <a:cubicBezTo>
                    <a:pt x="15039" y="8725"/>
                    <a:pt x="15148" y="8835"/>
                    <a:pt x="15148" y="9055"/>
                  </a:cubicBezTo>
                  <a:cubicBezTo>
                    <a:pt x="15148" y="9275"/>
                    <a:pt x="15039" y="9385"/>
                    <a:pt x="14821" y="9385"/>
                  </a:cubicBezTo>
                  <a:lnTo>
                    <a:pt x="11501" y="9385"/>
                  </a:lnTo>
                  <a:cubicBezTo>
                    <a:pt x="11283" y="9385"/>
                    <a:pt x="11174" y="9275"/>
                    <a:pt x="11174" y="9055"/>
                  </a:cubicBezTo>
                  <a:cubicBezTo>
                    <a:pt x="11174" y="8835"/>
                    <a:pt x="11283" y="8725"/>
                    <a:pt x="11501" y="8725"/>
                  </a:cubicBezTo>
                  <a:close/>
                  <a:moveTo>
                    <a:pt x="7527" y="8725"/>
                  </a:moveTo>
                  <a:lnTo>
                    <a:pt x="10192" y="8725"/>
                  </a:lnTo>
                  <a:cubicBezTo>
                    <a:pt x="10410" y="8725"/>
                    <a:pt x="10519" y="8835"/>
                    <a:pt x="10519" y="9055"/>
                  </a:cubicBezTo>
                  <a:cubicBezTo>
                    <a:pt x="10519" y="9275"/>
                    <a:pt x="10410" y="9385"/>
                    <a:pt x="10192" y="9385"/>
                  </a:cubicBezTo>
                  <a:lnTo>
                    <a:pt x="7527" y="9385"/>
                  </a:lnTo>
                  <a:cubicBezTo>
                    <a:pt x="7309" y="9385"/>
                    <a:pt x="7200" y="9275"/>
                    <a:pt x="7200" y="9055"/>
                  </a:cubicBezTo>
                  <a:cubicBezTo>
                    <a:pt x="7200" y="8835"/>
                    <a:pt x="7309" y="8725"/>
                    <a:pt x="7527" y="8725"/>
                  </a:cubicBezTo>
                  <a:close/>
                  <a:moveTo>
                    <a:pt x="5844" y="6367"/>
                  </a:moveTo>
                  <a:cubicBezTo>
                    <a:pt x="5283" y="6367"/>
                    <a:pt x="5003" y="6681"/>
                    <a:pt x="5003" y="7310"/>
                  </a:cubicBezTo>
                  <a:lnTo>
                    <a:pt x="5003" y="16082"/>
                  </a:lnTo>
                  <a:cubicBezTo>
                    <a:pt x="5003" y="16742"/>
                    <a:pt x="5283" y="17072"/>
                    <a:pt x="5844" y="17072"/>
                  </a:cubicBezTo>
                  <a:lnTo>
                    <a:pt x="8182" y="17072"/>
                  </a:lnTo>
                  <a:cubicBezTo>
                    <a:pt x="8338" y="17072"/>
                    <a:pt x="8494" y="17151"/>
                    <a:pt x="8649" y="17308"/>
                  </a:cubicBezTo>
                  <a:cubicBezTo>
                    <a:pt x="8774" y="17403"/>
                    <a:pt x="8836" y="17560"/>
                    <a:pt x="8836" y="17780"/>
                  </a:cubicBezTo>
                  <a:lnTo>
                    <a:pt x="8790" y="19619"/>
                  </a:lnTo>
                  <a:lnTo>
                    <a:pt x="12109" y="17214"/>
                  </a:lnTo>
                  <a:cubicBezTo>
                    <a:pt x="12234" y="17120"/>
                    <a:pt x="12358" y="17072"/>
                    <a:pt x="12483" y="17072"/>
                  </a:cubicBezTo>
                  <a:lnTo>
                    <a:pt x="19169" y="17072"/>
                  </a:lnTo>
                  <a:cubicBezTo>
                    <a:pt x="19449" y="17072"/>
                    <a:pt x="19706" y="16978"/>
                    <a:pt x="19940" y="16790"/>
                  </a:cubicBezTo>
                  <a:cubicBezTo>
                    <a:pt x="20174" y="16601"/>
                    <a:pt x="20291" y="16365"/>
                    <a:pt x="20291" y="16082"/>
                  </a:cubicBezTo>
                  <a:lnTo>
                    <a:pt x="20291" y="7310"/>
                  </a:lnTo>
                  <a:cubicBezTo>
                    <a:pt x="20291" y="7059"/>
                    <a:pt x="20174" y="6838"/>
                    <a:pt x="19940" y="6650"/>
                  </a:cubicBezTo>
                  <a:cubicBezTo>
                    <a:pt x="19706" y="6461"/>
                    <a:pt x="19449" y="6367"/>
                    <a:pt x="19169" y="6367"/>
                  </a:cubicBezTo>
                  <a:close/>
                  <a:moveTo>
                    <a:pt x="5844" y="4999"/>
                  </a:moveTo>
                  <a:lnTo>
                    <a:pt x="19169" y="4999"/>
                  </a:lnTo>
                  <a:cubicBezTo>
                    <a:pt x="19823" y="4999"/>
                    <a:pt x="20392" y="5227"/>
                    <a:pt x="20875" y="5683"/>
                  </a:cubicBezTo>
                  <a:cubicBezTo>
                    <a:pt x="21358" y="6139"/>
                    <a:pt x="21600" y="6681"/>
                    <a:pt x="21600" y="7310"/>
                  </a:cubicBezTo>
                  <a:lnTo>
                    <a:pt x="21600" y="16082"/>
                  </a:lnTo>
                  <a:cubicBezTo>
                    <a:pt x="21600" y="16711"/>
                    <a:pt x="21351" y="17261"/>
                    <a:pt x="20852" y="17733"/>
                  </a:cubicBezTo>
                  <a:cubicBezTo>
                    <a:pt x="20353" y="18204"/>
                    <a:pt x="19792" y="18440"/>
                    <a:pt x="19169" y="18440"/>
                  </a:cubicBezTo>
                  <a:lnTo>
                    <a:pt x="12717" y="18440"/>
                  </a:lnTo>
                  <a:lnTo>
                    <a:pt x="8462" y="21506"/>
                  </a:lnTo>
                  <a:cubicBezTo>
                    <a:pt x="8338" y="21569"/>
                    <a:pt x="8213" y="21600"/>
                    <a:pt x="8088" y="21600"/>
                  </a:cubicBezTo>
                  <a:cubicBezTo>
                    <a:pt x="7964" y="21600"/>
                    <a:pt x="7870" y="21584"/>
                    <a:pt x="7808" y="21553"/>
                  </a:cubicBezTo>
                  <a:cubicBezTo>
                    <a:pt x="7558" y="21396"/>
                    <a:pt x="7434" y="21191"/>
                    <a:pt x="7434" y="20940"/>
                  </a:cubicBezTo>
                  <a:lnTo>
                    <a:pt x="7481" y="18440"/>
                  </a:lnTo>
                  <a:lnTo>
                    <a:pt x="5844" y="18440"/>
                  </a:lnTo>
                  <a:cubicBezTo>
                    <a:pt x="5221" y="18440"/>
                    <a:pt x="4699" y="18212"/>
                    <a:pt x="4278" y="17756"/>
                  </a:cubicBezTo>
                  <a:cubicBezTo>
                    <a:pt x="3857" y="17300"/>
                    <a:pt x="3647" y="16742"/>
                    <a:pt x="3647" y="16082"/>
                  </a:cubicBezTo>
                  <a:lnTo>
                    <a:pt x="3647" y="7310"/>
                  </a:lnTo>
                  <a:cubicBezTo>
                    <a:pt x="3647" y="6681"/>
                    <a:pt x="3857" y="6139"/>
                    <a:pt x="4278" y="5683"/>
                  </a:cubicBezTo>
                  <a:cubicBezTo>
                    <a:pt x="4699" y="5227"/>
                    <a:pt x="5221" y="4999"/>
                    <a:pt x="5844" y="4999"/>
                  </a:cubicBezTo>
                  <a:close/>
                  <a:moveTo>
                    <a:pt x="2151" y="0"/>
                  </a:moveTo>
                  <a:lnTo>
                    <a:pt x="15522" y="0"/>
                  </a:lnTo>
                  <a:cubicBezTo>
                    <a:pt x="16177" y="0"/>
                    <a:pt x="16745" y="220"/>
                    <a:pt x="17229" y="660"/>
                  </a:cubicBezTo>
                  <a:cubicBezTo>
                    <a:pt x="17712" y="1100"/>
                    <a:pt x="17953" y="1635"/>
                    <a:pt x="17953" y="2264"/>
                  </a:cubicBezTo>
                  <a:lnTo>
                    <a:pt x="17953" y="2688"/>
                  </a:lnTo>
                  <a:cubicBezTo>
                    <a:pt x="17953" y="2845"/>
                    <a:pt x="17891" y="2995"/>
                    <a:pt x="17766" y="3136"/>
                  </a:cubicBezTo>
                  <a:cubicBezTo>
                    <a:pt x="17642" y="3278"/>
                    <a:pt x="17486" y="3349"/>
                    <a:pt x="17299" y="3349"/>
                  </a:cubicBezTo>
                  <a:cubicBezTo>
                    <a:pt x="17112" y="3349"/>
                    <a:pt x="16948" y="3278"/>
                    <a:pt x="16808" y="3136"/>
                  </a:cubicBezTo>
                  <a:cubicBezTo>
                    <a:pt x="16668" y="2995"/>
                    <a:pt x="16597" y="2845"/>
                    <a:pt x="16597" y="2688"/>
                  </a:cubicBezTo>
                  <a:lnTo>
                    <a:pt x="16597" y="2264"/>
                  </a:lnTo>
                  <a:cubicBezTo>
                    <a:pt x="16597" y="2012"/>
                    <a:pt x="16488" y="1792"/>
                    <a:pt x="16270" y="1604"/>
                  </a:cubicBezTo>
                  <a:cubicBezTo>
                    <a:pt x="16052" y="1415"/>
                    <a:pt x="15803" y="1321"/>
                    <a:pt x="15522" y="1321"/>
                  </a:cubicBezTo>
                  <a:lnTo>
                    <a:pt x="2151" y="1321"/>
                  </a:lnTo>
                  <a:cubicBezTo>
                    <a:pt x="1590" y="1321"/>
                    <a:pt x="1309" y="1635"/>
                    <a:pt x="1309" y="2264"/>
                  </a:cubicBezTo>
                  <a:lnTo>
                    <a:pt x="1309" y="11036"/>
                  </a:lnTo>
                  <a:cubicBezTo>
                    <a:pt x="1309" y="11319"/>
                    <a:pt x="1387" y="11539"/>
                    <a:pt x="1543" y="11696"/>
                  </a:cubicBezTo>
                  <a:cubicBezTo>
                    <a:pt x="1855" y="11979"/>
                    <a:pt x="1870" y="12293"/>
                    <a:pt x="1590" y="12639"/>
                  </a:cubicBezTo>
                  <a:cubicBezTo>
                    <a:pt x="1434" y="12796"/>
                    <a:pt x="1262" y="12875"/>
                    <a:pt x="1075" y="12875"/>
                  </a:cubicBezTo>
                  <a:cubicBezTo>
                    <a:pt x="919" y="12875"/>
                    <a:pt x="779" y="12812"/>
                    <a:pt x="655" y="12686"/>
                  </a:cubicBezTo>
                  <a:cubicBezTo>
                    <a:pt x="218" y="12278"/>
                    <a:pt x="0" y="11728"/>
                    <a:pt x="0" y="11036"/>
                  </a:cubicBezTo>
                  <a:lnTo>
                    <a:pt x="0" y="2264"/>
                  </a:lnTo>
                  <a:cubicBezTo>
                    <a:pt x="0" y="1635"/>
                    <a:pt x="203" y="1100"/>
                    <a:pt x="608" y="660"/>
                  </a:cubicBezTo>
                  <a:cubicBezTo>
                    <a:pt x="1013" y="220"/>
                    <a:pt x="1527" y="0"/>
                    <a:pt x="2151" y="0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3663041" y="2029940"/>
            <a:ext cx="2269166" cy="3275715"/>
            <a:chOff x="0" y="0"/>
            <a:chExt cx="2269164" cy="3275714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2269165" cy="3275715"/>
            </a:xfrm>
            <a:prstGeom prst="roundRect">
              <a:avLst>
                <a:gd name="adj" fmla="val 4016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>
              <a:outerShdw sx="100000" sy="100000" kx="0" ky="0" algn="b" rotWithShape="0" blurRad="76200" dist="0" dir="189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2382578"/>
              <a:ext cx="2269165" cy="457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80704" y="165162"/>
              <a:ext cx="9077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595959"/>
                  </a:solidFill>
                </a:defRPr>
              </a:pPr>
              <a:r>
                <a:t>Filter:</a:t>
              </a:r>
            </a:p>
            <a:p>
              <a:pPr algn="ctr">
                <a:defRPr b="1" sz="900">
                  <a:solidFill>
                    <a:schemeClr val="accent1">
                      <a:satOff val="-17424"/>
                      <a:lumOff val="-11686"/>
                    </a:schemeClr>
                  </a:solidFill>
                </a:defRPr>
              </a:pPr>
              <a:r>
                <a:t>html5历史管理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327586" y="1611714"/>
              <a:ext cx="1613992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A6A6A6"/>
                  </a:solidFill>
                </a:defRPr>
              </a:pPr>
              <a:r>
                <a:t>state｜history.popstate</a:t>
              </a:r>
            </a:p>
            <a:p>
              <a:pPr algn="ctr">
                <a:defRPr sz="900">
                  <a:solidFill>
                    <a:srgbClr val="A6A6A6"/>
                  </a:solidFill>
                </a:defRPr>
              </a:pPr>
              <a:r>
                <a:t>hash｜onhashchange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922366" y="2495762"/>
              <a:ext cx="42443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router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775077" y="729636"/>
              <a:ext cx="719011" cy="719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09" y="12742"/>
                  </a:moveTo>
                  <a:cubicBezTo>
                    <a:pt x="3280" y="12774"/>
                    <a:pt x="3331" y="12853"/>
                    <a:pt x="3363" y="12979"/>
                  </a:cubicBezTo>
                  <a:cubicBezTo>
                    <a:pt x="3837" y="14432"/>
                    <a:pt x="4689" y="15631"/>
                    <a:pt x="5921" y="16579"/>
                  </a:cubicBezTo>
                  <a:cubicBezTo>
                    <a:pt x="6110" y="16705"/>
                    <a:pt x="6142" y="16863"/>
                    <a:pt x="6016" y="17053"/>
                  </a:cubicBezTo>
                  <a:cubicBezTo>
                    <a:pt x="5921" y="17147"/>
                    <a:pt x="5826" y="17195"/>
                    <a:pt x="5732" y="17195"/>
                  </a:cubicBezTo>
                  <a:cubicBezTo>
                    <a:pt x="5668" y="17195"/>
                    <a:pt x="5605" y="17163"/>
                    <a:pt x="5542" y="17100"/>
                  </a:cubicBezTo>
                  <a:cubicBezTo>
                    <a:pt x="4153" y="16058"/>
                    <a:pt x="3221" y="14747"/>
                    <a:pt x="2747" y="13168"/>
                  </a:cubicBezTo>
                  <a:cubicBezTo>
                    <a:pt x="2621" y="12979"/>
                    <a:pt x="2684" y="12853"/>
                    <a:pt x="2937" y="12789"/>
                  </a:cubicBezTo>
                  <a:cubicBezTo>
                    <a:pt x="3047" y="12726"/>
                    <a:pt x="3138" y="12710"/>
                    <a:pt x="3209" y="12742"/>
                  </a:cubicBezTo>
                  <a:close/>
                  <a:moveTo>
                    <a:pt x="2700" y="10468"/>
                  </a:moveTo>
                  <a:cubicBezTo>
                    <a:pt x="2921" y="10468"/>
                    <a:pt x="3032" y="10579"/>
                    <a:pt x="3032" y="10800"/>
                  </a:cubicBezTo>
                  <a:cubicBezTo>
                    <a:pt x="3032" y="11053"/>
                    <a:pt x="3047" y="11258"/>
                    <a:pt x="3079" y="11416"/>
                  </a:cubicBezTo>
                  <a:cubicBezTo>
                    <a:pt x="3079" y="11637"/>
                    <a:pt x="2968" y="11747"/>
                    <a:pt x="2747" y="11747"/>
                  </a:cubicBezTo>
                  <a:lnTo>
                    <a:pt x="2700" y="11747"/>
                  </a:lnTo>
                  <a:cubicBezTo>
                    <a:pt x="2542" y="11747"/>
                    <a:pt x="2432" y="11653"/>
                    <a:pt x="2368" y="11463"/>
                  </a:cubicBezTo>
                  <a:lnTo>
                    <a:pt x="2368" y="10800"/>
                  </a:lnTo>
                  <a:cubicBezTo>
                    <a:pt x="2368" y="10579"/>
                    <a:pt x="2479" y="10468"/>
                    <a:pt x="2700" y="10468"/>
                  </a:cubicBezTo>
                  <a:close/>
                  <a:moveTo>
                    <a:pt x="3884" y="4358"/>
                  </a:moveTo>
                  <a:cubicBezTo>
                    <a:pt x="2179" y="6158"/>
                    <a:pt x="1326" y="8305"/>
                    <a:pt x="1326" y="10800"/>
                  </a:cubicBezTo>
                  <a:cubicBezTo>
                    <a:pt x="1326" y="13389"/>
                    <a:pt x="2258" y="15616"/>
                    <a:pt x="4121" y="17479"/>
                  </a:cubicBezTo>
                  <a:cubicBezTo>
                    <a:pt x="5984" y="19342"/>
                    <a:pt x="8210" y="20274"/>
                    <a:pt x="10800" y="20274"/>
                  </a:cubicBezTo>
                  <a:cubicBezTo>
                    <a:pt x="13295" y="20274"/>
                    <a:pt x="15450" y="19421"/>
                    <a:pt x="17266" y="17716"/>
                  </a:cubicBezTo>
                  <a:cubicBezTo>
                    <a:pt x="19081" y="16010"/>
                    <a:pt x="20068" y="13910"/>
                    <a:pt x="20226" y="11416"/>
                  </a:cubicBezTo>
                  <a:cubicBezTo>
                    <a:pt x="20258" y="11321"/>
                    <a:pt x="20274" y="11131"/>
                    <a:pt x="20274" y="10847"/>
                  </a:cubicBezTo>
                  <a:lnTo>
                    <a:pt x="10800" y="11131"/>
                  </a:lnTo>
                  <a:lnTo>
                    <a:pt x="10658" y="11131"/>
                  </a:lnTo>
                  <a:lnTo>
                    <a:pt x="10658" y="11084"/>
                  </a:lnTo>
                  <a:cubicBezTo>
                    <a:pt x="10626" y="11084"/>
                    <a:pt x="10595" y="11068"/>
                    <a:pt x="10563" y="11037"/>
                  </a:cubicBezTo>
                  <a:close/>
                  <a:moveTo>
                    <a:pt x="17526" y="4168"/>
                  </a:moveTo>
                  <a:lnTo>
                    <a:pt x="11605" y="10421"/>
                  </a:lnTo>
                  <a:lnTo>
                    <a:pt x="20226" y="10184"/>
                  </a:lnTo>
                  <a:cubicBezTo>
                    <a:pt x="20068" y="7816"/>
                    <a:pt x="19168" y="5810"/>
                    <a:pt x="17526" y="4168"/>
                  </a:cubicBezTo>
                  <a:close/>
                  <a:moveTo>
                    <a:pt x="10800" y="1326"/>
                  </a:moveTo>
                  <a:cubicBezTo>
                    <a:pt x="8305" y="1326"/>
                    <a:pt x="6158" y="2179"/>
                    <a:pt x="4358" y="3884"/>
                  </a:cubicBezTo>
                  <a:lnTo>
                    <a:pt x="10800" y="10326"/>
                  </a:lnTo>
                  <a:lnTo>
                    <a:pt x="17053" y="3695"/>
                  </a:lnTo>
                  <a:cubicBezTo>
                    <a:pt x="16610" y="3347"/>
                    <a:pt x="16295" y="3111"/>
                    <a:pt x="16105" y="2984"/>
                  </a:cubicBezTo>
                  <a:cubicBezTo>
                    <a:pt x="14526" y="1879"/>
                    <a:pt x="12758" y="1326"/>
                    <a:pt x="10800" y="1326"/>
                  </a:cubicBezTo>
                  <a:close/>
                  <a:moveTo>
                    <a:pt x="10800" y="0"/>
                  </a:moveTo>
                  <a:cubicBezTo>
                    <a:pt x="13042" y="0"/>
                    <a:pt x="15063" y="616"/>
                    <a:pt x="16863" y="1847"/>
                  </a:cubicBezTo>
                  <a:cubicBezTo>
                    <a:pt x="18347" y="2858"/>
                    <a:pt x="19508" y="4153"/>
                    <a:pt x="20345" y="5732"/>
                  </a:cubicBezTo>
                  <a:cubicBezTo>
                    <a:pt x="21182" y="7310"/>
                    <a:pt x="21600" y="9000"/>
                    <a:pt x="21600" y="10800"/>
                  </a:cubicBezTo>
                  <a:lnTo>
                    <a:pt x="21600" y="11558"/>
                  </a:lnTo>
                  <a:cubicBezTo>
                    <a:pt x="21411" y="14368"/>
                    <a:pt x="20274" y="16745"/>
                    <a:pt x="18189" y="18687"/>
                  </a:cubicBezTo>
                  <a:cubicBezTo>
                    <a:pt x="16105" y="20629"/>
                    <a:pt x="13642" y="21600"/>
                    <a:pt x="10800" y="21600"/>
                  </a:cubicBezTo>
                  <a:cubicBezTo>
                    <a:pt x="7831" y="21600"/>
                    <a:pt x="5289" y="20542"/>
                    <a:pt x="3174" y="18426"/>
                  </a:cubicBezTo>
                  <a:cubicBezTo>
                    <a:pt x="1058" y="16310"/>
                    <a:pt x="0" y="13768"/>
                    <a:pt x="0" y="10800"/>
                  </a:cubicBezTo>
                  <a:cubicBezTo>
                    <a:pt x="0" y="7831"/>
                    <a:pt x="1058" y="5289"/>
                    <a:pt x="3174" y="3174"/>
                  </a:cubicBezTo>
                  <a:cubicBezTo>
                    <a:pt x="5289" y="1058"/>
                    <a:pt x="7831" y="0"/>
                    <a:pt x="10800" y="0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6259793" y="2029940"/>
            <a:ext cx="2269166" cy="3275715"/>
            <a:chOff x="0" y="0"/>
            <a:chExt cx="2269164" cy="3275714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2269165" cy="3275715"/>
            </a:xfrm>
            <a:prstGeom prst="roundRect">
              <a:avLst>
                <a:gd name="adj" fmla="val 4016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>
              <a:outerShdw sx="100000" sy="100000" kx="0" ky="0" algn="b" rotWithShape="0" blurRad="76200" dist="0" dir="189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2382578"/>
              <a:ext cx="2269165" cy="457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905118" y="165162"/>
              <a:ext cx="45892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595959"/>
                  </a:solidFill>
                </a:defRPr>
              </a:pPr>
              <a:r>
                <a:t>Filter:</a:t>
              </a:r>
            </a:p>
            <a:p>
              <a:pPr algn="ctr">
                <a:defRPr b="1" sz="900">
                  <a:solidFill>
                    <a:srgbClr val="4B7FA7"/>
                  </a:solidFill>
                </a:defRPr>
              </a:pPr>
              <a:r>
                <a:t>Array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27586" y="1611714"/>
              <a:ext cx="1613992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A6A6A6"/>
                  </a:solidFill>
                </a:defRPr>
              </a:pPr>
              <a:r>
                <a:t>filter｜indexOf</a:t>
              </a:r>
            </a:p>
            <a:p>
              <a:pPr algn="ctr">
                <a:defRPr sz="900">
                  <a:solidFill>
                    <a:srgbClr val="A6A6A6"/>
                  </a:solidFill>
                </a:defRPr>
              </a:pPr>
              <a:r>
                <a:t>isArray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946168" y="2495762"/>
              <a:ext cx="376831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Array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776431" y="721777"/>
              <a:ext cx="716305" cy="719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fill="norm" stroke="1" extrusionOk="0">
                  <a:moveTo>
                    <a:pt x="4938" y="3381"/>
                  </a:moveTo>
                  <a:cubicBezTo>
                    <a:pt x="5126" y="3287"/>
                    <a:pt x="5282" y="3318"/>
                    <a:pt x="5408" y="3475"/>
                  </a:cubicBezTo>
                  <a:cubicBezTo>
                    <a:pt x="5533" y="3663"/>
                    <a:pt x="5502" y="3819"/>
                    <a:pt x="5314" y="3944"/>
                  </a:cubicBezTo>
                  <a:cubicBezTo>
                    <a:pt x="3934" y="4790"/>
                    <a:pt x="3245" y="6026"/>
                    <a:pt x="3245" y="7654"/>
                  </a:cubicBezTo>
                  <a:cubicBezTo>
                    <a:pt x="3245" y="7873"/>
                    <a:pt x="3135" y="7983"/>
                    <a:pt x="2916" y="7983"/>
                  </a:cubicBezTo>
                  <a:cubicBezTo>
                    <a:pt x="2696" y="7983"/>
                    <a:pt x="2586" y="7873"/>
                    <a:pt x="2586" y="7654"/>
                  </a:cubicBezTo>
                  <a:cubicBezTo>
                    <a:pt x="2586" y="5776"/>
                    <a:pt x="3370" y="4351"/>
                    <a:pt x="4938" y="3381"/>
                  </a:cubicBezTo>
                  <a:close/>
                  <a:moveTo>
                    <a:pt x="6442" y="2723"/>
                  </a:moveTo>
                  <a:cubicBezTo>
                    <a:pt x="6662" y="2661"/>
                    <a:pt x="6803" y="2739"/>
                    <a:pt x="6866" y="2958"/>
                  </a:cubicBezTo>
                  <a:cubicBezTo>
                    <a:pt x="6928" y="3177"/>
                    <a:pt x="6850" y="3318"/>
                    <a:pt x="6630" y="3381"/>
                  </a:cubicBezTo>
                  <a:cubicBezTo>
                    <a:pt x="6599" y="3381"/>
                    <a:pt x="6544" y="3389"/>
                    <a:pt x="6466" y="3404"/>
                  </a:cubicBezTo>
                  <a:cubicBezTo>
                    <a:pt x="6388" y="3420"/>
                    <a:pt x="6333" y="3443"/>
                    <a:pt x="6301" y="3475"/>
                  </a:cubicBezTo>
                  <a:lnTo>
                    <a:pt x="6207" y="3475"/>
                  </a:lnTo>
                  <a:cubicBezTo>
                    <a:pt x="6051" y="3475"/>
                    <a:pt x="5941" y="3396"/>
                    <a:pt x="5878" y="3240"/>
                  </a:cubicBezTo>
                  <a:cubicBezTo>
                    <a:pt x="5815" y="3083"/>
                    <a:pt x="5878" y="2943"/>
                    <a:pt x="6066" y="2817"/>
                  </a:cubicBezTo>
                  <a:cubicBezTo>
                    <a:pt x="6192" y="2817"/>
                    <a:pt x="6317" y="2786"/>
                    <a:pt x="6442" y="2723"/>
                  </a:cubicBezTo>
                  <a:close/>
                  <a:moveTo>
                    <a:pt x="7618" y="1362"/>
                  </a:moveTo>
                  <a:cubicBezTo>
                    <a:pt x="5894" y="1362"/>
                    <a:pt x="4412" y="1972"/>
                    <a:pt x="3174" y="3193"/>
                  </a:cubicBezTo>
                  <a:cubicBezTo>
                    <a:pt x="1936" y="4414"/>
                    <a:pt x="1317" y="5885"/>
                    <a:pt x="1317" y="7607"/>
                  </a:cubicBezTo>
                  <a:cubicBezTo>
                    <a:pt x="1317" y="9360"/>
                    <a:pt x="1936" y="10847"/>
                    <a:pt x="3174" y="12068"/>
                  </a:cubicBezTo>
                  <a:cubicBezTo>
                    <a:pt x="4412" y="13289"/>
                    <a:pt x="5894" y="13899"/>
                    <a:pt x="7618" y="13899"/>
                  </a:cubicBezTo>
                  <a:cubicBezTo>
                    <a:pt x="8684" y="13899"/>
                    <a:pt x="9656" y="13649"/>
                    <a:pt x="10534" y="13148"/>
                  </a:cubicBezTo>
                  <a:cubicBezTo>
                    <a:pt x="10816" y="12991"/>
                    <a:pt x="11082" y="13038"/>
                    <a:pt x="11333" y="13289"/>
                  </a:cubicBezTo>
                  <a:lnTo>
                    <a:pt x="13966" y="15918"/>
                  </a:lnTo>
                  <a:lnTo>
                    <a:pt x="14201" y="15730"/>
                  </a:lnTo>
                  <a:cubicBezTo>
                    <a:pt x="14484" y="15574"/>
                    <a:pt x="14750" y="15590"/>
                    <a:pt x="15001" y="15777"/>
                  </a:cubicBezTo>
                  <a:lnTo>
                    <a:pt x="15894" y="16529"/>
                  </a:lnTo>
                  <a:cubicBezTo>
                    <a:pt x="16145" y="16779"/>
                    <a:pt x="16192" y="17030"/>
                    <a:pt x="16035" y="17280"/>
                  </a:cubicBezTo>
                  <a:lnTo>
                    <a:pt x="15847" y="17797"/>
                  </a:lnTo>
                  <a:lnTo>
                    <a:pt x="16600" y="18548"/>
                  </a:lnTo>
                  <a:lnTo>
                    <a:pt x="17681" y="18642"/>
                  </a:lnTo>
                  <a:cubicBezTo>
                    <a:pt x="17932" y="18642"/>
                    <a:pt x="18120" y="18783"/>
                    <a:pt x="18246" y="19064"/>
                  </a:cubicBezTo>
                  <a:lnTo>
                    <a:pt x="18622" y="20144"/>
                  </a:lnTo>
                  <a:lnTo>
                    <a:pt x="20174" y="19769"/>
                  </a:lnTo>
                  <a:lnTo>
                    <a:pt x="19938" y="17797"/>
                  </a:lnTo>
                  <a:lnTo>
                    <a:pt x="13355" y="11176"/>
                  </a:lnTo>
                  <a:cubicBezTo>
                    <a:pt x="13104" y="10925"/>
                    <a:pt x="13057" y="10675"/>
                    <a:pt x="13214" y="10424"/>
                  </a:cubicBezTo>
                  <a:cubicBezTo>
                    <a:pt x="13653" y="9579"/>
                    <a:pt x="13872" y="8640"/>
                    <a:pt x="13872" y="7607"/>
                  </a:cubicBezTo>
                  <a:cubicBezTo>
                    <a:pt x="13872" y="5885"/>
                    <a:pt x="13261" y="4414"/>
                    <a:pt x="12038" y="3193"/>
                  </a:cubicBezTo>
                  <a:cubicBezTo>
                    <a:pt x="10816" y="1972"/>
                    <a:pt x="9342" y="1362"/>
                    <a:pt x="7618" y="1362"/>
                  </a:cubicBezTo>
                  <a:close/>
                  <a:moveTo>
                    <a:pt x="7618" y="0"/>
                  </a:moveTo>
                  <a:cubicBezTo>
                    <a:pt x="9718" y="0"/>
                    <a:pt x="11513" y="743"/>
                    <a:pt x="13002" y="2230"/>
                  </a:cubicBezTo>
                  <a:cubicBezTo>
                    <a:pt x="14491" y="3717"/>
                    <a:pt x="15236" y="5510"/>
                    <a:pt x="15236" y="7607"/>
                  </a:cubicBezTo>
                  <a:cubicBezTo>
                    <a:pt x="15236" y="8546"/>
                    <a:pt x="15032" y="9532"/>
                    <a:pt x="14625" y="10565"/>
                  </a:cubicBezTo>
                  <a:lnTo>
                    <a:pt x="21067" y="16998"/>
                  </a:lnTo>
                  <a:cubicBezTo>
                    <a:pt x="21193" y="17124"/>
                    <a:pt x="21255" y="17264"/>
                    <a:pt x="21255" y="17421"/>
                  </a:cubicBezTo>
                  <a:lnTo>
                    <a:pt x="21537" y="20238"/>
                  </a:lnTo>
                  <a:cubicBezTo>
                    <a:pt x="21600" y="20645"/>
                    <a:pt x="21428" y="20880"/>
                    <a:pt x="21020" y="20943"/>
                  </a:cubicBezTo>
                  <a:lnTo>
                    <a:pt x="18340" y="21553"/>
                  </a:lnTo>
                  <a:cubicBezTo>
                    <a:pt x="18308" y="21584"/>
                    <a:pt x="18261" y="21600"/>
                    <a:pt x="18199" y="21600"/>
                  </a:cubicBezTo>
                  <a:cubicBezTo>
                    <a:pt x="17854" y="21600"/>
                    <a:pt x="17634" y="21444"/>
                    <a:pt x="17540" y="21131"/>
                  </a:cubicBezTo>
                  <a:lnTo>
                    <a:pt x="17164" y="19910"/>
                  </a:lnTo>
                  <a:lnTo>
                    <a:pt x="16271" y="19863"/>
                  </a:lnTo>
                  <a:cubicBezTo>
                    <a:pt x="16082" y="19863"/>
                    <a:pt x="15941" y="19800"/>
                    <a:pt x="15847" y="19675"/>
                  </a:cubicBezTo>
                  <a:lnTo>
                    <a:pt x="14578" y="18407"/>
                  </a:lnTo>
                  <a:cubicBezTo>
                    <a:pt x="14390" y="18219"/>
                    <a:pt x="14343" y="17969"/>
                    <a:pt x="14437" y="17656"/>
                  </a:cubicBezTo>
                  <a:lnTo>
                    <a:pt x="14625" y="17233"/>
                  </a:lnTo>
                  <a:lnTo>
                    <a:pt x="14531" y="17139"/>
                  </a:lnTo>
                  <a:lnTo>
                    <a:pt x="14295" y="17327"/>
                  </a:lnTo>
                  <a:cubicBezTo>
                    <a:pt x="13982" y="17515"/>
                    <a:pt x="13684" y="17499"/>
                    <a:pt x="13402" y="17280"/>
                  </a:cubicBezTo>
                  <a:lnTo>
                    <a:pt x="10722" y="14557"/>
                  </a:lnTo>
                  <a:cubicBezTo>
                    <a:pt x="9687" y="14995"/>
                    <a:pt x="8653" y="15214"/>
                    <a:pt x="7618" y="15214"/>
                  </a:cubicBezTo>
                  <a:cubicBezTo>
                    <a:pt x="5518" y="15214"/>
                    <a:pt x="3723" y="14478"/>
                    <a:pt x="2234" y="13007"/>
                  </a:cubicBezTo>
                  <a:cubicBezTo>
                    <a:pt x="745" y="11536"/>
                    <a:pt x="0" y="9736"/>
                    <a:pt x="0" y="7607"/>
                  </a:cubicBezTo>
                  <a:cubicBezTo>
                    <a:pt x="0" y="5510"/>
                    <a:pt x="745" y="3717"/>
                    <a:pt x="2234" y="2230"/>
                  </a:cubicBezTo>
                  <a:cubicBezTo>
                    <a:pt x="3723" y="743"/>
                    <a:pt x="5518" y="0"/>
                    <a:pt x="7618" y="0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8856543" y="2029940"/>
            <a:ext cx="2269166" cy="3275715"/>
            <a:chOff x="0" y="0"/>
            <a:chExt cx="2269164" cy="3275714"/>
          </a:xfrm>
        </p:grpSpPr>
        <p:sp>
          <p:nvSpPr>
            <p:cNvPr id="191" name="Shape 191"/>
            <p:cNvSpPr/>
            <p:nvPr/>
          </p:nvSpPr>
          <p:spPr>
            <a:xfrm>
              <a:off x="0" y="0"/>
              <a:ext cx="2269165" cy="3275715"/>
            </a:xfrm>
            <a:prstGeom prst="roundRect">
              <a:avLst>
                <a:gd name="adj" fmla="val 4016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>
              <a:outerShdw sx="100000" sy="100000" kx="0" ky="0" algn="b" rotWithShape="0" blurRad="76200" dist="0" dir="189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2382578"/>
              <a:ext cx="2269165" cy="457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05119" y="165162"/>
              <a:ext cx="458929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595959"/>
                  </a:solidFill>
                </a:defRPr>
              </a:pPr>
              <a:r>
                <a:t>Filter:</a:t>
              </a:r>
            </a:p>
            <a:p>
              <a:pPr algn="ctr">
                <a:defRPr b="1" sz="900">
                  <a:solidFill>
                    <a:srgbClr val="4B7FA7"/>
                  </a:solidFill>
                </a:defRPr>
              </a:pPr>
              <a:r>
                <a:t>JSON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327586" y="1611714"/>
              <a:ext cx="1613992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A6A6A6"/>
                  </a:solidFill>
                </a:defRPr>
              </a:lvl1pPr>
            </a:lstStyle>
            <a:p>
              <a:pPr/>
              <a:r>
                <a:t>parse｜stringify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952810" y="2495762"/>
              <a:ext cx="36354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JSON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774153" y="721777"/>
              <a:ext cx="714361" cy="705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05" y="11463"/>
                  </a:moveTo>
                  <a:cubicBezTo>
                    <a:pt x="9818" y="11463"/>
                    <a:pt x="9655" y="11534"/>
                    <a:pt x="9514" y="11676"/>
                  </a:cubicBezTo>
                  <a:cubicBezTo>
                    <a:pt x="9374" y="11818"/>
                    <a:pt x="9304" y="11984"/>
                    <a:pt x="9304" y="12174"/>
                  </a:cubicBezTo>
                  <a:lnTo>
                    <a:pt x="9304" y="13784"/>
                  </a:lnTo>
                  <a:cubicBezTo>
                    <a:pt x="9304" y="14258"/>
                    <a:pt x="9538" y="14495"/>
                    <a:pt x="10005" y="14495"/>
                  </a:cubicBezTo>
                  <a:lnTo>
                    <a:pt x="11595" y="14495"/>
                  </a:lnTo>
                  <a:cubicBezTo>
                    <a:pt x="12062" y="14495"/>
                    <a:pt x="12296" y="14258"/>
                    <a:pt x="12296" y="13784"/>
                  </a:cubicBezTo>
                  <a:lnTo>
                    <a:pt x="12296" y="12174"/>
                  </a:lnTo>
                  <a:cubicBezTo>
                    <a:pt x="12296" y="11984"/>
                    <a:pt x="12226" y="11818"/>
                    <a:pt x="12086" y="11676"/>
                  </a:cubicBezTo>
                  <a:cubicBezTo>
                    <a:pt x="11945" y="11534"/>
                    <a:pt x="11782" y="11463"/>
                    <a:pt x="11595" y="11463"/>
                  </a:cubicBezTo>
                  <a:close/>
                  <a:moveTo>
                    <a:pt x="2291" y="5732"/>
                  </a:moveTo>
                  <a:cubicBezTo>
                    <a:pt x="2042" y="5732"/>
                    <a:pt x="1816" y="5834"/>
                    <a:pt x="1613" y="6039"/>
                  </a:cubicBezTo>
                  <a:cubicBezTo>
                    <a:pt x="1410" y="6245"/>
                    <a:pt x="1309" y="6474"/>
                    <a:pt x="1309" y="6726"/>
                  </a:cubicBezTo>
                  <a:lnTo>
                    <a:pt x="1309" y="12505"/>
                  </a:lnTo>
                  <a:lnTo>
                    <a:pt x="2384" y="12505"/>
                  </a:lnTo>
                  <a:cubicBezTo>
                    <a:pt x="2603" y="12505"/>
                    <a:pt x="2712" y="12616"/>
                    <a:pt x="2712" y="12837"/>
                  </a:cubicBezTo>
                  <a:cubicBezTo>
                    <a:pt x="2712" y="13058"/>
                    <a:pt x="2603" y="13168"/>
                    <a:pt x="2384" y="13168"/>
                  </a:cubicBezTo>
                  <a:lnTo>
                    <a:pt x="1309" y="13168"/>
                  </a:lnTo>
                  <a:lnTo>
                    <a:pt x="1309" y="19232"/>
                  </a:lnTo>
                  <a:cubicBezTo>
                    <a:pt x="1309" y="19516"/>
                    <a:pt x="1410" y="19753"/>
                    <a:pt x="1613" y="19942"/>
                  </a:cubicBezTo>
                  <a:cubicBezTo>
                    <a:pt x="1816" y="20132"/>
                    <a:pt x="2042" y="20226"/>
                    <a:pt x="2291" y="20226"/>
                  </a:cubicBezTo>
                  <a:lnTo>
                    <a:pt x="19309" y="20226"/>
                  </a:lnTo>
                  <a:cubicBezTo>
                    <a:pt x="19558" y="20226"/>
                    <a:pt x="19784" y="20132"/>
                    <a:pt x="19987" y="19942"/>
                  </a:cubicBezTo>
                  <a:cubicBezTo>
                    <a:pt x="20190" y="19753"/>
                    <a:pt x="20291" y="19516"/>
                    <a:pt x="20291" y="19232"/>
                  </a:cubicBezTo>
                  <a:lnTo>
                    <a:pt x="20291" y="13168"/>
                  </a:lnTo>
                  <a:lnTo>
                    <a:pt x="12951" y="13168"/>
                  </a:lnTo>
                  <a:lnTo>
                    <a:pt x="12951" y="13832"/>
                  </a:lnTo>
                  <a:cubicBezTo>
                    <a:pt x="12951" y="14179"/>
                    <a:pt x="12818" y="14487"/>
                    <a:pt x="12553" y="14755"/>
                  </a:cubicBezTo>
                  <a:cubicBezTo>
                    <a:pt x="12288" y="15024"/>
                    <a:pt x="11969" y="15158"/>
                    <a:pt x="11595" y="15158"/>
                  </a:cubicBezTo>
                  <a:lnTo>
                    <a:pt x="10005" y="15158"/>
                  </a:lnTo>
                  <a:cubicBezTo>
                    <a:pt x="9631" y="15158"/>
                    <a:pt x="9312" y="15024"/>
                    <a:pt x="9047" y="14755"/>
                  </a:cubicBezTo>
                  <a:cubicBezTo>
                    <a:pt x="8782" y="14487"/>
                    <a:pt x="8649" y="14179"/>
                    <a:pt x="8649" y="13832"/>
                  </a:cubicBezTo>
                  <a:lnTo>
                    <a:pt x="8649" y="13168"/>
                  </a:lnTo>
                  <a:lnTo>
                    <a:pt x="4348" y="13168"/>
                  </a:lnTo>
                  <a:cubicBezTo>
                    <a:pt x="4130" y="13168"/>
                    <a:pt x="4021" y="13058"/>
                    <a:pt x="4021" y="12837"/>
                  </a:cubicBezTo>
                  <a:cubicBezTo>
                    <a:pt x="4021" y="12616"/>
                    <a:pt x="4130" y="12505"/>
                    <a:pt x="4348" y="12505"/>
                  </a:cubicBezTo>
                  <a:lnTo>
                    <a:pt x="8649" y="12505"/>
                  </a:lnTo>
                  <a:lnTo>
                    <a:pt x="8649" y="12174"/>
                  </a:lnTo>
                  <a:cubicBezTo>
                    <a:pt x="8649" y="11795"/>
                    <a:pt x="8782" y="11471"/>
                    <a:pt x="9047" y="11203"/>
                  </a:cubicBezTo>
                  <a:cubicBezTo>
                    <a:pt x="9312" y="10934"/>
                    <a:pt x="9631" y="10800"/>
                    <a:pt x="10005" y="10800"/>
                  </a:cubicBezTo>
                  <a:lnTo>
                    <a:pt x="11595" y="10800"/>
                  </a:lnTo>
                  <a:cubicBezTo>
                    <a:pt x="11969" y="10800"/>
                    <a:pt x="12288" y="10934"/>
                    <a:pt x="12553" y="11203"/>
                  </a:cubicBezTo>
                  <a:cubicBezTo>
                    <a:pt x="12818" y="11471"/>
                    <a:pt x="12951" y="11795"/>
                    <a:pt x="12951" y="12174"/>
                  </a:cubicBezTo>
                  <a:lnTo>
                    <a:pt x="12951" y="12505"/>
                  </a:lnTo>
                  <a:lnTo>
                    <a:pt x="20291" y="12505"/>
                  </a:lnTo>
                  <a:lnTo>
                    <a:pt x="20291" y="6726"/>
                  </a:lnTo>
                  <a:cubicBezTo>
                    <a:pt x="20291" y="6474"/>
                    <a:pt x="20190" y="6245"/>
                    <a:pt x="19987" y="6039"/>
                  </a:cubicBezTo>
                  <a:cubicBezTo>
                    <a:pt x="19784" y="5834"/>
                    <a:pt x="19558" y="5732"/>
                    <a:pt x="19309" y="5732"/>
                  </a:cubicBezTo>
                  <a:close/>
                  <a:moveTo>
                    <a:pt x="9397" y="1374"/>
                  </a:moveTo>
                  <a:cubicBezTo>
                    <a:pt x="8899" y="1374"/>
                    <a:pt x="8649" y="1626"/>
                    <a:pt x="8649" y="2132"/>
                  </a:cubicBezTo>
                  <a:lnTo>
                    <a:pt x="8649" y="4405"/>
                  </a:lnTo>
                  <a:lnTo>
                    <a:pt x="12951" y="4405"/>
                  </a:lnTo>
                  <a:lnTo>
                    <a:pt x="12951" y="2132"/>
                  </a:lnTo>
                  <a:cubicBezTo>
                    <a:pt x="12951" y="1626"/>
                    <a:pt x="12545" y="1374"/>
                    <a:pt x="11735" y="1374"/>
                  </a:cubicBezTo>
                  <a:close/>
                  <a:moveTo>
                    <a:pt x="9397" y="0"/>
                  </a:moveTo>
                  <a:lnTo>
                    <a:pt x="12062" y="0"/>
                  </a:lnTo>
                  <a:cubicBezTo>
                    <a:pt x="12748" y="0"/>
                    <a:pt x="13293" y="197"/>
                    <a:pt x="13699" y="592"/>
                  </a:cubicBezTo>
                  <a:cubicBezTo>
                    <a:pt x="14104" y="987"/>
                    <a:pt x="14306" y="1500"/>
                    <a:pt x="14306" y="2132"/>
                  </a:cubicBezTo>
                  <a:lnTo>
                    <a:pt x="14306" y="4405"/>
                  </a:lnTo>
                  <a:lnTo>
                    <a:pt x="19309" y="4405"/>
                  </a:lnTo>
                  <a:cubicBezTo>
                    <a:pt x="19932" y="4405"/>
                    <a:pt x="20470" y="4634"/>
                    <a:pt x="20922" y="5092"/>
                  </a:cubicBezTo>
                  <a:cubicBezTo>
                    <a:pt x="21374" y="5550"/>
                    <a:pt x="21600" y="6095"/>
                    <a:pt x="21600" y="6726"/>
                  </a:cubicBezTo>
                  <a:lnTo>
                    <a:pt x="21600" y="19232"/>
                  </a:lnTo>
                  <a:cubicBezTo>
                    <a:pt x="21600" y="19863"/>
                    <a:pt x="21374" y="20416"/>
                    <a:pt x="20922" y="20889"/>
                  </a:cubicBezTo>
                  <a:cubicBezTo>
                    <a:pt x="20470" y="21363"/>
                    <a:pt x="19932" y="21600"/>
                    <a:pt x="19309" y="21600"/>
                  </a:cubicBezTo>
                  <a:lnTo>
                    <a:pt x="2291" y="21600"/>
                  </a:lnTo>
                  <a:cubicBezTo>
                    <a:pt x="1668" y="21600"/>
                    <a:pt x="1130" y="21363"/>
                    <a:pt x="678" y="20889"/>
                  </a:cubicBezTo>
                  <a:cubicBezTo>
                    <a:pt x="226" y="20416"/>
                    <a:pt x="0" y="19863"/>
                    <a:pt x="0" y="19232"/>
                  </a:cubicBezTo>
                  <a:lnTo>
                    <a:pt x="0" y="6726"/>
                  </a:lnTo>
                  <a:cubicBezTo>
                    <a:pt x="0" y="6095"/>
                    <a:pt x="226" y="5550"/>
                    <a:pt x="678" y="5092"/>
                  </a:cubicBezTo>
                  <a:cubicBezTo>
                    <a:pt x="1130" y="4634"/>
                    <a:pt x="1668" y="4405"/>
                    <a:pt x="2291" y="4405"/>
                  </a:cubicBezTo>
                  <a:lnTo>
                    <a:pt x="7294" y="4405"/>
                  </a:lnTo>
                  <a:lnTo>
                    <a:pt x="7294" y="2132"/>
                  </a:lnTo>
                  <a:cubicBezTo>
                    <a:pt x="7294" y="1500"/>
                    <a:pt x="7473" y="987"/>
                    <a:pt x="7831" y="592"/>
                  </a:cubicBezTo>
                  <a:cubicBezTo>
                    <a:pt x="8190" y="197"/>
                    <a:pt x="8712" y="0"/>
                    <a:pt x="9397" y="0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Shape 198"/>
          <p:cNvSpPr/>
          <p:nvPr/>
        </p:nvSpPr>
        <p:spPr>
          <a:xfrm>
            <a:off x="2306124" y="5639060"/>
            <a:ext cx="7579753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solidFill>
                  <a:srgbClr val="A6A6A6"/>
                </a:solidFill>
              </a:defRPr>
            </a:pPr>
            <a:r>
              <a:t>Compellingly deliver prospective catalysts for change before economically sound meta-services. Intrinsicly enable optimal results for error-free architectures. Conveniently drive </a:t>
            </a:r>
            <a:r>
              <a:rPr>
                <a:solidFill>
                  <a:srgbClr val="4B7FA7"/>
                </a:solidFill>
              </a:rPr>
              <a:t>professional communities for extensive functionalities. </a:t>
            </a:r>
            <a:endParaRPr>
              <a:solidFill>
                <a:srgbClr val="4B7FA7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3465738" y="636436"/>
            <a:ext cx="526068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浅入浅出功勋卓著的ES5 HTML5</a:t>
            </a:r>
          </a:p>
        </p:txBody>
      </p:sp>
      <p:sp>
        <p:nvSpPr>
          <p:cNvPr id="200" name="Shape 200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5724415" y="1217771"/>
            <a:ext cx="74317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00">
                <a:solidFill>
                  <a:srgbClr val="A6A6A6"/>
                </a:solidFill>
              </a:defRPr>
            </a:lvl1pPr>
          </a:lstStyle>
          <a:p>
            <a:pPr/>
            <a:r>
              <a:t>2009 publish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irc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8002571" y="2369403"/>
            <a:ext cx="2618599" cy="6248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PART 01</a:t>
            </a:r>
          </a:p>
        </p:txBody>
      </p:sp>
      <p:sp>
        <p:nvSpPr>
          <p:cNvPr id="204" name="Shape 204"/>
          <p:cNvSpPr/>
          <p:nvPr/>
        </p:nvSpPr>
        <p:spPr>
          <a:xfrm>
            <a:off x="8009112" y="3200400"/>
            <a:ext cx="2644141" cy="80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40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块级作用域</a:t>
            </a:r>
          </a:p>
        </p:txBody>
      </p:sp>
      <p:sp>
        <p:nvSpPr>
          <p:cNvPr id="205" name="Shape 20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096000" y="3943072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es5有哪些作用域 ？</a:t>
            </a:r>
          </a:p>
        </p:txBody>
      </p:sp>
      <p:sp>
        <p:nvSpPr>
          <p:cNvPr id="206" name="Shape 206"/>
          <p:cNvSpPr/>
          <p:nvPr/>
        </p:nvSpPr>
        <p:spPr>
          <a:xfrm>
            <a:off x="7587456" y="4209196"/>
            <a:ext cx="297437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535353"/>
                </a:solidFill>
              </a:defRPr>
            </a:lvl1pPr>
          </a:lstStyle>
          <a:p>
            <a:pPr/>
            <a:r>
              <a:t>es5现有作用域引发了哪些坑爹问题 ?</a:t>
            </a:r>
          </a:p>
        </p:txBody>
      </p:sp>
      <p:sp>
        <p:nvSpPr>
          <p:cNvPr id="207" name="Shape 207"/>
          <p:cNvSpPr/>
          <p:nvPr/>
        </p:nvSpPr>
        <p:spPr>
          <a:xfrm>
            <a:off x="5974079" y="4919979"/>
            <a:ext cx="307126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pPr/>
            <a:r>
              <a:t>著名的for-setTimeout问题如何解决？</a:t>
            </a:r>
          </a:p>
        </p:txBody>
      </p:sp>
      <p:sp>
        <p:nvSpPr>
          <p:cNvPr id="208" name="Shape 208"/>
          <p:cNvSpPr/>
          <p:nvPr/>
        </p:nvSpPr>
        <p:spPr>
          <a:xfrm>
            <a:off x="6012179" y="5237341"/>
            <a:ext cx="330263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solidFill>
                  <a:srgbClr val="535353"/>
                </a:solidFill>
              </a:defRPr>
            </a:pPr>
            <a:r>
              <a:t>－如何使用闭包解决for-setTimeout问题</a:t>
            </a:r>
          </a:p>
          <a:p>
            <a:pPr>
              <a:defRPr sz="1400">
                <a:solidFill>
                  <a:srgbClr val="535353"/>
                </a:solidFill>
              </a:defRPr>
            </a:pPr>
            <a:r>
              <a:t>－如何使用es6解决fot-setTimeout问题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1042971" y="2255103"/>
            <a:ext cx="2618599" cy="6248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PART 02</a:t>
            </a:r>
          </a:p>
        </p:txBody>
      </p:sp>
      <p:sp>
        <p:nvSpPr>
          <p:cNvPr id="211" name="Shape 211"/>
          <p:cNvSpPr/>
          <p:nvPr/>
        </p:nvSpPr>
        <p:spPr>
          <a:xfrm>
            <a:off x="1032756" y="3027679"/>
            <a:ext cx="467614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40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默认参数｜不定参数</a:t>
            </a:r>
          </a:p>
        </p:txBody>
      </p:sp>
      <p:sp>
        <p:nvSpPr>
          <p:cNvPr id="212" name="Shape 21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092200" y="3848780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如何实现function链式调用   fn(1)(2,2)(3,3,3)</a:t>
            </a:r>
          </a:p>
        </p:txBody>
      </p:sp>
      <p:sp>
        <p:nvSpPr>
          <p:cNvPr id="213" name="Shape 21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092200" y="4123782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ps：jq链式调用，promise链式调用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8002571" y="2369403"/>
            <a:ext cx="2618599" cy="6248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PART 03</a:t>
            </a:r>
          </a:p>
        </p:txBody>
      </p:sp>
      <p:sp>
        <p:nvSpPr>
          <p:cNvPr id="216" name="Shape 216"/>
          <p:cNvSpPr/>
          <p:nvPr/>
        </p:nvSpPr>
        <p:spPr>
          <a:xfrm>
            <a:off x="8517112" y="3200400"/>
            <a:ext cx="2136141" cy="80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40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箭头函数</a:t>
            </a:r>
          </a:p>
        </p:txBody>
      </p:sp>
      <p:sp>
        <p:nvSpPr>
          <p:cNvPr id="217" name="Shape 21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096000" y="3943072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箭头函数解决了什么问题？</a:t>
            </a:r>
          </a:p>
        </p:txBody>
      </p:sp>
      <p:sp>
        <p:nvSpPr>
          <p:cNvPr id="218" name="Shape 218"/>
          <p:cNvSpPr/>
          <p:nvPr/>
        </p:nvSpPr>
        <p:spPr>
          <a:xfrm>
            <a:off x="8043751" y="4209196"/>
            <a:ext cx="261244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535353"/>
                </a:solidFill>
              </a:defRPr>
            </a:lvl1pPr>
          </a:lstStyle>
          <a:p>
            <a:pPr/>
            <a:r>
              <a:t>es5中哪些情况下this指向异常？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042971" y="2255103"/>
            <a:ext cx="2618599" cy="6248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PART 04</a:t>
            </a:r>
          </a:p>
        </p:txBody>
      </p:sp>
      <p:sp>
        <p:nvSpPr>
          <p:cNvPr id="221" name="Shape 221"/>
          <p:cNvSpPr/>
          <p:nvPr/>
        </p:nvSpPr>
        <p:spPr>
          <a:xfrm>
            <a:off x="1032756" y="3027679"/>
            <a:ext cx="112014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40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解构</a:t>
            </a:r>
          </a:p>
        </p:txBody>
      </p:sp>
      <p:sp>
        <p:nvSpPr>
          <p:cNvPr id="222" name="Shape 22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092200" y="3899580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－多个返回值的场景</a:t>
            </a:r>
          </a:p>
        </p:txBody>
      </p:sp>
      <p:sp>
        <p:nvSpPr>
          <p:cNvPr id="223" name="Shape 22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092200" y="4174582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－函数形参解构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002571" y="2369403"/>
            <a:ext cx="2618599" cy="6248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PART 05</a:t>
            </a:r>
          </a:p>
        </p:txBody>
      </p:sp>
      <p:sp>
        <p:nvSpPr>
          <p:cNvPr id="226" name="Shape 226"/>
          <p:cNvSpPr/>
          <p:nvPr/>
        </p:nvSpPr>
        <p:spPr>
          <a:xfrm>
            <a:off x="9025112" y="3200400"/>
            <a:ext cx="1628141" cy="80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40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迭代器</a:t>
            </a:r>
          </a:p>
        </p:txBody>
      </p:sp>
      <p:sp>
        <p:nvSpPr>
          <p:cNvPr id="227" name="Shape 22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096000" y="3943072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什么是迭代器，迭代器可以迭代哪些结构？</a:t>
            </a:r>
          </a:p>
        </p:txBody>
      </p:sp>
      <p:sp>
        <p:nvSpPr>
          <p:cNvPr id="228" name="Shape 228"/>
          <p:cNvSpPr/>
          <p:nvPr/>
        </p:nvSpPr>
        <p:spPr>
          <a:xfrm>
            <a:off x="8240650" y="4209196"/>
            <a:ext cx="2415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535353"/>
                </a:solidFill>
              </a:defRPr>
            </a:lvl1pPr>
          </a:lstStyle>
          <a:p>
            <a:pPr/>
            <a:r>
              <a:t>如何自定义实现一个迭代器？</a:t>
            </a:r>
          </a:p>
        </p:txBody>
      </p:sp>
      <p:sp>
        <p:nvSpPr>
          <p:cNvPr id="229" name="Shape 229"/>
          <p:cNvSpPr/>
          <p:nvPr/>
        </p:nvSpPr>
        <p:spPr>
          <a:xfrm>
            <a:off x="8240650" y="4501296"/>
            <a:ext cx="2415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535353"/>
                </a:solidFill>
              </a:defRPr>
            </a:lvl1pPr>
          </a:lstStyle>
          <a:p>
            <a:pPr/>
            <a:r>
              <a:t>如何判断对象是否有迭代器？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1042971" y="2255103"/>
            <a:ext cx="2618599" cy="6248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PART 06</a:t>
            </a:r>
          </a:p>
        </p:txBody>
      </p:sp>
      <p:sp>
        <p:nvSpPr>
          <p:cNvPr id="232" name="Shape 232"/>
          <p:cNvSpPr/>
          <p:nvPr/>
        </p:nvSpPr>
        <p:spPr>
          <a:xfrm>
            <a:off x="1032756" y="3027679"/>
            <a:ext cx="112014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40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继承</a:t>
            </a:r>
          </a:p>
        </p:txBody>
      </p:sp>
      <p:sp>
        <p:nvSpPr>
          <p:cNvPr id="233" name="Shape 23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092200" y="4201368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es5当中是如何实现继承的？</a:t>
            </a:r>
          </a:p>
        </p:txBody>
      </p:sp>
      <p:sp>
        <p:nvSpPr>
          <p:cNvPr id="234" name="Shape 23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092200" y="4509333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es6与es5继承有什么区别？</a:t>
            </a:r>
          </a:p>
        </p:txBody>
      </p:sp>
      <p:sp>
        <p:nvSpPr>
          <p:cNvPr id="235" name="Shape 23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092200" y="3899580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原型链是什么？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1042971" y="2255103"/>
            <a:ext cx="2618599" cy="6248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PART 07</a:t>
            </a:r>
          </a:p>
        </p:txBody>
      </p:sp>
      <p:sp>
        <p:nvSpPr>
          <p:cNvPr id="238" name="Shape 238"/>
          <p:cNvSpPr/>
          <p:nvPr/>
        </p:nvSpPr>
        <p:spPr>
          <a:xfrm>
            <a:off x="1034641" y="3078479"/>
            <a:ext cx="210885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40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Promise</a:t>
            </a:r>
          </a:p>
        </p:txBody>
      </p:sp>
      <p:sp>
        <p:nvSpPr>
          <p:cNvPr id="239" name="Shape 23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092200" y="3899580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解决回调地狱</a:t>
            </a:r>
          </a:p>
        </p:txBody>
      </p:sp>
      <p:sp>
        <p:nvSpPr>
          <p:cNvPr id="240" name="Shape 24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092200" y="4174582"/>
            <a:ext cx="45572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B5050"/>
                </a:solidFill>
              </a:defRPr>
            </a:lvl1pPr>
          </a:lstStyle>
          <a:p>
            <a:pPr/>
            <a:r>
              <a:t>如何使用promise一次处理多个异步返回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95D5"/>
      </a:accent1>
      <a:accent2>
        <a:srgbClr val="305377"/>
      </a:accent2>
      <a:accent3>
        <a:srgbClr val="25405C"/>
      </a:accent3>
      <a:accent4>
        <a:srgbClr val="1A2D40"/>
      </a:accent4>
      <a:accent5>
        <a:srgbClr val="0E1924"/>
      </a:accent5>
      <a:accent6>
        <a:srgbClr val="030609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95D5"/>
      </a:accent1>
      <a:accent2>
        <a:srgbClr val="305377"/>
      </a:accent2>
      <a:accent3>
        <a:srgbClr val="25405C"/>
      </a:accent3>
      <a:accent4>
        <a:srgbClr val="1A2D40"/>
      </a:accent4>
      <a:accent5>
        <a:srgbClr val="0E1924"/>
      </a:accent5>
      <a:accent6>
        <a:srgbClr val="030609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