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3CA3D-FE19-F7DD-350E-F1B153A30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43BC10-6BB9-5A86-6885-6B6CDB25C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0E1BB-A90C-26F4-CA71-0AD83C32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E7FD-3913-4FF6-8B01-58BD29556AA9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A73C1-CEE0-27EE-8DEE-128A227E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2FD738-6995-3CE4-D896-E70E49D5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552-1158-4C35-BCB7-1BBFFAC4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62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4F515-4B21-8BF2-A074-B3E83FEA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430192-B2B5-DFA7-CD23-3C71A93AD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D152B-8B18-27F6-0BB6-37E9BAAA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E7FD-3913-4FF6-8B01-58BD29556AA9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14E01-F763-A793-C979-B8C64960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685BD-907F-DBFF-1A9B-5983382E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552-1158-4C35-BCB7-1BBFFAC4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6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ADE04A-F5B7-F304-817C-88BE5CDB6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6F5CF3-6C14-9967-C157-14D3BEFC4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D5EF2-DC43-8D53-323A-9E8DD33E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E7FD-3913-4FF6-8B01-58BD29556AA9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4ADB5-B3A1-54FA-2CEE-49C36610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47361-800A-B175-82BA-B9A60322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552-1158-4C35-BCB7-1BBFFAC4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1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495EA-F82A-F83A-15ED-6FB4B479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939E5-FCBD-360B-CA51-03B15CE59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38B8F-74F9-82CD-4B7E-92F87169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E7FD-3913-4FF6-8B01-58BD29556AA9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FFA1E-83B0-3F8E-4C78-C02CE8C7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02204-9003-CED1-7DDF-34149D45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552-1158-4C35-BCB7-1BBFFAC4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22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2F396-9D65-E9B1-2DCB-449ABAC5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CD9DC-118F-C044-EFD7-217FC5E03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8FF81-1A8D-8B37-0E99-17625C5C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E7FD-3913-4FF6-8B01-58BD29556AA9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757E5-679A-E13B-0B78-FE257ACA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B8225-D570-9841-9DF6-A559FC84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552-1158-4C35-BCB7-1BBFFAC4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640D7-572E-ABFE-9465-675CA558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6635C-B999-E06F-A720-CE9504C44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F4376A-D9C5-46F8-0292-24F6BD01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A8F8F-9F98-06B7-05A1-AF3AD457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E7FD-3913-4FF6-8B01-58BD29556AA9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1780C3-53DD-94AD-D855-4875A26C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65547-C6CD-8DFD-D770-02C00470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552-1158-4C35-BCB7-1BBFFAC4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70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53739-59EE-0E61-0DA5-876BFAE3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09A3CA-FF89-B81C-598D-E0D63581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E2B37C-123E-84CD-58DB-89A5E0694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F9A539-E842-8BF5-8002-2C42F2C43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B1D756-0B66-A533-0EC3-899747CE3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97FFF9-A136-F40B-080B-AC18D60C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E7FD-3913-4FF6-8B01-58BD29556AA9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81EAB1-6929-142D-39E1-F102F627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039F86-6278-23FB-3E16-7C6498FC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552-1158-4C35-BCB7-1BBFFAC4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1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86BFD-4DBA-704A-CF93-8D9843D5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D0A859-3908-D260-908D-4AF6F034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E7FD-3913-4FF6-8B01-58BD29556AA9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2BA3A6-531C-62AA-4FE7-2CF2D71B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70D351-80FA-5539-7E4E-80F4B1FB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552-1158-4C35-BCB7-1BBFFAC4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6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71CAA-13D0-FBA7-CC86-4D9719CF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E7FD-3913-4FF6-8B01-58BD29556AA9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1D2599-009B-EF41-A083-487C4FD9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6B17CE-6022-489D-4550-06D12FF3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552-1158-4C35-BCB7-1BBFFAC4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3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20898-E0AB-09F1-7D95-301E209B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DE756-505B-7FBC-B155-5C0FA8963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58C3D6-9744-9AC3-9479-A26C06D70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0C8F7-FA33-C5AB-D389-230C5903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E7FD-3913-4FF6-8B01-58BD29556AA9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8B263F-83AD-9494-9F6D-375F5FF8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11808-A801-1819-FDB1-A5B79D52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552-1158-4C35-BCB7-1BBFFAC4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2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AA3C-7CEF-6868-35B8-6F599D5E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4E8F20-4ED1-6081-6E38-46D06A6C6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E01822-EFA2-75A7-B6E7-65B53DB25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DFE46-1369-94D7-5524-244554F3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E7FD-3913-4FF6-8B01-58BD29556AA9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53B15-14DC-186E-E3CA-5C01F6D0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4387EF-AB4F-18DE-DC71-1951310C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552-1158-4C35-BCB7-1BBFFAC4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19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F28037-7913-2A60-1D5B-C97E3125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BCD510-4CB7-83C3-A978-1FEB72BBC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7BC48-6AFE-179F-D062-4EE46C9BB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7E7FD-3913-4FF6-8B01-58BD29556AA9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D0480-680F-9382-96EA-592551802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2311D-7934-1D98-E506-C751A7016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5F552-1158-4C35-BCB7-1BBFFAC4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9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D304A-FB06-37BC-21DC-1C8EDCDCE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br>
              <a:rPr lang="en-US" altLang="ko-KR" dirty="0"/>
            </a:br>
            <a:r>
              <a:rPr lang="en-US" altLang="ko-KR" dirty="0"/>
              <a:t>WAS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IIP</a:t>
            </a:r>
            <a:r>
              <a:rPr lang="ko-KR" altLang="en-US" dirty="0"/>
              <a:t> 이미지 생성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7E4B77-1B59-34D0-11AB-28F48BE67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0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DOCKER WAS + IIP 이미지 생성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WAS + IIP 이미지 생성</dc:title>
  <dc:creator>dearelf7@bizmeka.com</dc:creator>
  <cp:lastModifiedBy>dearelf7@bizmeka.com</cp:lastModifiedBy>
  <cp:revision>1</cp:revision>
  <dcterms:created xsi:type="dcterms:W3CDTF">2023-03-16T06:44:41Z</dcterms:created>
  <dcterms:modified xsi:type="dcterms:W3CDTF">2023-03-16T06:55:28Z</dcterms:modified>
</cp:coreProperties>
</file>