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8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8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3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7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0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0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2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3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23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7CC4-427B-4508-B373-4DA2DB84A09F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90AF-A8F1-4785-84F2-8A7E82D91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763" y="1052892"/>
            <a:ext cx="5524619" cy="385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 smtClean="0"/>
              <a:t>Student </a:t>
            </a:r>
            <a:r>
              <a:rPr lang="en-US" altLang="zh-TW" sz="2400" dirty="0" smtClean="0"/>
              <a:t>class has </a:t>
            </a:r>
            <a:r>
              <a:rPr lang="en-US" altLang="zh-TW" sz="2400" dirty="0" smtClean="0"/>
              <a:t>variables: </a:t>
            </a:r>
            <a:r>
              <a:rPr lang="en-US" altLang="zh-TW" sz="2400" dirty="0" smtClean="0"/>
              <a:t>name(</a:t>
            </a:r>
            <a:r>
              <a:rPr lang="en-US" altLang="zh-TW" sz="2400" dirty="0" smtClean="0"/>
              <a:t>String</a:t>
            </a:r>
            <a:r>
              <a:rPr lang="en-US" altLang="zh-TW" sz="2400" dirty="0" smtClean="0"/>
              <a:t>), address(</a:t>
            </a:r>
            <a:r>
              <a:rPr lang="en-US" altLang="zh-TW" sz="2400" dirty="0" smtClean="0"/>
              <a:t>String</a:t>
            </a:r>
            <a:r>
              <a:rPr lang="en-US" altLang="zh-TW" sz="2400" dirty="0" smtClean="0"/>
              <a:t>)</a:t>
            </a:r>
            <a:r>
              <a:rPr lang="en-US" altLang="zh-TW" sz="2400" dirty="0" smtClean="0"/>
              <a:t>, and </a:t>
            </a:r>
            <a:r>
              <a:rPr lang="en-US" altLang="zh-TW" sz="2400" dirty="0" smtClean="0"/>
              <a:t>grades which is </a:t>
            </a:r>
            <a:r>
              <a:rPr lang="en-US" altLang="zh-TW" sz="2400" dirty="0" smtClean="0"/>
              <a:t>an integer array to store a student’s five exam scores. Besides, class Student has a functional method: </a:t>
            </a:r>
            <a:r>
              <a:rPr lang="en-US" altLang="zh-TW" sz="2400" dirty="0" err="1" smtClean="0"/>
              <a:t>printAvg</a:t>
            </a:r>
            <a:r>
              <a:rPr lang="en-US" altLang="zh-TW" sz="2400" dirty="0" smtClean="0"/>
              <a:t>() that calculates and returns the average scores.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In a</a:t>
            </a:r>
            <a:r>
              <a:rPr lang="en-US" altLang="zh-TW" sz="2400" dirty="0" smtClean="0"/>
              <a:t>nother class: </a:t>
            </a:r>
            <a:r>
              <a:rPr lang="en-US" altLang="zh-TW" sz="2400" b="1" dirty="0" smtClean="0"/>
              <a:t>Registration</a:t>
            </a:r>
            <a:r>
              <a:rPr lang="en-US" altLang="zh-TW" sz="2400" dirty="0" smtClean="0"/>
              <a:t>, you create a student object by using input dialogs for entering the data of the variables, then use a message dialog to show the student name and the average score.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標題 4"/>
          <p:cNvSpPr>
            <a:spLocks noGrp="1"/>
          </p:cNvSpPr>
          <p:nvPr>
            <p:ph type="title"/>
          </p:nvPr>
        </p:nvSpPr>
        <p:spPr>
          <a:xfrm>
            <a:off x="320964" y="132428"/>
            <a:ext cx="10515600" cy="1001377"/>
          </a:xfrm>
        </p:spPr>
        <p:txBody>
          <a:bodyPr>
            <a:norm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In-class Assignment </a:t>
            </a:r>
            <a:r>
              <a:rPr lang="en-US" altLang="zh-TW" sz="3600" b="1" i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#6</a:t>
            </a:r>
            <a:r>
              <a:rPr lang="zh-TW" altLang="en-US" sz="3600" b="1" i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b="1" i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(A/B</a:t>
            </a:r>
            <a:r>
              <a:rPr lang="zh-TW" altLang="en-US" sz="3600" b="1" i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班</a:t>
            </a:r>
            <a:r>
              <a:rPr lang="en-US" altLang="zh-TW" sz="3600" b="1" i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sz="36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752" y="1146037"/>
            <a:ext cx="2273013" cy="10860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51" y="1593966"/>
            <a:ext cx="2273013" cy="10860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685" y="2840415"/>
            <a:ext cx="2352888" cy="11242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689" y="3094388"/>
            <a:ext cx="2352888" cy="11242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226" y="3259163"/>
            <a:ext cx="2352888" cy="112424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2708" y="3439278"/>
            <a:ext cx="2352888" cy="112424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658" y="3619393"/>
            <a:ext cx="2352888" cy="112424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3288" y="4950412"/>
            <a:ext cx="2390847" cy="11548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5493" y="4791057"/>
            <a:ext cx="8720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Implement Student.java and Registration.java according to the above description. Use </a:t>
            </a:r>
            <a:r>
              <a:rPr lang="en-US" altLang="zh-TW" sz="2400" dirty="0" smtClean="0"/>
              <a:t>a </a:t>
            </a:r>
            <a:r>
              <a:rPr lang="en-US" altLang="zh-TW" sz="2400" i="1" dirty="0" smtClean="0"/>
              <a:t>for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loop for showing the input dialogs for the exam scores and entering the grade data to the array.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69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121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 Unicode MS</vt:lpstr>
      <vt:lpstr>新細明體</vt:lpstr>
      <vt:lpstr>Arial</vt:lpstr>
      <vt:lpstr>Calibri</vt:lpstr>
      <vt:lpstr>Calibri Light</vt:lpstr>
      <vt:lpstr>Office 佈景主題</vt:lpstr>
      <vt:lpstr>In-class Assignment #6 (A/B班)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Assignment Candidate</dc:title>
  <dc:creator>Vincent</dc:creator>
  <cp:lastModifiedBy>prof.chen</cp:lastModifiedBy>
  <cp:revision>25</cp:revision>
  <dcterms:created xsi:type="dcterms:W3CDTF">2017-04-13T22:56:38Z</dcterms:created>
  <dcterms:modified xsi:type="dcterms:W3CDTF">2020-04-19T20:37:08Z</dcterms:modified>
</cp:coreProperties>
</file>