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1E6-9FCE-468E-A4CF-4ACD3481534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39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1E6-9FCE-468E-A4CF-4ACD3481534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57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1E6-9FCE-468E-A4CF-4ACD3481534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17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1E6-9FCE-468E-A4CF-4ACD3481534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38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1E6-9FCE-468E-A4CF-4ACD3481534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94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1E6-9FCE-468E-A4CF-4ACD3481534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80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1E6-9FCE-468E-A4CF-4ACD3481534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55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1E6-9FCE-468E-A4CF-4ACD3481534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9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1E6-9FCE-468E-A4CF-4ACD3481534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36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1E6-9FCE-468E-A4CF-4ACD3481534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55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1E6-9FCE-468E-A4CF-4ACD3481534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97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41E6-9FCE-468E-A4CF-4ACD3481534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46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20075" y="771093"/>
            <a:ext cx="11804073" cy="3366800"/>
          </a:xfrm>
        </p:spPr>
        <p:txBody>
          <a:bodyPr>
            <a:normAutofit/>
          </a:bodyPr>
          <a:lstStyle/>
          <a:p>
            <a:pPr marL="109537" indent="0">
              <a:buNone/>
            </a:pPr>
            <a:r>
              <a:rPr lang="en-US" altLang="zh-TW" sz="2400" dirty="0"/>
              <a:t>A membership system manages a club (</a:t>
            </a:r>
            <a:r>
              <a:rPr lang="en-US" altLang="zh-TW" sz="2400" b="1" i="1" dirty="0"/>
              <a:t>Club</a:t>
            </a:r>
            <a:r>
              <a:rPr lang="en-US" altLang="zh-TW" sz="2400" dirty="0"/>
              <a:t> class) that has a number of members (</a:t>
            </a:r>
            <a:r>
              <a:rPr lang="en-US" altLang="zh-TW" sz="2400" b="1" i="1" dirty="0"/>
              <a:t>Member</a:t>
            </a:r>
            <a:r>
              <a:rPr lang="en-US" altLang="zh-TW" sz="2400" dirty="0"/>
              <a:t> class). To become a </a:t>
            </a:r>
            <a:r>
              <a:rPr lang="en-US" altLang="zh-TW" sz="2400" dirty="0" smtClean="0"/>
              <a:t>member, </a:t>
            </a:r>
            <a:r>
              <a:rPr lang="en-US" altLang="zh-TW" sz="2400" dirty="0"/>
              <a:t>people have to pay a variant membership fee. Each member (object) has </a:t>
            </a:r>
            <a:r>
              <a:rPr lang="en-US" altLang="zh-TW" sz="2400" b="1" i="1" dirty="0" smtClean="0"/>
              <a:t>name: String</a:t>
            </a:r>
            <a:r>
              <a:rPr lang="en-US" altLang="zh-TW" sz="2400" b="1" dirty="0" smtClean="0"/>
              <a:t> </a:t>
            </a:r>
            <a:r>
              <a:rPr lang="en-US" altLang="zh-TW" sz="2400" dirty="0"/>
              <a:t>and </a:t>
            </a:r>
            <a:r>
              <a:rPr lang="en-US" altLang="zh-TW" sz="2400" b="1" i="1" dirty="0" smtClean="0"/>
              <a:t>fee: </a:t>
            </a:r>
            <a:r>
              <a:rPr lang="en-US" altLang="zh-TW" sz="2400" b="1" i="1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data. The membership system uses </a:t>
            </a:r>
            <a:r>
              <a:rPr lang="en-US" altLang="zh-TW" sz="2400" b="1" i="1" dirty="0" err="1"/>
              <a:t>ArrayList</a:t>
            </a:r>
            <a:r>
              <a:rPr lang="en-US" altLang="zh-TW" sz="2400" dirty="0"/>
              <a:t> to store and can retrieve the total membership fees by </a:t>
            </a:r>
            <a:r>
              <a:rPr lang="en-US" altLang="zh-TW" sz="2400" dirty="0" smtClean="0"/>
              <a:t>calling Club’s </a:t>
            </a:r>
            <a:r>
              <a:rPr lang="en-US" altLang="zh-TW" sz="2400" b="1" i="1" dirty="0" err="1" smtClean="0"/>
              <a:t>totalFees</a:t>
            </a:r>
            <a:r>
              <a:rPr lang="en-US" altLang="zh-TW" sz="2400" b="1" i="1" dirty="0" smtClean="0"/>
              <a:t>() </a:t>
            </a:r>
            <a:r>
              <a:rPr lang="en-US" altLang="zh-TW" sz="2400" dirty="0" smtClean="0"/>
              <a:t>method that uses </a:t>
            </a:r>
            <a:r>
              <a:rPr lang="en-US" altLang="zh-TW" sz="2400" dirty="0"/>
              <a:t>a </a:t>
            </a:r>
            <a:r>
              <a:rPr lang="en-US" altLang="zh-TW" sz="2400" b="1" i="1" dirty="0"/>
              <a:t>for</a:t>
            </a:r>
            <a:r>
              <a:rPr lang="en-US" altLang="zh-TW" sz="2400" dirty="0"/>
              <a:t> loop to call all of the members’ </a:t>
            </a:r>
            <a:r>
              <a:rPr lang="en-US" altLang="zh-TW" sz="2400" b="1" i="1" dirty="0" err="1"/>
              <a:t>getFee</a:t>
            </a:r>
            <a:r>
              <a:rPr lang="en-US" altLang="zh-TW" sz="2400" b="1" i="1" dirty="0" smtClean="0"/>
              <a:t>() </a:t>
            </a:r>
            <a:r>
              <a:rPr lang="en-US" altLang="zh-TW" sz="2400" dirty="0" smtClean="0"/>
              <a:t>method and then returns </a:t>
            </a:r>
            <a:r>
              <a:rPr lang="en-US" altLang="zh-TW" sz="2400" dirty="0"/>
              <a:t>the total fee amount.</a:t>
            </a:r>
          </a:p>
          <a:p>
            <a:pPr marL="452437" indent="-342900"/>
            <a:r>
              <a:rPr lang="en-US" altLang="zh-TW" sz="2400" dirty="0" smtClean="0"/>
              <a:t>The </a:t>
            </a:r>
            <a:r>
              <a:rPr lang="en-US" altLang="zh-TW" sz="2400" dirty="0"/>
              <a:t>system has a DOS-based user-interface class called </a:t>
            </a:r>
            <a:r>
              <a:rPr lang="en-US" altLang="zh-TW" sz="2400" b="1" i="1" dirty="0" err="1"/>
              <a:t>MemberManagement</a:t>
            </a:r>
            <a:r>
              <a:rPr lang="en-US" altLang="zh-TW" sz="2400" dirty="0"/>
              <a:t> to add some members to the club and retrieve the total amount of membership fees. Implement </a:t>
            </a:r>
            <a:r>
              <a:rPr lang="en-US" altLang="zh-TW" sz="2400" b="1" i="1" dirty="0"/>
              <a:t>Club</a:t>
            </a:r>
            <a:r>
              <a:rPr lang="en-US" altLang="zh-TW" sz="2400" dirty="0"/>
              <a:t> &amp; </a:t>
            </a:r>
            <a:r>
              <a:rPr lang="en-US" altLang="zh-TW" sz="2400" b="1" i="1" dirty="0" smtClean="0"/>
              <a:t>Member</a:t>
            </a:r>
            <a:r>
              <a:rPr lang="en-US" altLang="zh-TW" sz="2400" dirty="0" smtClean="0"/>
              <a:t> according to </a:t>
            </a:r>
            <a:r>
              <a:rPr lang="en-US" altLang="zh-TW" sz="2400" b="1" i="1" dirty="0" err="1"/>
              <a:t>MemberManagement</a:t>
            </a:r>
            <a:r>
              <a:rPr lang="en-US" altLang="zh-TW" sz="2400" b="1" i="1" dirty="0"/>
              <a:t> </a:t>
            </a:r>
            <a:r>
              <a:rPr lang="en-US" altLang="zh-TW" sz="2400" dirty="0" smtClean="0"/>
              <a:t>class.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86327" y="92362"/>
            <a:ext cx="8229600" cy="808038"/>
          </a:xfrm>
        </p:spPr>
        <p:txBody>
          <a:bodyPr>
            <a:normAutofit/>
          </a:bodyPr>
          <a:lstStyle/>
          <a:p>
            <a:r>
              <a:rPr lang="en-US" altLang="zh-TW" sz="36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In-class Assignment</a:t>
            </a:r>
            <a:r>
              <a:rPr lang="zh-TW" altLang="en-US" sz="36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#8 (</a:t>
            </a:r>
            <a:r>
              <a:rPr lang="en-US" altLang="zh-TW" sz="36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altLang="zh-TW" sz="36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sz="36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FCC0-23F4-4186-ADBB-953E2F8FB0DE}" type="slidenum">
              <a:rPr lang="en-US" altLang="zh-TW" smtClean="0"/>
              <a:pPr/>
              <a:t>1</a:t>
            </a:fld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360219" y="3676590"/>
            <a:ext cx="7010400" cy="286232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public class MemberManagement{</a:t>
            </a:r>
          </a:p>
          <a:p>
            <a:r>
              <a:rPr lang="zh-TW" altLang="en-US" b="1" dirty="0"/>
              <a:t>   public static void main(String [] args){</a:t>
            </a:r>
          </a:p>
          <a:p>
            <a:r>
              <a:rPr lang="zh-TW" altLang="en-US" b="1" dirty="0"/>
              <a:t>      Club c = new Club();</a:t>
            </a:r>
          </a:p>
          <a:p>
            <a:r>
              <a:rPr lang="zh-TW" altLang="en-US" b="1" dirty="0"/>
              <a:t>      c.addMember(new Member("John", 200));</a:t>
            </a:r>
          </a:p>
          <a:p>
            <a:r>
              <a:rPr lang="zh-TW" altLang="en-US" b="1" dirty="0"/>
              <a:t>      c.addMember(new Member("Mary", 500));</a:t>
            </a:r>
          </a:p>
          <a:p>
            <a:r>
              <a:rPr lang="zh-TW" altLang="en-US" b="1" dirty="0"/>
              <a:t>      c.addMember(new Member("Helen", 100));</a:t>
            </a:r>
          </a:p>
          <a:p>
            <a:r>
              <a:rPr lang="zh-TW" altLang="en-US" b="1" dirty="0"/>
              <a:t>      System.out.print(c);</a:t>
            </a:r>
          </a:p>
          <a:p>
            <a:r>
              <a:rPr lang="zh-TW" altLang="en-US" b="1" dirty="0"/>
              <a:t>      System.out.println("Total revenue from membership fee: "+ c.totalFees());</a:t>
            </a:r>
          </a:p>
          <a:p>
            <a:r>
              <a:rPr lang="zh-TW" altLang="en-US" b="1" dirty="0" smtClean="0"/>
              <a:t>}}</a:t>
            </a:r>
            <a:endParaRPr lang="zh-TW" alt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18285" r="11601" b="11041"/>
          <a:stretch/>
        </p:blipFill>
        <p:spPr>
          <a:xfrm>
            <a:off x="6240665" y="3676590"/>
            <a:ext cx="5414096" cy="18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222</Words>
  <Application>Microsoft Office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In-class Assignment #8 (ArrayList)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for Ch8</dc:title>
  <dc:creator>prof.chen</dc:creator>
  <cp:lastModifiedBy>prof.chen</cp:lastModifiedBy>
  <cp:revision>20</cp:revision>
  <dcterms:created xsi:type="dcterms:W3CDTF">2019-04-12T16:56:37Z</dcterms:created>
  <dcterms:modified xsi:type="dcterms:W3CDTF">2021-05-11T21:53:25Z</dcterms:modified>
</cp:coreProperties>
</file>