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9" r:id="rId13"/>
    <p:sldId id="260" r:id="rId14"/>
    <p:sldId id="270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6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marL="365760" lvl="1" indent="0">
              <a:buNone/>
            </a:pP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232248" cy="170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371171" cy="7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rc 7"/>
          <p:cNvCxnSpPr/>
          <p:nvPr/>
        </p:nvCxnSpPr>
        <p:spPr>
          <a:xfrm rot="16200000" flipV="1">
            <a:off x="1475656" y="3068960"/>
            <a:ext cx="648072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74" y="2492896"/>
            <a:ext cx="2234952" cy="85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" y="4540665"/>
            <a:ext cx="2859629" cy="206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2446977" cy="26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>
            <a:off x="2622691" y="2708920"/>
            <a:ext cx="34857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87824" y="3068960"/>
            <a:ext cx="3120650" cy="147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19872" y="5571415"/>
            <a:ext cx="1944216" cy="95392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02630" y="2729419"/>
            <a:ext cx="21259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>
                    <a:lumMod val="75000"/>
                  </a:schemeClr>
                </a:solidFill>
              </a:rPr>
              <a:t>Visualisation du film dans la section recherche</a:t>
            </a:r>
            <a:endParaRPr lang="fr-FR" sz="7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20086150">
            <a:off x="4242328" y="3833027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2"/>
                </a:solidFill>
              </a:rPr>
              <a:t>Détails du film</a:t>
            </a:r>
            <a:endParaRPr lang="fr-FR" sz="700" i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805" y="3363344"/>
            <a:ext cx="17940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</a:rPr>
              <a:t>Récupération de l’id sur le site </a:t>
            </a:r>
            <a:r>
              <a:rPr lang="fr-FR" sz="700" i="1" dirty="0" err="1" smtClean="0">
                <a:solidFill>
                  <a:schemeClr val="accent1"/>
                </a:solidFill>
              </a:rPr>
              <a:t>Allociné</a:t>
            </a:r>
            <a:endParaRPr lang="fr-FR" sz="700" i="1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20086150">
            <a:off x="3865157" y="5811892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rgbClr val="00B050"/>
                </a:solidFill>
              </a:rPr>
              <a:t>Modification de la fiche</a:t>
            </a:r>
            <a:endParaRPr lang="fr-FR" sz="700" i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20049599">
            <a:off x="4377368" y="592276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Suppression</a:t>
            </a:r>
          </a:p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Si niveau = 3</a:t>
            </a:r>
            <a:endParaRPr lang="fr-FR" sz="700" i="1" dirty="0">
              <a:solidFill>
                <a:srgbClr val="00B05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5690">
            <a:off x="4219729" y="6153085"/>
            <a:ext cx="233006" cy="1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" y="1844824"/>
            <a:ext cx="3490796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7742"/>
            <a:ext cx="2589277" cy="9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7497"/>
            <a:ext cx="2795587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3896"/>
            <a:ext cx="2798681" cy="355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55576" y="4493865"/>
            <a:ext cx="2592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L’utilisateur, s’il est connecté, peut noter le film (une seule fois).</a:t>
            </a:r>
          </a:p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ce cas, on peut voir la note qu’il a mis au film.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49489" y="5525571"/>
            <a:ext cx="28906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Un accès statistique est réservé aux </a:t>
            </a:r>
            <a:r>
              <a:rPr lang="fr-FR" sz="110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utilisateurs connectés, où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l’on peut y trouver sa note sur un film, ainsi que  la moyenne  et enfin la note moyenne du groupe auquel l’utilisateur appartient.</a:t>
            </a:r>
            <a:endParaRPr lang="fr-FR" sz="11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Connecteur en arc 12"/>
          <p:cNvCxnSpPr/>
          <p:nvPr/>
        </p:nvCxnSpPr>
        <p:spPr>
          <a:xfrm rot="16200000" flipH="1">
            <a:off x="6795417" y="2225573"/>
            <a:ext cx="1085057" cy="576064"/>
          </a:xfrm>
          <a:prstGeom prst="curvedConnector3">
            <a:avLst>
              <a:gd name="adj1" fmla="val 25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2924944"/>
            <a:ext cx="7467600" cy="85010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Démonstration</a:t>
            </a:r>
            <a:endParaRPr lang="fr-FR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Connaissances approfondies en programmation web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Ordonnancement du travail et répartition des taches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Mise en pratique des connaissances vues en cours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Conclusion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doit être 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 rot="235818">
            <a:off x="3498476" y="2680901"/>
            <a:ext cx="2078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Une fois inscrit, l’utilisateur peut se connecter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20770483">
            <a:off x="5110633" y="3051354"/>
            <a:ext cx="890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Accès à la gestion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</TotalTime>
  <Words>417</Words>
  <Application>Microsoft Office PowerPoint</Application>
  <PresentationFormat>Affichage à l'écran (4:3)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342</cp:revision>
  <dcterms:created xsi:type="dcterms:W3CDTF">2012-05-29T09:36:15Z</dcterms:created>
  <dcterms:modified xsi:type="dcterms:W3CDTF">2012-05-30T14:51:54Z</dcterms:modified>
</cp:coreProperties>
</file>