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/>
              <a:t>Stage de Licence 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/>
              <a:t>-- Site web collaboratif --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/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/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/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/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/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/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/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/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réalisation</a:t>
            </a: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Wingdings" pitchFamily="2" charset="2"/>
              <a:buChar char="ü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Wingdings" pitchFamily="2" charset="2"/>
              <a:buChar char="ü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puis d’en fournir une liste de statistiques</a:t>
            </a:r>
          </a:p>
          <a:p>
            <a:pPr lvl="1">
              <a:buFont typeface="Wingdings" pitchFamily="2" charset="2"/>
              <a:buChar char="ü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Wingdings" pitchFamily="2" charset="2"/>
              <a:buChar char="ü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latin typeface="Freestyle Script" pitchFamily="66" charset="0"/>
              </a:rPr>
              <a:t>La réalisation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162</Words>
  <Application>Microsoft Office PowerPoint</Application>
  <PresentationFormat>Affichage à l'écran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104</cp:revision>
  <dcterms:created xsi:type="dcterms:W3CDTF">2012-05-29T09:36:15Z</dcterms:created>
  <dcterms:modified xsi:type="dcterms:W3CDTF">2012-05-29T10:24:26Z</dcterms:modified>
</cp:coreProperties>
</file>