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21161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348269" cy="19134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96952"/>
            <a:ext cx="2083831" cy="12155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75117"/>
            <a:ext cx="3999310" cy="1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189</TotalTime>
  <Words>276</Words>
  <Application>Microsoft Office PowerPoint</Application>
  <PresentationFormat>Affichage à l'écran 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195</cp:revision>
  <dcterms:created xsi:type="dcterms:W3CDTF">2012-05-29T09:36:15Z</dcterms:created>
  <dcterms:modified xsi:type="dcterms:W3CDTF">2012-05-29T12:45:25Z</dcterms:modified>
</cp:coreProperties>
</file>