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646B-FFC8-4094-96CF-754B3E36F373}" type="datetimeFigureOut">
              <a:rPr lang="zh-CN" altLang="en-US" smtClean="0"/>
              <a:t>2015/9/30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5BC8-4945-4543-967D-65637E38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7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76672"/>
            <a:ext cx="360040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Avalon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88024" y="476672"/>
            <a:ext cx="432048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主端口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547664" y="692696"/>
            <a:ext cx="32403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9765" y="554697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address,read</a:t>
            </a:r>
            <a:r>
              <a:rPr lang="zh-CN" altLang="en-US" dirty="0" smtClean="0"/>
              <a:t>有效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47664" y="1412776"/>
            <a:ext cx="32403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2167" y="1298626"/>
            <a:ext cx="179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Waitrequest</a:t>
            </a:r>
            <a:r>
              <a:rPr lang="zh-CN" altLang="en-US" dirty="0" smtClean="0"/>
              <a:t>有效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547664" y="2132856"/>
            <a:ext cx="32403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6253" y="2123564"/>
            <a:ext cx="179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Waitrequest</a:t>
            </a:r>
            <a:r>
              <a:rPr lang="zh-CN" altLang="en-US" dirty="0"/>
              <a:t>无</a:t>
            </a:r>
            <a:r>
              <a:rPr lang="zh-CN" altLang="en-US" dirty="0" smtClean="0"/>
              <a:t>效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29986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捕获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readdatavalid</a:t>
            </a:r>
            <a:r>
              <a:rPr lang="zh-CN" altLang="en-US" dirty="0" smtClean="0"/>
              <a:t>无效，不读数据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7664" y="2927669"/>
            <a:ext cx="3240360" cy="92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47664" y="4005064"/>
            <a:ext cx="32403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7664" y="385099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捕获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readdatavalid</a:t>
            </a:r>
            <a:r>
              <a:rPr lang="zh-CN" altLang="en-US" dirty="0" smtClean="0"/>
              <a:t>无效，不读数据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91297" y="4797152"/>
            <a:ext cx="32403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2735" y="458830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捕获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readdatavalid</a:t>
            </a:r>
            <a:r>
              <a:rPr lang="zh-CN" altLang="en-US" dirty="0" smtClean="0"/>
              <a:t>有效，读数据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7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lxf-laptop</dc:creator>
  <cp:lastModifiedBy>lxf-laptop</cp:lastModifiedBy>
  <cp:revision>2</cp:revision>
  <dcterms:created xsi:type="dcterms:W3CDTF">2015-09-30T01:03:18Z</dcterms:created>
  <dcterms:modified xsi:type="dcterms:W3CDTF">2015-09-30T01:13:07Z</dcterms:modified>
</cp:coreProperties>
</file>