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53"/>
  </p:normalViewPr>
  <p:slideViewPr>
    <p:cSldViewPr snapToGrid="0" snapToObjects="1">
      <p:cViewPr>
        <p:scale>
          <a:sx n="80" d="100"/>
          <a:sy n="80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B372D-3CB3-D64B-8387-0D5D7E6CBCE1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39AA5-5C91-6941-AB28-72DA2808D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362E-3E67-C94F-85F3-75327E67427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2BF-7C23-9848-9689-B99AD278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165558" y="2682906"/>
            <a:ext cx="1723524" cy="1792841"/>
            <a:chOff x="8186485" y="3501054"/>
            <a:chExt cx="2055397" cy="2065558"/>
          </a:xfrm>
        </p:grpSpPr>
        <p:sp>
          <p:nvSpPr>
            <p:cNvPr id="4" name="Oval 3"/>
            <p:cNvSpPr/>
            <p:nvPr/>
          </p:nvSpPr>
          <p:spPr>
            <a:xfrm>
              <a:off x="8186485" y="3501054"/>
              <a:ext cx="2055397" cy="2065558"/>
            </a:xfrm>
            <a:prstGeom prst="ellipse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556456" y="4042611"/>
              <a:ext cx="1315453" cy="1002355"/>
              <a:chOff x="8556456" y="4042611"/>
              <a:chExt cx="1315453" cy="1002355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556456" y="4130568"/>
                <a:ext cx="1315453" cy="786062"/>
              </a:xfrm>
              <a:custGeom>
                <a:avLst/>
                <a:gdLst>
                  <a:gd name="connsiteX0" fmla="*/ 0 w 1198179"/>
                  <a:gd name="connsiteY0" fmla="*/ 572602 h 621147"/>
                  <a:gd name="connsiteX1" fmla="*/ 520262 w 1198179"/>
                  <a:gd name="connsiteY1" fmla="*/ 572602 h 621147"/>
                  <a:gd name="connsiteX2" fmla="*/ 772510 w 1198179"/>
                  <a:gd name="connsiteY2" fmla="*/ 68106 h 621147"/>
                  <a:gd name="connsiteX3" fmla="*/ 1198179 w 1198179"/>
                  <a:gd name="connsiteY3" fmla="*/ 5044 h 6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179" h="621147">
                    <a:moveTo>
                      <a:pt x="0" y="572602"/>
                    </a:moveTo>
                    <a:cubicBezTo>
                      <a:pt x="195755" y="614643"/>
                      <a:pt x="391510" y="656685"/>
                      <a:pt x="520262" y="572602"/>
                    </a:cubicBezTo>
                    <a:cubicBezTo>
                      <a:pt x="649014" y="488519"/>
                      <a:pt x="659524" y="162699"/>
                      <a:pt x="772510" y="68106"/>
                    </a:cubicBezTo>
                    <a:cubicBezTo>
                      <a:pt x="885496" y="-26487"/>
                      <a:pt x="1198179" y="5044"/>
                      <a:pt x="1198179" y="5044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8771020" y="4042611"/>
                <a:ext cx="982579" cy="1002355"/>
                <a:chOff x="8771021" y="4303986"/>
                <a:chExt cx="745958" cy="74098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0" y="4303986"/>
                  <a:ext cx="0" cy="7409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8771021" y="4674476"/>
                  <a:ext cx="745958" cy="2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" name="Straight Arrow Connector 16"/>
          <p:cNvCxnSpPr/>
          <p:nvPr/>
        </p:nvCxnSpPr>
        <p:spPr>
          <a:xfrm>
            <a:off x="3307391" y="1920907"/>
            <a:ext cx="1732547" cy="86627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1449" y="2721427"/>
            <a:ext cx="1858167" cy="4331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0995" y="3587967"/>
            <a:ext cx="198514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37920" y="3905581"/>
            <a:ext cx="1921656" cy="40638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80415" y="4311963"/>
            <a:ext cx="1779161" cy="72256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4311" y="3587967"/>
            <a:ext cx="198514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165558" y="2682906"/>
            <a:ext cx="1723524" cy="1792841"/>
            <a:chOff x="8186485" y="3501054"/>
            <a:chExt cx="2055397" cy="2065558"/>
          </a:xfrm>
        </p:grpSpPr>
        <p:sp>
          <p:nvSpPr>
            <p:cNvPr id="4" name="Oval 3"/>
            <p:cNvSpPr/>
            <p:nvPr/>
          </p:nvSpPr>
          <p:spPr>
            <a:xfrm>
              <a:off x="8186485" y="3501054"/>
              <a:ext cx="2055397" cy="2065558"/>
            </a:xfrm>
            <a:prstGeom prst="ellipse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556456" y="4042611"/>
              <a:ext cx="1315453" cy="1002355"/>
              <a:chOff x="8556456" y="4042611"/>
              <a:chExt cx="1315453" cy="1002355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556456" y="4130568"/>
                <a:ext cx="1315453" cy="786062"/>
              </a:xfrm>
              <a:custGeom>
                <a:avLst/>
                <a:gdLst>
                  <a:gd name="connsiteX0" fmla="*/ 0 w 1198179"/>
                  <a:gd name="connsiteY0" fmla="*/ 572602 h 621147"/>
                  <a:gd name="connsiteX1" fmla="*/ 520262 w 1198179"/>
                  <a:gd name="connsiteY1" fmla="*/ 572602 h 621147"/>
                  <a:gd name="connsiteX2" fmla="*/ 772510 w 1198179"/>
                  <a:gd name="connsiteY2" fmla="*/ 68106 h 621147"/>
                  <a:gd name="connsiteX3" fmla="*/ 1198179 w 1198179"/>
                  <a:gd name="connsiteY3" fmla="*/ 5044 h 6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179" h="621147">
                    <a:moveTo>
                      <a:pt x="0" y="572602"/>
                    </a:moveTo>
                    <a:cubicBezTo>
                      <a:pt x="195755" y="614643"/>
                      <a:pt x="391510" y="656685"/>
                      <a:pt x="520262" y="572602"/>
                    </a:cubicBezTo>
                    <a:cubicBezTo>
                      <a:pt x="649014" y="488519"/>
                      <a:pt x="659524" y="162699"/>
                      <a:pt x="772510" y="68106"/>
                    </a:cubicBezTo>
                    <a:cubicBezTo>
                      <a:pt x="885496" y="-26487"/>
                      <a:pt x="1198179" y="5044"/>
                      <a:pt x="1198179" y="5044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8771020" y="4042611"/>
                <a:ext cx="982579" cy="1002355"/>
                <a:chOff x="8771021" y="4303986"/>
                <a:chExt cx="745958" cy="74098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0" y="4303986"/>
                  <a:ext cx="0" cy="7409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8771021" y="4674476"/>
                  <a:ext cx="745958" cy="2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" name="Straight Arrow Connector 16"/>
          <p:cNvCxnSpPr/>
          <p:nvPr/>
        </p:nvCxnSpPr>
        <p:spPr>
          <a:xfrm>
            <a:off x="3307391" y="1920907"/>
            <a:ext cx="1732547" cy="86627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1449" y="2721427"/>
            <a:ext cx="1858167" cy="4331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0995" y="3587967"/>
            <a:ext cx="198514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37920" y="3905581"/>
            <a:ext cx="1921656" cy="40638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80415" y="4311963"/>
            <a:ext cx="1779161" cy="72256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4311" y="3587967"/>
            <a:ext cx="198514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46107" y="1359654"/>
            <a:ext cx="686463" cy="752686"/>
            <a:chOff x="2620927" y="1340378"/>
            <a:chExt cx="686463" cy="752686"/>
          </a:xfrm>
        </p:grpSpPr>
        <p:sp>
          <p:nvSpPr>
            <p:cNvPr id="20" name="Oval 19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81348" y="1468714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06002" y="2314158"/>
            <a:ext cx="686463" cy="752686"/>
            <a:chOff x="2620927" y="1340378"/>
            <a:chExt cx="686463" cy="752686"/>
          </a:xfrm>
        </p:grpSpPr>
        <p:sp>
          <p:nvSpPr>
            <p:cNvPr id="30" name="Oval 29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1348" y="1484756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06003" y="3212519"/>
            <a:ext cx="686463" cy="752686"/>
            <a:chOff x="2620927" y="1340378"/>
            <a:chExt cx="686463" cy="752686"/>
          </a:xfrm>
        </p:grpSpPr>
        <p:sp>
          <p:nvSpPr>
            <p:cNvPr id="33" name="Oval 32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1348" y="1468714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06002" y="4112195"/>
            <a:ext cx="686463" cy="752686"/>
            <a:chOff x="2620927" y="1340378"/>
            <a:chExt cx="686463" cy="752686"/>
          </a:xfrm>
        </p:grpSpPr>
        <p:sp>
          <p:nvSpPr>
            <p:cNvPr id="36" name="Oval 35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1348" y="1468714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87201" y="6013321"/>
            <a:ext cx="686463" cy="752686"/>
            <a:chOff x="2620927" y="1340378"/>
            <a:chExt cx="686463" cy="752686"/>
          </a:xfrm>
        </p:grpSpPr>
        <p:sp>
          <p:nvSpPr>
            <p:cNvPr id="39" name="Oval 38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348" y="1468714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baseline="-250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4151963" y="4488538"/>
            <a:ext cx="1095563" cy="163510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06002" y="5098993"/>
            <a:ext cx="686463" cy="752686"/>
            <a:chOff x="2620927" y="1340378"/>
            <a:chExt cx="686463" cy="752686"/>
          </a:xfrm>
        </p:grpSpPr>
        <p:sp>
          <p:nvSpPr>
            <p:cNvPr id="43" name="Oval 42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348" y="1468714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40533" y="1792627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916470" y="2474413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853230" y="3124608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94584" y="3571687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07933" y="4148328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51963" y="5210408"/>
            <a:ext cx="6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0652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29"/>
          <p:cNvGrpSpPr/>
          <p:nvPr/>
        </p:nvGrpSpPr>
        <p:grpSpPr>
          <a:xfrm>
            <a:off x="1969830" y="283321"/>
            <a:ext cx="8935972" cy="6395815"/>
            <a:chOff x="1969830" y="283321"/>
            <a:chExt cx="8935972" cy="6395815"/>
          </a:xfrm>
        </p:grpSpPr>
        <p:grpSp>
          <p:nvGrpSpPr>
            <p:cNvPr id="326" name="Group 325"/>
            <p:cNvGrpSpPr/>
            <p:nvPr/>
          </p:nvGrpSpPr>
          <p:grpSpPr>
            <a:xfrm>
              <a:off x="2161425" y="283321"/>
              <a:ext cx="8744377" cy="5551104"/>
              <a:chOff x="1680165" y="347490"/>
              <a:chExt cx="8744377" cy="5551104"/>
            </a:xfrm>
          </p:grpSpPr>
          <p:cxnSp>
            <p:nvCxnSpPr>
              <p:cNvPr id="17" name="Straight Arrow Connector 16"/>
              <p:cNvCxnSpPr>
                <a:stCxn id="151" idx="6"/>
                <a:endCxn id="115" idx="2"/>
              </p:cNvCxnSpPr>
              <p:nvPr/>
            </p:nvCxnSpPr>
            <p:spPr>
              <a:xfrm>
                <a:off x="4703089" y="799174"/>
                <a:ext cx="1839151" cy="72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1720270" y="1307764"/>
                <a:ext cx="686463" cy="752686"/>
                <a:chOff x="2620927" y="1340378"/>
                <a:chExt cx="686463" cy="752686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620927" y="1340378"/>
                  <a:ext cx="686463" cy="752686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2781348" y="1468714"/>
                  <a:ext cx="4546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r>
                    <a:rPr lang="en-US" sz="2400" baseline="-25000" dirty="0" smtClean="0"/>
                    <a:t>1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680165" y="2262268"/>
                <a:ext cx="686463" cy="752686"/>
                <a:chOff x="2620927" y="1340378"/>
                <a:chExt cx="686463" cy="752686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620927" y="1340378"/>
                  <a:ext cx="686463" cy="752686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781348" y="1468714"/>
                  <a:ext cx="4546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r>
                    <a:rPr lang="en-US" sz="2400" baseline="-25000" dirty="0"/>
                    <a:t>2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680166" y="3160629"/>
                <a:ext cx="686463" cy="752686"/>
                <a:chOff x="2620927" y="1340378"/>
                <a:chExt cx="686463" cy="752686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2620927" y="1340378"/>
                  <a:ext cx="686463" cy="752686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781348" y="1468714"/>
                  <a:ext cx="4546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r>
                    <a:rPr lang="en-US" sz="2400" baseline="-25000" dirty="0"/>
                    <a:t>3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680165" y="4060305"/>
                <a:ext cx="686463" cy="752686"/>
                <a:chOff x="2620927" y="1340378"/>
                <a:chExt cx="686463" cy="75268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620927" y="1340378"/>
                  <a:ext cx="686463" cy="752686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781348" y="1468714"/>
                  <a:ext cx="4546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r>
                    <a:rPr lang="en-US" sz="2400" baseline="-25000" dirty="0"/>
                    <a:t>4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8483391" y="2200931"/>
                <a:ext cx="888380" cy="903367"/>
                <a:chOff x="8186485" y="3501054"/>
                <a:chExt cx="2055397" cy="2065558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186485" y="3501054"/>
                  <a:ext cx="2055397" cy="2065558"/>
                </a:xfrm>
                <a:prstGeom prst="ellipse">
                  <a:avLst/>
                </a:pr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8556456" y="4042611"/>
                  <a:ext cx="1315453" cy="1002355"/>
                  <a:chOff x="8556456" y="4042611"/>
                  <a:chExt cx="1315453" cy="1002355"/>
                </a:xfrm>
              </p:grpSpPr>
              <p:sp>
                <p:nvSpPr>
                  <p:cNvPr id="53" name="Freeform 52"/>
                  <p:cNvSpPr/>
                  <p:nvPr/>
                </p:nvSpPr>
                <p:spPr>
                  <a:xfrm>
                    <a:off x="8556456" y="4130568"/>
                    <a:ext cx="1315453" cy="786062"/>
                  </a:xfrm>
                  <a:custGeom>
                    <a:avLst/>
                    <a:gdLst>
                      <a:gd name="connsiteX0" fmla="*/ 0 w 1198179"/>
                      <a:gd name="connsiteY0" fmla="*/ 572602 h 621147"/>
                      <a:gd name="connsiteX1" fmla="*/ 520262 w 1198179"/>
                      <a:gd name="connsiteY1" fmla="*/ 572602 h 621147"/>
                      <a:gd name="connsiteX2" fmla="*/ 772510 w 1198179"/>
                      <a:gd name="connsiteY2" fmla="*/ 68106 h 621147"/>
                      <a:gd name="connsiteX3" fmla="*/ 1198179 w 1198179"/>
                      <a:gd name="connsiteY3" fmla="*/ 5044 h 621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8179" h="621147">
                        <a:moveTo>
                          <a:pt x="0" y="572602"/>
                        </a:moveTo>
                        <a:cubicBezTo>
                          <a:pt x="195755" y="614643"/>
                          <a:pt x="391510" y="656685"/>
                          <a:pt x="520262" y="572602"/>
                        </a:cubicBezTo>
                        <a:cubicBezTo>
                          <a:pt x="649014" y="488519"/>
                          <a:pt x="659524" y="162699"/>
                          <a:pt x="772510" y="68106"/>
                        </a:cubicBezTo>
                        <a:cubicBezTo>
                          <a:pt x="885496" y="-26487"/>
                          <a:pt x="1198179" y="5044"/>
                          <a:pt x="1198179" y="50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771020" y="4042611"/>
                    <a:ext cx="982579" cy="1002355"/>
                    <a:chOff x="8771021" y="4303986"/>
                    <a:chExt cx="745958" cy="740980"/>
                  </a:xfrm>
                </p:grpSpPr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9144000" y="4303986"/>
                      <a:ext cx="0" cy="7409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 flipV="1">
                      <a:off x="8771021" y="4674476"/>
                      <a:ext cx="745958" cy="27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8504192" y="3338366"/>
                <a:ext cx="888380" cy="903367"/>
                <a:chOff x="8186485" y="3501054"/>
                <a:chExt cx="2055397" cy="2065558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186485" y="3501054"/>
                  <a:ext cx="2055397" cy="2065558"/>
                </a:xfrm>
                <a:prstGeom prst="ellipse">
                  <a:avLst/>
                </a:pr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8556456" y="4042611"/>
                  <a:ext cx="1315453" cy="1002355"/>
                  <a:chOff x="8556456" y="4042611"/>
                  <a:chExt cx="1315453" cy="1002355"/>
                </a:xfrm>
              </p:grpSpPr>
              <p:sp>
                <p:nvSpPr>
                  <p:cNvPr id="74" name="Freeform 73"/>
                  <p:cNvSpPr/>
                  <p:nvPr/>
                </p:nvSpPr>
                <p:spPr>
                  <a:xfrm>
                    <a:off x="8556456" y="4130568"/>
                    <a:ext cx="1315453" cy="786062"/>
                  </a:xfrm>
                  <a:custGeom>
                    <a:avLst/>
                    <a:gdLst>
                      <a:gd name="connsiteX0" fmla="*/ 0 w 1198179"/>
                      <a:gd name="connsiteY0" fmla="*/ 572602 h 621147"/>
                      <a:gd name="connsiteX1" fmla="*/ 520262 w 1198179"/>
                      <a:gd name="connsiteY1" fmla="*/ 572602 h 621147"/>
                      <a:gd name="connsiteX2" fmla="*/ 772510 w 1198179"/>
                      <a:gd name="connsiteY2" fmla="*/ 68106 h 621147"/>
                      <a:gd name="connsiteX3" fmla="*/ 1198179 w 1198179"/>
                      <a:gd name="connsiteY3" fmla="*/ 5044 h 621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8179" h="621147">
                        <a:moveTo>
                          <a:pt x="0" y="572602"/>
                        </a:moveTo>
                        <a:cubicBezTo>
                          <a:pt x="195755" y="614643"/>
                          <a:pt x="391510" y="656685"/>
                          <a:pt x="520262" y="572602"/>
                        </a:cubicBezTo>
                        <a:cubicBezTo>
                          <a:pt x="649014" y="488519"/>
                          <a:pt x="659524" y="162699"/>
                          <a:pt x="772510" y="68106"/>
                        </a:cubicBezTo>
                        <a:cubicBezTo>
                          <a:pt x="885496" y="-26487"/>
                          <a:pt x="1198179" y="5044"/>
                          <a:pt x="1198179" y="50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771020" y="4042611"/>
                    <a:ext cx="982579" cy="1002355"/>
                    <a:chOff x="8771021" y="4303986"/>
                    <a:chExt cx="745958" cy="740980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>
                      <a:off x="9144000" y="4303986"/>
                      <a:ext cx="0" cy="7409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 flipV="1">
                      <a:off x="8771021" y="4674476"/>
                      <a:ext cx="745958" cy="27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6542240" y="354754"/>
                <a:ext cx="909181" cy="5543840"/>
                <a:chOff x="4930033" y="418006"/>
                <a:chExt cx="909181" cy="5543840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4930033" y="418006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Straight Connector 119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4930033" y="1504602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13" name="Straight Connector 112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930033" y="5058479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07" name="Straight Connector 106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Straight Connector 107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4930033" y="3850258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950834" y="2642037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3814709" y="347490"/>
                <a:ext cx="909181" cy="5543840"/>
                <a:chOff x="4930033" y="418006"/>
                <a:chExt cx="909181" cy="55438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4930033" y="418006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53" name="Freeform 152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55" name="Straight Connector 154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Connector 155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4930033" y="1504602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45" name="Oval 144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47" name="Freeform 146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8" name="Group 147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4930033" y="5058479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41" name="Freeform 140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4930033" y="3850258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33" name="Oval 132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37" name="Straight Connector 136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950834" y="2642037"/>
                  <a:ext cx="888380" cy="903367"/>
                  <a:chOff x="8186485" y="3501054"/>
                  <a:chExt cx="2055397" cy="2065558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8186485" y="3501054"/>
                    <a:ext cx="2055397" cy="206555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8556456" y="4042611"/>
                    <a:ext cx="1315453" cy="1002355"/>
                    <a:chOff x="8556456" y="4042611"/>
                    <a:chExt cx="1315453" cy="1002355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>
                      <a:off x="8556456" y="4130568"/>
                      <a:ext cx="1315453" cy="786062"/>
                    </a:xfrm>
                    <a:custGeom>
                      <a:avLst/>
                      <a:gdLst>
                        <a:gd name="connsiteX0" fmla="*/ 0 w 1198179"/>
                        <a:gd name="connsiteY0" fmla="*/ 572602 h 621147"/>
                        <a:gd name="connsiteX1" fmla="*/ 520262 w 1198179"/>
                        <a:gd name="connsiteY1" fmla="*/ 572602 h 621147"/>
                        <a:gd name="connsiteX2" fmla="*/ 772510 w 1198179"/>
                        <a:gd name="connsiteY2" fmla="*/ 68106 h 621147"/>
                        <a:gd name="connsiteX3" fmla="*/ 1198179 w 1198179"/>
                        <a:gd name="connsiteY3" fmla="*/ 5044 h 62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98179" h="621147">
                          <a:moveTo>
                            <a:pt x="0" y="572602"/>
                          </a:moveTo>
                          <a:cubicBezTo>
                            <a:pt x="195755" y="614643"/>
                            <a:pt x="391510" y="656685"/>
                            <a:pt x="520262" y="572602"/>
                          </a:cubicBezTo>
                          <a:cubicBezTo>
                            <a:pt x="649014" y="488519"/>
                            <a:pt x="659524" y="162699"/>
                            <a:pt x="772510" y="68106"/>
                          </a:cubicBezTo>
                          <a:cubicBezTo>
                            <a:pt x="885496" y="-26487"/>
                            <a:pt x="1198179" y="5044"/>
                            <a:pt x="1198179" y="504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771020" y="4042611"/>
                      <a:ext cx="982579" cy="1002355"/>
                      <a:chOff x="8771021" y="4303986"/>
                      <a:chExt cx="745958" cy="740980"/>
                    </a:xfrm>
                  </p:grpSpPr>
                  <p:cxnSp>
                    <p:nvCxnSpPr>
                      <p:cNvPr id="131" name="Straight Connector 130"/>
                      <p:cNvCxnSpPr/>
                      <p:nvPr/>
                    </p:nvCxnSpPr>
                    <p:spPr>
                      <a:xfrm>
                        <a:off x="9144000" y="4303986"/>
                        <a:ext cx="0" cy="740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Straight Connector 131"/>
                      <p:cNvCxnSpPr/>
                      <p:nvPr/>
                    </p:nvCxnSpPr>
                    <p:spPr>
                      <a:xfrm flipH="1" flipV="1">
                        <a:off x="8771021" y="4674476"/>
                        <a:ext cx="745958" cy="27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157" name="Straight Arrow Connector 156"/>
              <p:cNvCxnSpPr>
                <a:stCxn id="151" idx="6"/>
                <a:endCxn id="109" idx="2"/>
              </p:cNvCxnSpPr>
              <p:nvPr/>
            </p:nvCxnSpPr>
            <p:spPr>
              <a:xfrm>
                <a:off x="4703089" y="799174"/>
                <a:ext cx="1839151" cy="109386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51" idx="6"/>
                <a:endCxn id="91" idx="2"/>
              </p:cNvCxnSpPr>
              <p:nvPr/>
            </p:nvCxnSpPr>
            <p:spPr>
              <a:xfrm>
                <a:off x="4703089" y="799174"/>
                <a:ext cx="1859952" cy="223129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1" idx="6"/>
                <a:endCxn id="97" idx="2"/>
              </p:cNvCxnSpPr>
              <p:nvPr/>
            </p:nvCxnSpPr>
            <p:spPr>
              <a:xfrm>
                <a:off x="4703089" y="799174"/>
                <a:ext cx="1839151" cy="343951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1" idx="6"/>
                <a:endCxn id="103" idx="2"/>
              </p:cNvCxnSpPr>
              <p:nvPr/>
            </p:nvCxnSpPr>
            <p:spPr>
              <a:xfrm>
                <a:off x="4703089" y="799174"/>
                <a:ext cx="1839151" cy="464773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45" idx="6"/>
                <a:endCxn id="115" idx="2"/>
              </p:cNvCxnSpPr>
              <p:nvPr/>
            </p:nvCxnSpPr>
            <p:spPr>
              <a:xfrm flipV="1">
                <a:off x="4703089" y="806438"/>
                <a:ext cx="1839151" cy="107933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45" idx="6"/>
                <a:endCxn id="109" idx="2"/>
              </p:cNvCxnSpPr>
              <p:nvPr/>
            </p:nvCxnSpPr>
            <p:spPr>
              <a:xfrm>
                <a:off x="4703089" y="1885770"/>
                <a:ext cx="1839151" cy="72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45" idx="6"/>
                <a:endCxn id="91" idx="2"/>
              </p:cNvCxnSpPr>
              <p:nvPr/>
            </p:nvCxnSpPr>
            <p:spPr>
              <a:xfrm>
                <a:off x="4703089" y="1885770"/>
                <a:ext cx="1859952" cy="1144699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45" idx="6"/>
                <a:endCxn id="97" idx="2"/>
              </p:cNvCxnSpPr>
              <p:nvPr/>
            </p:nvCxnSpPr>
            <p:spPr>
              <a:xfrm>
                <a:off x="4703089" y="1885770"/>
                <a:ext cx="1839151" cy="235292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45" idx="6"/>
                <a:endCxn id="103" idx="2"/>
              </p:cNvCxnSpPr>
              <p:nvPr/>
            </p:nvCxnSpPr>
            <p:spPr>
              <a:xfrm>
                <a:off x="4703089" y="1885770"/>
                <a:ext cx="1839151" cy="356114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27" idx="6"/>
                <a:endCxn id="115" idx="2"/>
              </p:cNvCxnSpPr>
              <p:nvPr/>
            </p:nvCxnSpPr>
            <p:spPr>
              <a:xfrm flipV="1">
                <a:off x="4723890" y="806438"/>
                <a:ext cx="1818350" cy="221676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27" idx="6"/>
                <a:endCxn id="109" idx="2"/>
              </p:cNvCxnSpPr>
              <p:nvPr/>
            </p:nvCxnSpPr>
            <p:spPr>
              <a:xfrm flipV="1">
                <a:off x="4723890" y="1893034"/>
                <a:ext cx="1818350" cy="113017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>
                <a:stCxn id="127" idx="6"/>
                <a:endCxn id="91" idx="2"/>
              </p:cNvCxnSpPr>
              <p:nvPr/>
            </p:nvCxnSpPr>
            <p:spPr>
              <a:xfrm>
                <a:off x="4723890" y="3023205"/>
                <a:ext cx="1839151" cy="72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27" idx="6"/>
                <a:endCxn id="97" idx="2"/>
              </p:cNvCxnSpPr>
              <p:nvPr/>
            </p:nvCxnSpPr>
            <p:spPr>
              <a:xfrm>
                <a:off x="4723890" y="3023205"/>
                <a:ext cx="1818350" cy="121548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27" idx="6"/>
                <a:endCxn id="103" idx="2"/>
              </p:cNvCxnSpPr>
              <p:nvPr/>
            </p:nvCxnSpPr>
            <p:spPr>
              <a:xfrm>
                <a:off x="4723890" y="3023205"/>
                <a:ext cx="1818350" cy="242370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133" idx="6"/>
                <a:endCxn id="115" idx="2"/>
              </p:cNvCxnSpPr>
              <p:nvPr/>
            </p:nvCxnSpPr>
            <p:spPr>
              <a:xfrm flipV="1">
                <a:off x="4703089" y="806438"/>
                <a:ext cx="1839151" cy="342498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33" idx="6"/>
                <a:endCxn id="109" idx="2"/>
              </p:cNvCxnSpPr>
              <p:nvPr/>
            </p:nvCxnSpPr>
            <p:spPr>
              <a:xfrm flipV="1">
                <a:off x="4703089" y="1893034"/>
                <a:ext cx="1839151" cy="233839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33" idx="6"/>
                <a:endCxn id="91" idx="2"/>
              </p:cNvCxnSpPr>
              <p:nvPr/>
            </p:nvCxnSpPr>
            <p:spPr>
              <a:xfrm flipV="1">
                <a:off x="4703089" y="3030469"/>
                <a:ext cx="1859952" cy="120095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>
                <a:stCxn id="133" idx="6"/>
                <a:endCxn id="97" idx="2"/>
              </p:cNvCxnSpPr>
              <p:nvPr/>
            </p:nvCxnSpPr>
            <p:spPr>
              <a:xfrm>
                <a:off x="4703089" y="4231426"/>
                <a:ext cx="1839151" cy="72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33" idx="6"/>
                <a:endCxn id="103" idx="2"/>
              </p:cNvCxnSpPr>
              <p:nvPr/>
            </p:nvCxnSpPr>
            <p:spPr>
              <a:xfrm>
                <a:off x="4703089" y="4231426"/>
                <a:ext cx="1839151" cy="121548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139" idx="6"/>
                <a:endCxn id="115" idx="2"/>
              </p:cNvCxnSpPr>
              <p:nvPr/>
            </p:nvCxnSpPr>
            <p:spPr>
              <a:xfrm flipV="1">
                <a:off x="4703089" y="806438"/>
                <a:ext cx="1839151" cy="4633209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139" idx="6"/>
                <a:endCxn id="109" idx="2"/>
              </p:cNvCxnSpPr>
              <p:nvPr/>
            </p:nvCxnSpPr>
            <p:spPr>
              <a:xfrm flipV="1">
                <a:off x="4703089" y="1893034"/>
                <a:ext cx="1839151" cy="354661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139" idx="6"/>
                <a:endCxn id="91" idx="2"/>
              </p:cNvCxnSpPr>
              <p:nvPr/>
            </p:nvCxnSpPr>
            <p:spPr>
              <a:xfrm flipV="1">
                <a:off x="4703089" y="3030469"/>
                <a:ext cx="1859952" cy="240917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139" idx="6"/>
                <a:endCxn id="97" idx="2"/>
              </p:cNvCxnSpPr>
              <p:nvPr/>
            </p:nvCxnSpPr>
            <p:spPr>
              <a:xfrm flipV="1">
                <a:off x="4703089" y="4238690"/>
                <a:ext cx="1839151" cy="120095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139" idx="6"/>
                <a:endCxn id="103" idx="2"/>
              </p:cNvCxnSpPr>
              <p:nvPr/>
            </p:nvCxnSpPr>
            <p:spPr>
              <a:xfrm>
                <a:off x="4703089" y="5439647"/>
                <a:ext cx="1839151" cy="726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115" idx="6"/>
                <a:endCxn id="51" idx="2"/>
              </p:cNvCxnSpPr>
              <p:nvPr/>
            </p:nvCxnSpPr>
            <p:spPr>
              <a:xfrm>
                <a:off x="7430620" y="806438"/>
                <a:ext cx="1052771" cy="184617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109" idx="6"/>
                <a:endCxn id="51" idx="2"/>
              </p:cNvCxnSpPr>
              <p:nvPr/>
            </p:nvCxnSpPr>
            <p:spPr>
              <a:xfrm>
                <a:off x="7430620" y="1893034"/>
                <a:ext cx="1052771" cy="75958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115" idx="6"/>
                <a:endCxn id="72" idx="2"/>
              </p:cNvCxnSpPr>
              <p:nvPr/>
            </p:nvCxnSpPr>
            <p:spPr>
              <a:xfrm>
                <a:off x="7430620" y="806438"/>
                <a:ext cx="1073572" cy="298361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109" idx="6"/>
                <a:endCxn id="72" idx="2"/>
              </p:cNvCxnSpPr>
              <p:nvPr/>
            </p:nvCxnSpPr>
            <p:spPr>
              <a:xfrm>
                <a:off x="7430620" y="1893034"/>
                <a:ext cx="1073572" cy="189701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stCxn id="91" idx="6"/>
                <a:endCxn id="51" idx="2"/>
              </p:cNvCxnSpPr>
              <p:nvPr/>
            </p:nvCxnSpPr>
            <p:spPr>
              <a:xfrm flipV="1">
                <a:off x="7451421" y="2652615"/>
                <a:ext cx="1031970" cy="37785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91" idx="6"/>
                <a:endCxn id="72" idx="2"/>
              </p:cNvCxnSpPr>
              <p:nvPr/>
            </p:nvCxnSpPr>
            <p:spPr>
              <a:xfrm>
                <a:off x="7451421" y="3030469"/>
                <a:ext cx="1052771" cy="75958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stCxn id="97" idx="6"/>
                <a:endCxn id="51" idx="2"/>
              </p:cNvCxnSpPr>
              <p:nvPr/>
            </p:nvCxnSpPr>
            <p:spPr>
              <a:xfrm flipV="1">
                <a:off x="7430620" y="2652615"/>
                <a:ext cx="1052771" cy="158607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97" idx="6"/>
                <a:endCxn id="72" idx="2"/>
              </p:cNvCxnSpPr>
              <p:nvPr/>
            </p:nvCxnSpPr>
            <p:spPr>
              <a:xfrm flipV="1">
                <a:off x="7430620" y="3790050"/>
                <a:ext cx="1073572" cy="44864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>
                <a:stCxn id="103" idx="6"/>
                <a:endCxn id="51" idx="2"/>
              </p:cNvCxnSpPr>
              <p:nvPr/>
            </p:nvCxnSpPr>
            <p:spPr>
              <a:xfrm flipV="1">
                <a:off x="7430620" y="2652615"/>
                <a:ext cx="1052771" cy="279429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stCxn id="103" idx="6"/>
                <a:endCxn id="72" idx="2"/>
              </p:cNvCxnSpPr>
              <p:nvPr/>
            </p:nvCxnSpPr>
            <p:spPr>
              <a:xfrm flipV="1">
                <a:off x="7430620" y="3790050"/>
                <a:ext cx="1073572" cy="165686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>
                <a:stCxn id="72" idx="6"/>
              </p:cNvCxnSpPr>
              <p:nvPr/>
            </p:nvCxnSpPr>
            <p:spPr>
              <a:xfrm>
                <a:off x="9392572" y="3790050"/>
                <a:ext cx="1031970" cy="435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stCxn id="51" idx="6"/>
              </p:cNvCxnSpPr>
              <p:nvPr/>
            </p:nvCxnSpPr>
            <p:spPr>
              <a:xfrm>
                <a:off x="9371771" y="2652615"/>
                <a:ext cx="1031970" cy="435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0" idx="6"/>
                <a:endCxn id="151" idx="2"/>
              </p:cNvCxnSpPr>
              <p:nvPr/>
            </p:nvCxnSpPr>
            <p:spPr>
              <a:xfrm flipV="1">
                <a:off x="2406733" y="799174"/>
                <a:ext cx="1407976" cy="88493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0" idx="6"/>
                <a:endCxn id="145" idx="2"/>
              </p:cNvCxnSpPr>
              <p:nvPr/>
            </p:nvCxnSpPr>
            <p:spPr>
              <a:xfrm>
                <a:off x="2406733" y="1684107"/>
                <a:ext cx="1407976" cy="20166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0" idx="6"/>
                <a:endCxn id="127" idx="2"/>
              </p:cNvCxnSpPr>
              <p:nvPr/>
            </p:nvCxnSpPr>
            <p:spPr>
              <a:xfrm>
                <a:off x="2406733" y="1684107"/>
                <a:ext cx="1428777" cy="133909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30" idx="6"/>
                <a:endCxn id="127" idx="2"/>
              </p:cNvCxnSpPr>
              <p:nvPr/>
            </p:nvCxnSpPr>
            <p:spPr>
              <a:xfrm>
                <a:off x="2366628" y="2638611"/>
                <a:ext cx="1468882" cy="38459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0" idx="6"/>
                <a:endCxn id="133" idx="2"/>
              </p:cNvCxnSpPr>
              <p:nvPr/>
            </p:nvCxnSpPr>
            <p:spPr>
              <a:xfrm>
                <a:off x="2406733" y="1684107"/>
                <a:ext cx="1407976" cy="2547319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stCxn id="20" idx="6"/>
                <a:endCxn id="139" idx="2"/>
              </p:cNvCxnSpPr>
              <p:nvPr/>
            </p:nvCxnSpPr>
            <p:spPr>
              <a:xfrm>
                <a:off x="2406733" y="1684107"/>
                <a:ext cx="1407976" cy="375554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stCxn id="30" idx="6"/>
                <a:endCxn id="151" idx="2"/>
              </p:cNvCxnSpPr>
              <p:nvPr/>
            </p:nvCxnSpPr>
            <p:spPr>
              <a:xfrm flipV="1">
                <a:off x="2366628" y="799174"/>
                <a:ext cx="1448081" cy="183943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30" idx="6"/>
                <a:endCxn id="145" idx="2"/>
              </p:cNvCxnSpPr>
              <p:nvPr/>
            </p:nvCxnSpPr>
            <p:spPr>
              <a:xfrm flipV="1">
                <a:off x="2366628" y="1885770"/>
                <a:ext cx="1448081" cy="75284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30" idx="6"/>
                <a:endCxn id="133" idx="2"/>
              </p:cNvCxnSpPr>
              <p:nvPr/>
            </p:nvCxnSpPr>
            <p:spPr>
              <a:xfrm>
                <a:off x="2366628" y="2638611"/>
                <a:ext cx="1448081" cy="159281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>
                <a:stCxn id="30" idx="6"/>
                <a:endCxn id="139" idx="2"/>
              </p:cNvCxnSpPr>
              <p:nvPr/>
            </p:nvCxnSpPr>
            <p:spPr>
              <a:xfrm>
                <a:off x="2366628" y="2638611"/>
                <a:ext cx="1448081" cy="2801036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>
                <a:stCxn id="33" idx="6"/>
                <a:endCxn id="151" idx="2"/>
              </p:cNvCxnSpPr>
              <p:nvPr/>
            </p:nvCxnSpPr>
            <p:spPr>
              <a:xfrm flipV="1">
                <a:off x="2366629" y="799174"/>
                <a:ext cx="1448080" cy="273779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stCxn id="33" idx="6"/>
                <a:endCxn id="145" idx="2"/>
              </p:cNvCxnSpPr>
              <p:nvPr/>
            </p:nvCxnSpPr>
            <p:spPr>
              <a:xfrm flipV="1">
                <a:off x="2366629" y="1885770"/>
                <a:ext cx="1448080" cy="165120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33" idx="6"/>
                <a:endCxn id="127" idx="2"/>
              </p:cNvCxnSpPr>
              <p:nvPr/>
            </p:nvCxnSpPr>
            <p:spPr>
              <a:xfrm flipV="1">
                <a:off x="2366629" y="3023205"/>
                <a:ext cx="1468881" cy="513767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33" idx="6"/>
                <a:endCxn id="133" idx="2"/>
              </p:cNvCxnSpPr>
              <p:nvPr/>
            </p:nvCxnSpPr>
            <p:spPr>
              <a:xfrm>
                <a:off x="2366629" y="3536972"/>
                <a:ext cx="1448080" cy="69445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33" idx="6"/>
                <a:endCxn id="139" idx="2"/>
              </p:cNvCxnSpPr>
              <p:nvPr/>
            </p:nvCxnSpPr>
            <p:spPr>
              <a:xfrm>
                <a:off x="2366629" y="3536972"/>
                <a:ext cx="1448080" cy="190267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stCxn id="36" idx="6"/>
                <a:endCxn id="151" idx="2"/>
              </p:cNvCxnSpPr>
              <p:nvPr/>
            </p:nvCxnSpPr>
            <p:spPr>
              <a:xfrm flipV="1">
                <a:off x="2366628" y="799174"/>
                <a:ext cx="1448081" cy="363747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>
                <a:stCxn id="36" idx="6"/>
                <a:endCxn id="145" idx="2"/>
              </p:cNvCxnSpPr>
              <p:nvPr/>
            </p:nvCxnSpPr>
            <p:spPr>
              <a:xfrm flipV="1">
                <a:off x="2366628" y="1885770"/>
                <a:ext cx="1448081" cy="2550878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>
                <a:stCxn id="36" idx="6"/>
                <a:endCxn id="127" idx="2"/>
              </p:cNvCxnSpPr>
              <p:nvPr/>
            </p:nvCxnSpPr>
            <p:spPr>
              <a:xfrm flipV="1">
                <a:off x="2366628" y="3023205"/>
                <a:ext cx="1468882" cy="1413443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>
                <a:stCxn id="36" idx="6"/>
                <a:endCxn id="133" idx="2"/>
              </p:cNvCxnSpPr>
              <p:nvPr/>
            </p:nvCxnSpPr>
            <p:spPr>
              <a:xfrm flipV="1">
                <a:off x="2366628" y="4231426"/>
                <a:ext cx="1448081" cy="20522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36" idx="6"/>
                <a:endCxn id="139" idx="2"/>
              </p:cNvCxnSpPr>
              <p:nvPr/>
            </p:nvCxnSpPr>
            <p:spPr>
              <a:xfrm>
                <a:off x="2366628" y="4436648"/>
                <a:ext cx="1448081" cy="1002999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7" name="TextBox 326"/>
            <p:cNvSpPr txBox="1"/>
            <p:nvPr/>
          </p:nvSpPr>
          <p:spPr>
            <a:xfrm>
              <a:off x="1969830" y="6260411"/>
              <a:ext cx="123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Input Layer</a:t>
              </a:r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031726" y="6305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Hidden Layer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8703614" y="6309804"/>
              <a:ext cx="14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Output Layer</a:t>
              </a:r>
              <a:endParaRPr lang="en-US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6759257" y="6320983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Hidden Layer</a:t>
            </a:r>
            <a:endParaRPr lang="en-US" dirty="0"/>
          </a:p>
        </p:txBody>
      </p:sp>
      <p:grpSp>
        <p:nvGrpSpPr>
          <p:cNvPr id="332" name="Group 331"/>
          <p:cNvGrpSpPr/>
          <p:nvPr/>
        </p:nvGrpSpPr>
        <p:grpSpPr>
          <a:xfrm>
            <a:off x="2695119" y="5154446"/>
            <a:ext cx="631379" cy="602771"/>
            <a:chOff x="2620927" y="1340378"/>
            <a:chExt cx="686463" cy="752686"/>
          </a:xfrm>
        </p:grpSpPr>
        <p:sp>
          <p:nvSpPr>
            <p:cNvPr id="333" name="Oval 332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780471" y="1428651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1</a:t>
              </a:r>
              <a:endParaRPr lang="en-US" sz="2400" baseline="-25000" dirty="0"/>
            </a:p>
          </p:txBody>
        </p:sp>
      </p:grpSp>
      <p:cxnSp>
        <p:nvCxnSpPr>
          <p:cNvPr id="337" name="Straight Arrow Connector 336"/>
          <p:cNvCxnSpPr>
            <a:stCxn id="333" idx="0"/>
            <a:endCxn id="151" idx="2"/>
          </p:cNvCxnSpPr>
          <p:nvPr/>
        </p:nvCxnSpPr>
        <p:spPr>
          <a:xfrm flipV="1">
            <a:off x="3010809" y="735005"/>
            <a:ext cx="1285160" cy="44194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3" idx="0"/>
            <a:endCxn id="145" idx="2"/>
          </p:cNvCxnSpPr>
          <p:nvPr/>
        </p:nvCxnSpPr>
        <p:spPr>
          <a:xfrm flipV="1">
            <a:off x="3010809" y="1821601"/>
            <a:ext cx="1285160" cy="33328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33" idx="0"/>
            <a:endCxn id="127" idx="2"/>
          </p:cNvCxnSpPr>
          <p:nvPr/>
        </p:nvCxnSpPr>
        <p:spPr>
          <a:xfrm flipV="1">
            <a:off x="3010809" y="2959036"/>
            <a:ext cx="1305961" cy="219541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0"/>
            <a:endCxn id="133" idx="2"/>
          </p:cNvCxnSpPr>
          <p:nvPr/>
        </p:nvCxnSpPr>
        <p:spPr>
          <a:xfrm flipV="1">
            <a:off x="3010809" y="4167257"/>
            <a:ext cx="1285160" cy="9871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3" idx="0"/>
            <a:endCxn id="139" idx="2"/>
          </p:cNvCxnSpPr>
          <p:nvPr/>
        </p:nvCxnSpPr>
        <p:spPr>
          <a:xfrm>
            <a:off x="3010809" y="5154446"/>
            <a:ext cx="1285160" cy="221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4" name="Group 353"/>
          <p:cNvGrpSpPr/>
          <p:nvPr/>
        </p:nvGrpSpPr>
        <p:grpSpPr>
          <a:xfrm>
            <a:off x="5255887" y="5819898"/>
            <a:ext cx="631379" cy="602771"/>
            <a:chOff x="2620927" y="1340378"/>
            <a:chExt cx="686463" cy="752686"/>
          </a:xfrm>
        </p:grpSpPr>
        <p:sp>
          <p:nvSpPr>
            <p:cNvPr id="356" name="TextBox 355"/>
            <p:cNvSpPr txBox="1"/>
            <p:nvPr/>
          </p:nvSpPr>
          <p:spPr>
            <a:xfrm>
              <a:off x="2780471" y="1428651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1</a:t>
              </a:r>
              <a:endParaRPr lang="en-US" sz="2400" baseline="-25000" dirty="0"/>
            </a:p>
          </p:txBody>
        </p:sp>
        <p:sp>
          <p:nvSpPr>
            <p:cNvPr id="355" name="Oval 354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2" name="Straight Arrow Connector 361"/>
          <p:cNvCxnSpPr>
            <a:stCxn id="355" idx="0"/>
            <a:endCxn id="115" idx="2"/>
          </p:cNvCxnSpPr>
          <p:nvPr/>
        </p:nvCxnSpPr>
        <p:spPr>
          <a:xfrm flipV="1">
            <a:off x="5571577" y="742269"/>
            <a:ext cx="1451923" cy="507762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55" idx="0"/>
            <a:endCxn id="109" idx="2"/>
          </p:cNvCxnSpPr>
          <p:nvPr/>
        </p:nvCxnSpPr>
        <p:spPr>
          <a:xfrm flipV="1">
            <a:off x="5571577" y="1828865"/>
            <a:ext cx="1451923" cy="399103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55" idx="0"/>
            <a:endCxn id="91" idx="2"/>
          </p:cNvCxnSpPr>
          <p:nvPr/>
        </p:nvCxnSpPr>
        <p:spPr>
          <a:xfrm flipV="1">
            <a:off x="5571577" y="2966300"/>
            <a:ext cx="1472724" cy="285359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5" idx="0"/>
            <a:endCxn id="97" idx="2"/>
          </p:cNvCxnSpPr>
          <p:nvPr/>
        </p:nvCxnSpPr>
        <p:spPr>
          <a:xfrm flipV="1">
            <a:off x="5571577" y="4174521"/>
            <a:ext cx="1451923" cy="16453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355" idx="0"/>
            <a:endCxn id="103" idx="2"/>
          </p:cNvCxnSpPr>
          <p:nvPr/>
        </p:nvCxnSpPr>
        <p:spPr>
          <a:xfrm flipV="1">
            <a:off x="5571577" y="5382742"/>
            <a:ext cx="1451923" cy="4371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0" name="Group 379"/>
          <p:cNvGrpSpPr/>
          <p:nvPr/>
        </p:nvGrpSpPr>
        <p:grpSpPr>
          <a:xfrm>
            <a:off x="7865026" y="5776319"/>
            <a:ext cx="631379" cy="602771"/>
            <a:chOff x="2620927" y="1340378"/>
            <a:chExt cx="686463" cy="752686"/>
          </a:xfrm>
        </p:grpSpPr>
        <p:sp>
          <p:nvSpPr>
            <p:cNvPr id="381" name="TextBox 380"/>
            <p:cNvSpPr txBox="1"/>
            <p:nvPr/>
          </p:nvSpPr>
          <p:spPr>
            <a:xfrm>
              <a:off x="2780471" y="1428651"/>
              <a:ext cx="45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1</a:t>
              </a:r>
              <a:endParaRPr lang="en-US" sz="2400" baseline="-25000" dirty="0"/>
            </a:p>
          </p:txBody>
        </p:sp>
        <p:sp>
          <p:nvSpPr>
            <p:cNvPr id="382" name="Oval 381"/>
            <p:cNvSpPr/>
            <p:nvPr/>
          </p:nvSpPr>
          <p:spPr>
            <a:xfrm>
              <a:off x="2620927" y="1340378"/>
              <a:ext cx="686463" cy="752686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3" name="Straight Arrow Connector 382"/>
          <p:cNvCxnSpPr>
            <a:stCxn id="382" idx="0"/>
            <a:endCxn id="51" idx="2"/>
          </p:cNvCxnSpPr>
          <p:nvPr/>
        </p:nvCxnSpPr>
        <p:spPr>
          <a:xfrm flipV="1">
            <a:off x="8180716" y="2588446"/>
            <a:ext cx="783935" cy="31878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2" idx="0"/>
            <a:endCxn id="72" idx="2"/>
          </p:cNvCxnSpPr>
          <p:nvPr/>
        </p:nvCxnSpPr>
        <p:spPr>
          <a:xfrm flipV="1">
            <a:off x="8180716" y="3725881"/>
            <a:ext cx="804736" cy="2050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n external file that holds a picture, illustration, etc.&#10;Object name is CIN-02-59-g00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09" y="921515"/>
            <a:ext cx="5939162" cy="496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7887" y="1315453"/>
            <a:ext cx="10754091" cy="3978442"/>
            <a:chOff x="988731" y="3267896"/>
            <a:chExt cx="8064892" cy="1927885"/>
          </a:xfrm>
        </p:grpSpPr>
        <p:pic>
          <p:nvPicPr>
            <p:cNvPr id="7" name="Picture 8" descr="The overwhelming bulk of this carcinoma shows tubular differentiation. It is morphologically of NST type and NOT a Tubular Carcinom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731" y="3267896"/>
              <a:ext cx="2444373" cy="16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This cancer shows &lt; 75% tubule formation - Tubule score=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932" y="3267896"/>
              <a:ext cx="2450305" cy="163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This carcinoma shows no tubule formation whatsoever - Tubule score =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85" y="3271852"/>
              <a:ext cx="2438438" cy="1625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027740" y="4909521"/>
              <a:ext cx="2096781" cy="286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Tubule score = 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6932" y="4905477"/>
              <a:ext cx="2096781" cy="286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Tubule score = </a:t>
              </a:r>
              <a:r>
                <a:rPr lang="en-US" b="1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1227" y="4905477"/>
              <a:ext cx="2096781" cy="286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Tubule score = </a:t>
              </a:r>
              <a:r>
                <a:rPr lang="en-US" b="1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Menkovski, V.</dc:creator>
  <cp:lastModifiedBy>Menkovski, V.</cp:lastModifiedBy>
  <cp:revision>21</cp:revision>
  <dcterms:created xsi:type="dcterms:W3CDTF">2017-02-07T14:16:14Z</dcterms:created>
  <dcterms:modified xsi:type="dcterms:W3CDTF">2017-02-09T16:10:23Z</dcterms:modified>
</cp:coreProperties>
</file>