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usage</a:t>
            </a:r>
            <a:r>
              <a:rPr lang="sv-SE" dirty="0" smtClean="0"/>
              <a:t> </a:t>
            </a:r>
            <a:r>
              <a:rPr lang="sv-SE" dirty="0" err="1" smtClean="0"/>
              <a:t>profile</a:t>
            </a:r>
            <a:r>
              <a:rPr lang="sv-SE" dirty="0" smtClean="0"/>
              <a:t> for test </a:t>
            </a:r>
            <a:r>
              <a:rPr lang="sv-SE" dirty="0" err="1" smtClean="0"/>
              <a:t>case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profiling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invalidating</a:t>
            </a:r>
            <a:r>
              <a:rPr lang="sv-SE" dirty="0" smtClean="0"/>
              <a:t> L1 cache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103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Expected</a:t>
            </a:r>
            <a:r>
              <a:rPr lang="sv-SE" dirty="0" smtClean="0"/>
              <a:t> Test Case </a:t>
            </a:r>
            <a:r>
              <a:rPr lang="sv-SE" dirty="0" err="1" smtClean="0"/>
              <a:t>behaviour</a:t>
            </a:r>
            <a:endParaRPr lang="sv-SE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38200" y="1676400"/>
            <a:ext cx="0" cy="434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8200" y="6019800"/>
            <a:ext cx="746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39624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24000" y="3352800"/>
            <a:ext cx="68580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09800" y="3352800"/>
            <a:ext cx="167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6200" y="3352800"/>
            <a:ext cx="30480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91000" y="3962400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9542" y="1355760"/>
            <a:ext cx="1587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/>
              <a:t>Execution</a:t>
            </a:r>
            <a:r>
              <a:rPr lang="sv-SE" sz="1400" dirty="0" smtClean="0"/>
              <a:t> </a:t>
            </a:r>
            <a:r>
              <a:rPr lang="sv-SE" sz="1400" dirty="0" err="1" smtClean="0"/>
              <a:t>time</a:t>
            </a:r>
            <a:r>
              <a:rPr lang="sv-SE" sz="1400" dirty="0" smtClean="0"/>
              <a:t> (</a:t>
            </a:r>
            <a:r>
              <a:rPr lang="sv-SE" sz="1400" dirty="0" err="1" smtClean="0"/>
              <a:t>us</a:t>
            </a:r>
            <a:r>
              <a:rPr lang="sv-SE" sz="1400" dirty="0" smtClean="0"/>
              <a:t>)</a:t>
            </a:r>
            <a:endParaRPr lang="sv-S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6019800"/>
            <a:ext cx="1695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/>
              <a:t>Interrupt</a:t>
            </a:r>
            <a:r>
              <a:rPr lang="sv-SE" sz="1400" dirty="0" smtClean="0"/>
              <a:t> </a:t>
            </a:r>
            <a:r>
              <a:rPr lang="sv-SE" sz="1400" dirty="0" err="1" smtClean="0"/>
              <a:t>time</a:t>
            </a:r>
            <a:r>
              <a:rPr lang="sv-SE" sz="1400" dirty="0" smtClean="0"/>
              <a:t> (</a:t>
            </a:r>
            <a:r>
              <a:rPr lang="sv-SE" sz="1400" dirty="0" err="1" smtClean="0"/>
              <a:t>us</a:t>
            </a:r>
            <a:r>
              <a:rPr lang="sv-SE" sz="1400" dirty="0" smtClean="0"/>
              <a:t>)</a:t>
            </a:r>
            <a:br>
              <a:rPr lang="sv-SE" sz="1400" dirty="0" smtClean="0"/>
            </a:br>
            <a:r>
              <a:rPr lang="sv-SE" sz="1400" dirty="0" err="1" smtClean="0"/>
              <a:t>invalidating</a:t>
            </a:r>
            <a:r>
              <a:rPr lang="sv-SE" sz="1400" dirty="0" smtClean="0"/>
              <a:t> L1 cache</a:t>
            </a:r>
            <a:endParaRPr lang="sv-SE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380851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T0</a:t>
            </a:r>
            <a:endParaRPr lang="sv-SE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49508" y="3124200"/>
            <a:ext cx="465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/>
              <a:t>T</a:t>
            </a:r>
            <a:r>
              <a:rPr lang="sv-SE" sz="1400" baseline="-25000" dirty="0" err="1" smtClean="0"/>
              <a:t>max</a:t>
            </a:r>
            <a:endParaRPr lang="sv-SE" sz="1400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897602" y="3352800"/>
            <a:ext cx="13121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38600" y="59436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T0</a:t>
            </a:r>
            <a:endParaRPr lang="sv-SE" sz="1400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191000" y="3962400"/>
            <a:ext cx="16798" cy="2057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19600" y="3429000"/>
            <a:ext cx="389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/>
              <a:t>Execution</a:t>
            </a:r>
            <a:r>
              <a:rPr lang="sv-SE" sz="1400" dirty="0" smtClean="0"/>
              <a:t> </a:t>
            </a:r>
            <a:r>
              <a:rPr lang="sv-SE" sz="1400" dirty="0" err="1" smtClean="0"/>
              <a:t>time</a:t>
            </a:r>
            <a:r>
              <a:rPr lang="sv-SE" sz="1400" dirty="0" smtClean="0"/>
              <a:t> T0 </a:t>
            </a:r>
            <a:r>
              <a:rPr lang="sv-SE" sz="1400" dirty="0" err="1" smtClean="0"/>
              <a:t>expected</a:t>
            </a:r>
            <a:r>
              <a:rPr lang="sv-SE" sz="1400" dirty="0" smtClean="0"/>
              <a:t> </a:t>
            </a:r>
            <a:r>
              <a:rPr lang="sv-SE" sz="1400" dirty="0" err="1" smtClean="0"/>
              <a:t>when</a:t>
            </a:r>
            <a:r>
              <a:rPr lang="sv-SE" sz="1400" dirty="0" smtClean="0"/>
              <a:t> </a:t>
            </a:r>
            <a:r>
              <a:rPr lang="sv-SE" sz="1400" dirty="0" err="1" smtClean="0"/>
              <a:t>interrupt</a:t>
            </a:r>
            <a:r>
              <a:rPr lang="sv-SE" sz="1400" dirty="0" smtClean="0"/>
              <a:t> </a:t>
            </a:r>
            <a:r>
              <a:rPr lang="sv-SE" sz="1400" dirty="0" err="1" smtClean="0"/>
              <a:t>occurs</a:t>
            </a:r>
            <a:r>
              <a:rPr lang="sv-SE" sz="1400" dirty="0" smtClean="0"/>
              <a:t> </a:t>
            </a:r>
          </a:p>
          <a:p>
            <a:r>
              <a:rPr lang="sv-SE" sz="1400" dirty="0" err="1" smtClean="0"/>
              <a:t>past</a:t>
            </a:r>
            <a:r>
              <a:rPr lang="sv-SE" sz="1400" dirty="0" smtClean="0"/>
              <a:t> T0 – </a:t>
            </a:r>
            <a:r>
              <a:rPr lang="sv-SE" sz="1400" dirty="0" err="1" smtClean="0"/>
              <a:t>uninterrupted</a:t>
            </a:r>
            <a:r>
              <a:rPr lang="sv-SE" sz="1400" dirty="0" smtClean="0"/>
              <a:t> </a:t>
            </a:r>
            <a:r>
              <a:rPr lang="sv-SE" sz="1400" dirty="0" err="1" smtClean="0"/>
              <a:t>again</a:t>
            </a:r>
            <a:r>
              <a:rPr lang="sv-SE" sz="1400" dirty="0" smtClean="0"/>
              <a:t>.</a:t>
            </a:r>
            <a:endParaRPr lang="sv-SE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190344" y="2829580"/>
            <a:ext cx="1873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Cache </a:t>
            </a:r>
            <a:r>
              <a:rPr lang="sv-SE" sz="1400" dirty="0" err="1" smtClean="0"/>
              <a:t>effects</a:t>
            </a:r>
            <a:r>
              <a:rPr lang="sv-SE" sz="1400" dirty="0" smtClean="0"/>
              <a:t> </a:t>
            </a:r>
            <a:r>
              <a:rPr lang="sv-SE" sz="1400" dirty="0" err="1" smtClean="0"/>
              <a:t>increases</a:t>
            </a:r>
            <a:endParaRPr lang="sv-SE" sz="1400" dirty="0"/>
          </a:p>
          <a:p>
            <a:r>
              <a:rPr lang="sv-SE" sz="1400" dirty="0" err="1" smtClean="0"/>
              <a:t>execution</a:t>
            </a:r>
            <a:r>
              <a:rPr lang="sv-SE" sz="1400" dirty="0" smtClean="0"/>
              <a:t> </a:t>
            </a:r>
            <a:r>
              <a:rPr lang="sv-SE" sz="1400" dirty="0" err="1" smtClean="0"/>
              <a:t>time</a:t>
            </a:r>
            <a:endParaRPr lang="sv-SE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25428" y="3352800"/>
            <a:ext cx="0" cy="2667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43327" y="5943600"/>
            <a:ext cx="556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T</a:t>
            </a:r>
            <a:r>
              <a:rPr lang="sv-SE" sz="1400" baseline="-25000" dirty="0" smtClean="0"/>
              <a:t>WCET</a:t>
            </a:r>
            <a:endParaRPr lang="sv-SE" sz="14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990600" y="6182380"/>
            <a:ext cx="407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T</a:t>
            </a:r>
            <a:r>
              <a:rPr lang="sv-SE" sz="1400" baseline="-25000" dirty="0" smtClean="0"/>
              <a:t>WCET  </a:t>
            </a:r>
            <a:r>
              <a:rPr lang="sv-SE" sz="1400" dirty="0" smtClean="0"/>
              <a:t>= </a:t>
            </a:r>
            <a:r>
              <a:rPr lang="sv-SE" sz="1400" dirty="0" err="1" smtClean="0"/>
              <a:t>Time</a:t>
            </a:r>
            <a:r>
              <a:rPr lang="sv-SE" sz="1400" dirty="0" smtClean="0"/>
              <a:t> </a:t>
            </a:r>
            <a:r>
              <a:rPr lang="sv-SE" sz="1400" dirty="0" err="1" smtClean="0"/>
              <a:t>when</a:t>
            </a:r>
            <a:r>
              <a:rPr lang="sv-SE" sz="1400" dirty="0" smtClean="0"/>
              <a:t> </a:t>
            </a:r>
            <a:r>
              <a:rPr lang="sv-SE" sz="1400" dirty="0" err="1" smtClean="0"/>
              <a:t>invalidation</a:t>
            </a:r>
            <a:r>
              <a:rPr lang="sv-SE" sz="1400" dirty="0" smtClean="0"/>
              <a:t> </a:t>
            </a:r>
            <a:r>
              <a:rPr lang="sv-SE" sz="1400" dirty="0" err="1" smtClean="0"/>
              <a:t>of</a:t>
            </a:r>
            <a:r>
              <a:rPr lang="sv-SE" sz="1400" dirty="0" smtClean="0"/>
              <a:t> L1 cache </a:t>
            </a:r>
            <a:r>
              <a:rPr lang="sv-SE" sz="1400" dirty="0" err="1" smtClean="0"/>
              <a:t>causes</a:t>
            </a:r>
            <a:r>
              <a:rPr lang="sv-SE" sz="1400" dirty="0"/>
              <a:t/>
            </a:r>
            <a:br>
              <a:rPr lang="sv-SE" sz="1400" dirty="0"/>
            </a:br>
            <a:r>
              <a:rPr lang="sv-SE" sz="1400" dirty="0" smtClean="0"/>
              <a:t>maximum </a:t>
            </a:r>
            <a:r>
              <a:rPr lang="sv-SE" sz="1400" dirty="0" err="1" smtClean="0"/>
              <a:t>execution</a:t>
            </a:r>
            <a:r>
              <a:rPr lang="sv-SE" sz="1400" dirty="0" smtClean="0"/>
              <a:t> </a:t>
            </a:r>
            <a:r>
              <a:rPr lang="sv-SE" sz="1400" dirty="0" err="1" smtClean="0"/>
              <a:t>time</a:t>
            </a:r>
            <a:r>
              <a:rPr lang="sv-SE" sz="1400" dirty="0" smtClean="0"/>
              <a:t> for test </a:t>
            </a:r>
            <a:r>
              <a:rPr lang="sv-SE" sz="1400" dirty="0" err="1" smtClean="0"/>
              <a:t>case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136625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57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Time usage profile for test case</vt:lpstr>
      <vt:lpstr>Expected Test Case behaviour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usage profile for test case</dc:title>
  <dc:creator>Anderwall Håkan</dc:creator>
  <cp:lastModifiedBy>Anderwall Håkan</cp:lastModifiedBy>
  <cp:revision>6</cp:revision>
  <dcterms:created xsi:type="dcterms:W3CDTF">2006-08-16T00:00:00Z</dcterms:created>
  <dcterms:modified xsi:type="dcterms:W3CDTF">2014-10-27T10:26:56Z</dcterms:modified>
</cp:coreProperties>
</file>