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7C7C-7466-2849-A5A9-AFE8701F3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972E7-024B-B640-99FC-97F938B9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792F2-3B65-0341-99B6-18CD96D4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F670-0DB5-FC4D-85BD-2D22C89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3CAE-D953-F246-A15B-B9C160D9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8C19-ED94-264F-B26B-4DC46589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6946E-50F4-9241-A774-BF06B77C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92AD-A9EF-1444-AF7B-263495D5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410FE-7C7C-B041-A5C0-9BBF017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4397-7C83-F147-83F7-39C18F48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1012-0DF9-2041-8AA8-4C5063CE2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380A-87EB-534C-86F6-C9CAC66B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8246-52D0-6449-BEB2-A9038CC7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4E2B-EEE9-4143-AB9D-2045B9D8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68D9-FE04-0F44-93F8-2D0131F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5DF-0C14-E449-9718-1319C1C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9BA-C64E-DF4D-9823-1141D1B9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60BD-AA3A-F44A-883D-930F756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08CB-27EB-CC40-BA24-A4F7E9E9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DE3A-E637-544C-8FA2-B58E2498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636-CEA5-764E-8608-A7A2669E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707F-ABFB-3540-BDD6-F3713EA9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AFC1-8C7D-6E43-A977-59D2C339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1D40-31FD-0C4D-A9CD-A1D8B95F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C4FB-6F5A-4A47-BF41-76DFD5ED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C02D-48C8-E14C-8080-43463F13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A22B-5D0C-6945-9557-615977FC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DD78-9A3B-1C40-B2C7-A5F3EDF6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D92A0-BB0C-2842-9E0B-A192BE4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805B4-40EC-394E-8423-DE377E7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C1C9-BF45-D246-9B99-D75D6458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07A5-C1BC-8748-BC6D-51F6C169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D93C2-AAEC-2D40-85B8-9F7E8866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85559-443C-4B40-81D1-08FFEDD8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274C1-A82B-B044-B6F5-F443087FA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32E1C-3F2B-B34D-95BD-A4F885040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4DB2-EF32-AF42-8C17-09078857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6D503-7C0C-774D-B378-AD92F1D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644D5-6576-1145-90B5-A85B29D7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FE8C-1E45-2743-B8E9-7BE6453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2DB1C-0591-6540-9C0D-E3FCED1E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6C57E-7C64-014B-A93F-33E24641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BDA5B-4858-5848-9981-46AF57FF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80D38-1BFB-BE46-B0D1-DA2B5174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4CCC2-288B-0B4E-AFB4-060E2686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E0CA4-9705-6C4D-AA3C-375E3142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B40B-FD1D-8043-A9A0-D4F4D73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B499-ADCD-224A-B3D9-F27142C0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BD7C-83DA-0B4D-80EC-D1B365CD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A32A-D781-FF41-8278-E8B8E47B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25B0-75FD-224F-916F-714E2AA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0A20-7F7A-0744-A783-7C4F9A71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82D-F2AC-0D4A-A58E-CE7DE8F6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A9110-E3A8-534B-97C2-84ADD3672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3B6DC-B3BB-0C46-8776-8E302CF9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D5745-FB91-BB43-B7F2-E9A9D70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2F84-C168-5841-965D-A6C2271A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E283-1E4A-FA41-B396-DCD29F20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6BC0B-C143-E04B-A86D-056682C7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0571-FB21-BD4E-AB97-5463B4DB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AE74-75A5-7E4C-B27D-459075601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EDDA-68FC-9540-BD29-9F7C6139A45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9E85-1353-3840-A9CA-9C63C732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7FDF-C9FC-3C45-BA3E-C4268ABB0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2B2D-AF97-694C-94EF-962751D9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4C74A7-86D5-A84F-94F3-DA6A759A84BF}"/>
              </a:ext>
            </a:extLst>
          </p:cNvPr>
          <p:cNvSpPr/>
          <p:nvPr/>
        </p:nvSpPr>
        <p:spPr>
          <a:xfrm>
            <a:off x="521043" y="372416"/>
            <a:ext cx="5028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Password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Salting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715CB-C8E6-9549-B5C8-F9DC0FDD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95" y="372415"/>
            <a:ext cx="4759376" cy="427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829A8-40DF-A940-AFDD-74F38E4B37A9}"/>
              </a:ext>
            </a:extLst>
          </p:cNvPr>
          <p:cNvSpPr txBox="1"/>
          <p:nvPr/>
        </p:nvSpPr>
        <p:spPr>
          <a:xfrm>
            <a:off x="767770" y="1395785"/>
            <a:ext cx="5028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 cryptography,</a:t>
            </a:r>
            <a:r>
              <a:rPr lang="zh-CN" altLang="en-US" sz="2000" dirty="0"/>
              <a:t> </a:t>
            </a:r>
            <a:r>
              <a:rPr lang="en-US" sz="2000" dirty="0"/>
              <a:t>a salt is random data that is used as an additional input to a one-way function that "hashes" data, a password or passphrase. Salts are used to safeguard passwords in storage</a:t>
            </a:r>
            <a:r>
              <a:rPr lang="en-US" altLang="zh-CN" sz="2000" dirty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new salt is randomly generated for each password. In a typical setting, the salt and the password are concatenated and processed with a cryptographic hash function, and the resulting output is stored with the salt in a database.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76C725-78B1-3743-BE48-5A318C12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6" y="5218508"/>
            <a:ext cx="11897534" cy="12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4678-E6F7-9F43-B009-9F1BDBCDE8FF}"/>
              </a:ext>
            </a:extLst>
          </p:cNvPr>
          <p:cNvSpPr/>
          <p:nvPr/>
        </p:nvSpPr>
        <p:spPr>
          <a:xfrm>
            <a:off x="4854955" y="481914"/>
            <a:ext cx="248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Benefits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4A4A-DE24-2E43-83DB-98ECD85B15DC}"/>
              </a:ext>
            </a:extLst>
          </p:cNvPr>
          <p:cNvSpPr txBox="1"/>
          <p:nvPr/>
        </p:nvSpPr>
        <p:spPr>
          <a:xfrm>
            <a:off x="949411" y="1951672"/>
            <a:ext cx="1029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salts protect against hash tables and rainbow tables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en-AU" dirty="0"/>
              <a:t> extend the length and potentially the complexity of the password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Salts create unique passwords even in the instance of two users choosing the same passwords</a:t>
            </a:r>
          </a:p>
        </p:txBody>
      </p:sp>
    </p:spTree>
    <p:extLst>
      <p:ext uri="{BB962C8B-B14F-4D97-AF65-F5344CB8AC3E}">
        <p14:creationId xmlns:p14="http://schemas.microsoft.com/office/powerpoint/2010/main" val="237833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500F1-D739-FE42-827F-D82CDFE19701}"/>
              </a:ext>
            </a:extLst>
          </p:cNvPr>
          <p:cNvSpPr txBox="1"/>
          <p:nvPr/>
        </p:nvSpPr>
        <p:spPr>
          <a:xfrm>
            <a:off x="902042" y="1680518"/>
            <a:ext cx="1061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AU" altLang="zh-CN" dirty="0"/>
              <a:t>Creating cryptographically strong random data to use as salts is very complex and it's a job better left to leading security solutions and providers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91EE0-2B4B-9549-B089-1B44C1B7E320}"/>
              </a:ext>
            </a:extLst>
          </p:cNvPr>
          <p:cNvSpPr/>
          <p:nvPr/>
        </p:nvSpPr>
        <p:spPr>
          <a:xfrm>
            <a:off x="4481456" y="372416"/>
            <a:ext cx="3229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Drawbacks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Xu</dc:creator>
  <cp:lastModifiedBy>Xin Xu</cp:lastModifiedBy>
  <cp:revision>3</cp:revision>
  <dcterms:created xsi:type="dcterms:W3CDTF">2019-09-13T08:16:35Z</dcterms:created>
  <dcterms:modified xsi:type="dcterms:W3CDTF">2019-09-13T08:44:33Z</dcterms:modified>
</cp:coreProperties>
</file>