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320" r:id="rId5"/>
    <p:sldId id="256" r:id="rId6"/>
    <p:sldId id="318" r:id="rId7"/>
    <p:sldId id="313" r:id="rId8"/>
    <p:sldId id="315" r:id="rId9"/>
    <p:sldId id="324" r:id="rId10"/>
    <p:sldId id="260" r:id="rId11"/>
    <p:sldId id="322" r:id="rId12"/>
    <p:sldId id="323" r:id="rId13"/>
    <p:sldId id="325" r:id="rId14"/>
    <p:sldId id="326" r:id="rId15"/>
    <p:sldId id="327" r:id="rId16"/>
    <p:sldId id="317" r:id="rId17"/>
    <p:sldId id="328" r:id="rId18"/>
    <p:sldId id="321" r:id="rId19"/>
    <p:sldId id="268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660" autoAdjust="0"/>
  </p:normalViewPr>
  <p:slideViewPr>
    <p:cSldViewPr snapToGrid="0">
      <p:cViewPr varScale="1">
        <p:scale>
          <a:sx n="84" d="100"/>
          <a:sy n="84" d="100"/>
        </p:scale>
        <p:origin x="351" y="4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93" d="100"/>
          <a:sy n="93" d="100"/>
        </p:scale>
        <p:origin x="295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81F65-E5C3-4586-B3E7-679BF13EB05C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30A660E-FA97-47A6-BA32-81CC55E01E25}">
      <dgm:prSet phldrT="[文本]"/>
      <dgm:spPr/>
      <dgm:t>
        <a:bodyPr/>
        <a:lstStyle/>
        <a:p>
          <a:r>
            <a:rPr lang="en-US" altLang="zh-CN" dirty="0"/>
            <a:t>read</a:t>
          </a:r>
          <a:r>
            <a:rPr lang="zh-CN" altLang="en-US" dirty="0"/>
            <a:t>（）</a:t>
          </a:r>
        </a:p>
      </dgm:t>
    </dgm:pt>
    <dgm:pt modelId="{6AE431CB-CEB5-46C7-85A7-560025990AA6}" type="parTrans" cxnId="{01518388-5F0B-415E-ADF1-01157F72E3C4}">
      <dgm:prSet/>
      <dgm:spPr/>
      <dgm:t>
        <a:bodyPr/>
        <a:lstStyle/>
        <a:p>
          <a:endParaRPr lang="zh-CN" altLang="en-US"/>
        </a:p>
      </dgm:t>
    </dgm:pt>
    <dgm:pt modelId="{6F7B2C49-ACD0-47FD-90B4-8E2B4F787B42}" type="sibTrans" cxnId="{01518388-5F0B-415E-ADF1-01157F72E3C4}">
      <dgm:prSet/>
      <dgm:spPr/>
      <dgm:t>
        <a:bodyPr/>
        <a:lstStyle/>
        <a:p>
          <a:endParaRPr lang="zh-CN" altLang="en-US"/>
        </a:p>
      </dgm:t>
    </dgm:pt>
    <dgm:pt modelId="{FB44D637-4960-45E7-A8CC-C3738CFAA702}">
      <dgm:prSet phldrT="[文本]"/>
      <dgm:spPr/>
      <dgm:t>
        <a:bodyPr/>
        <a:lstStyle/>
        <a:p>
          <a:r>
            <a:rPr lang="en-US" altLang="zh-CN" dirty="0"/>
            <a:t>issue</a:t>
          </a:r>
          <a:r>
            <a:rPr lang="zh-CN" altLang="en-US" dirty="0"/>
            <a:t>（）</a:t>
          </a:r>
        </a:p>
      </dgm:t>
    </dgm:pt>
    <dgm:pt modelId="{4BC940C5-21BC-415D-AA1F-6713FBA9E4A5}" type="parTrans" cxnId="{90B6218A-40D1-4D0A-B9A0-49E90EC37DE7}">
      <dgm:prSet/>
      <dgm:spPr/>
      <dgm:t>
        <a:bodyPr/>
        <a:lstStyle/>
        <a:p>
          <a:endParaRPr lang="zh-CN" altLang="en-US"/>
        </a:p>
      </dgm:t>
    </dgm:pt>
    <dgm:pt modelId="{F40032DE-1286-4410-8B36-A1031510F3A8}" type="sibTrans" cxnId="{90B6218A-40D1-4D0A-B9A0-49E90EC37DE7}">
      <dgm:prSet/>
      <dgm:spPr/>
      <dgm:t>
        <a:bodyPr/>
        <a:lstStyle/>
        <a:p>
          <a:endParaRPr lang="zh-CN" altLang="en-US"/>
        </a:p>
      </dgm:t>
    </dgm:pt>
    <dgm:pt modelId="{EBC3D376-01EC-4CB6-B61B-5864581EAAF9}">
      <dgm:prSet phldrT="[文本]"/>
      <dgm:spPr/>
      <dgm:t>
        <a:bodyPr/>
        <a:lstStyle/>
        <a:p>
          <a:r>
            <a:rPr lang="en-US" altLang="zh-CN" dirty="0"/>
            <a:t>execute</a:t>
          </a:r>
          <a:r>
            <a:rPr lang="zh-CN" altLang="en-US" dirty="0"/>
            <a:t>（）</a:t>
          </a:r>
        </a:p>
      </dgm:t>
    </dgm:pt>
    <dgm:pt modelId="{F8EF34A9-A061-4B0C-9552-EBD1BC7AB465}" type="parTrans" cxnId="{E2DC142D-90E5-45BB-A9C5-DFD82B2E8E23}">
      <dgm:prSet/>
      <dgm:spPr/>
      <dgm:t>
        <a:bodyPr/>
        <a:lstStyle/>
        <a:p>
          <a:endParaRPr lang="zh-CN" altLang="en-US"/>
        </a:p>
      </dgm:t>
    </dgm:pt>
    <dgm:pt modelId="{F4775D67-2C61-4271-BA22-4F1FADCCADE3}" type="sibTrans" cxnId="{E2DC142D-90E5-45BB-A9C5-DFD82B2E8E23}">
      <dgm:prSet/>
      <dgm:spPr/>
      <dgm:t>
        <a:bodyPr/>
        <a:lstStyle/>
        <a:p>
          <a:endParaRPr lang="zh-CN" altLang="en-US"/>
        </a:p>
      </dgm:t>
    </dgm:pt>
    <dgm:pt modelId="{089FF4A2-4017-4699-8F4B-E0015D07FA8F}">
      <dgm:prSet phldrT="[文本]"/>
      <dgm:spPr/>
      <dgm:t>
        <a:bodyPr/>
        <a:lstStyle/>
        <a:p>
          <a:r>
            <a:rPr lang="en-US" altLang="zh-CN" dirty="0"/>
            <a:t>write</a:t>
          </a:r>
          <a:r>
            <a:rPr lang="zh-CN" altLang="en-US" dirty="0"/>
            <a:t>（）</a:t>
          </a:r>
        </a:p>
      </dgm:t>
    </dgm:pt>
    <dgm:pt modelId="{CE3D3285-1793-44B9-8471-07514504498B}" type="parTrans" cxnId="{DCD7C683-0C04-499B-8460-44D34A02BBEA}">
      <dgm:prSet/>
      <dgm:spPr/>
      <dgm:t>
        <a:bodyPr/>
        <a:lstStyle/>
        <a:p>
          <a:endParaRPr lang="zh-CN" altLang="en-US"/>
        </a:p>
      </dgm:t>
    </dgm:pt>
    <dgm:pt modelId="{A5413F9A-97BD-428E-BCC6-E06B9311A804}" type="sibTrans" cxnId="{DCD7C683-0C04-499B-8460-44D34A02BBEA}">
      <dgm:prSet/>
      <dgm:spPr/>
      <dgm:t>
        <a:bodyPr/>
        <a:lstStyle/>
        <a:p>
          <a:endParaRPr lang="zh-CN" altLang="en-US"/>
        </a:p>
      </dgm:t>
    </dgm:pt>
    <dgm:pt modelId="{09DD6C8F-E25F-4AAD-8C7B-5672332C2D41}">
      <dgm:prSet phldrT="[文本]"/>
      <dgm:spPr/>
      <dgm:t>
        <a:bodyPr/>
        <a:lstStyle/>
        <a:p>
          <a:r>
            <a:rPr lang="en-US" altLang="zh-CN" dirty="0"/>
            <a:t>commit</a:t>
          </a:r>
          <a:r>
            <a:rPr lang="zh-CN" altLang="en-US" dirty="0"/>
            <a:t>（）</a:t>
          </a:r>
        </a:p>
      </dgm:t>
    </dgm:pt>
    <dgm:pt modelId="{B50ECA25-14C2-4DFF-93B4-847D0D58308E}" type="parTrans" cxnId="{21A3F144-535E-4FBC-90BF-A44D09AAA92A}">
      <dgm:prSet/>
      <dgm:spPr/>
      <dgm:t>
        <a:bodyPr/>
        <a:lstStyle/>
        <a:p>
          <a:endParaRPr lang="zh-CN" altLang="en-US"/>
        </a:p>
      </dgm:t>
    </dgm:pt>
    <dgm:pt modelId="{E120002F-4E28-44EB-9DC6-B4B85401D1AF}" type="sibTrans" cxnId="{21A3F144-535E-4FBC-90BF-A44D09AAA92A}">
      <dgm:prSet/>
      <dgm:spPr/>
      <dgm:t>
        <a:bodyPr/>
        <a:lstStyle/>
        <a:p>
          <a:endParaRPr lang="zh-CN" altLang="en-US"/>
        </a:p>
      </dgm:t>
    </dgm:pt>
    <dgm:pt modelId="{78041444-58F4-49F3-B243-C532BEE135CE}">
      <dgm:prSet phldrT="[文本]"/>
      <dgm:spPr/>
      <dgm:t>
        <a:bodyPr/>
        <a:lstStyle/>
        <a:p>
          <a:r>
            <a:rPr lang="en-US" altLang="zh-CN" dirty="0"/>
            <a:t>print</a:t>
          </a:r>
          <a:r>
            <a:rPr lang="zh-CN" altLang="en-US" dirty="0"/>
            <a:t>（）</a:t>
          </a:r>
        </a:p>
      </dgm:t>
    </dgm:pt>
    <dgm:pt modelId="{9A90766B-F074-410F-84E9-20E06C35C228}" type="parTrans" cxnId="{CB427D52-5594-4592-8D25-596144358498}">
      <dgm:prSet/>
      <dgm:spPr/>
      <dgm:t>
        <a:bodyPr/>
        <a:lstStyle/>
        <a:p>
          <a:endParaRPr lang="zh-CN" altLang="en-US"/>
        </a:p>
      </dgm:t>
    </dgm:pt>
    <dgm:pt modelId="{4EFB42DF-BFA4-4BCB-8902-AAA72E46851F}" type="sibTrans" cxnId="{CB427D52-5594-4592-8D25-596144358498}">
      <dgm:prSet/>
      <dgm:spPr/>
      <dgm:t>
        <a:bodyPr/>
        <a:lstStyle/>
        <a:p>
          <a:endParaRPr lang="zh-CN" altLang="en-US"/>
        </a:p>
      </dgm:t>
    </dgm:pt>
    <dgm:pt modelId="{050008BB-82A8-4BAF-8BAB-C2FAB187E768}" type="pres">
      <dgm:prSet presAssocID="{46B81F65-E5C3-4586-B3E7-679BF13EB05C}" presName="linear" presStyleCnt="0">
        <dgm:presLayoutVars>
          <dgm:dir/>
          <dgm:animLvl val="lvl"/>
          <dgm:resizeHandles val="exact"/>
        </dgm:presLayoutVars>
      </dgm:prSet>
      <dgm:spPr/>
    </dgm:pt>
    <dgm:pt modelId="{9E2E8C0F-F380-4B91-991E-8B4C8186ED69}" type="pres">
      <dgm:prSet presAssocID="{230A660E-FA97-47A6-BA32-81CC55E01E25}" presName="parentLin" presStyleCnt="0"/>
      <dgm:spPr/>
    </dgm:pt>
    <dgm:pt modelId="{371A672D-1212-4089-B498-BCFB5FE6361C}" type="pres">
      <dgm:prSet presAssocID="{230A660E-FA97-47A6-BA32-81CC55E01E25}" presName="parentLeftMargin" presStyleLbl="node1" presStyleIdx="0" presStyleCnt="6"/>
      <dgm:spPr/>
    </dgm:pt>
    <dgm:pt modelId="{52BC418F-0BB3-44E6-9C88-A4E0812F520B}" type="pres">
      <dgm:prSet presAssocID="{230A660E-FA97-47A6-BA32-81CC55E01E2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4D4926E-3E30-43AC-85B7-DD47131315CF}" type="pres">
      <dgm:prSet presAssocID="{230A660E-FA97-47A6-BA32-81CC55E01E25}" presName="negativeSpace" presStyleCnt="0"/>
      <dgm:spPr/>
    </dgm:pt>
    <dgm:pt modelId="{22162202-EAD6-4359-B599-81F096763FE4}" type="pres">
      <dgm:prSet presAssocID="{230A660E-FA97-47A6-BA32-81CC55E01E25}" presName="childText" presStyleLbl="conFgAcc1" presStyleIdx="0" presStyleCnt="6">
        <dgm:presLayoutVars>
          <dgm:bulletEnabled val="1"/>
        </dgm:presLayoutVars>
      </dgm:prSet>
      <dgm:spPr/>
    </dgm:pt>
    <dgm:pt modelId="{3901E34E-530D-4BFD-A074-E3BE039C7344}" type="pres">
      <dgm:prSet presAssocID="{6F7B2C49-ACD0-47FD-90B4-8E2B4F787B42}" presName="spaceBetweenRectangles" presStyleCnt="0"/>
      <dgm:spPr/>
    </dgm:pt>
    <dgm:pt modelId="{1F5DDB5A-0B6F-4A07-8456-5E6792BF9A71}" type="pres">
      <dgm:prSet presAssocID="{FB44D637-4960-45E7-A8CC-C3738CFAA702}" presName="parentLin" presStyleCnt="0"/>
      <dgm:spPr/>
    </dgm:pt>
    <dgm:pt modelId="{1C59F4C6-BC41-4A4F-99B7-D2040319AD94}" type="pres">
      <dgm:prSet presAssocID="{FB44D637-4960-45E7-A8CC-C3738CFAA702}" presName="parentLeftMargin" presStyleLbl="node1" presStyleIdx="0" presStyleCnt="6"/>
      <dgm:spPr/>
    </dgm:pt>
    <dgm:pt modelId="{5CD7B2EB-5C18-4E17-BFF1-4611BED7FC62}" type="pres">
      <dgm:prSet presAssocID="{FB44D637-4960-45E7-A8CC-C3738CFAA702}" presName="parentText" presStyleLbl="node1" presStyleIdx="1" presStyleCnt="6" custLinFactNeighborX="-4208" custLinFactNeighborY="-3848">
        <dgm:presLayoutVars>
          <dgm:chMax val="0"/>
          <dgm:bulletEnabled val="1"/>
        </dgm:presLayoutVars>
      </dgm:prSet>
      <dgm:spPr/>
    </dgm:pt>
    <dgm:pt modelId="{F8D2C62A-8743-444B-8180-C16FF861D159}" type="pres">
      <dgm:prSet presAssocID="{FB44D637-4960-45E7-A8CC-C3738CFAA702}" presName="negativeSpace" presStyleCnt="0"/>
      <dgm:spPr/>
    </dgm:pt>
    <dgm:pt modelId="{CFDE4668-93D0-4975-9F02-55632365250F}" type="pres">
      <dgm:prSet presAssocID="{FB44D637-4960-45E7-A8CC-C3738CFAA702}" presName="childText" presStyleLbl="conFgAcc1" presStyleIdx="1" presStyleCnt="6">
        <dgm:presLayoutVars>
          <dgm:bulletEnabled val="1"/>
        </dgm:presLayoutVars>
      </dgm:prSet>
      <dgm:spPr/>
    </dgm:pt>
    <dgm:pt modelId="{ECAB5EFE-24B8-4D11-B6D3-4BEA9629E39B}" type="pres">
      <dgm:prSet presAssocID="{F40032DE-1286-4410-8B36-A1031510F3A8}" presName="spaceBetweenRectangles" presStyleCnt="0"/>
      <dgm:spPr/>
    </dgm:pt>
    <dgm:pt modelId="{D08CEAF8-37EE-453C-AB32-95E0F3C8CB35}" type="pres">
      <dgm:prSet presAssocID="{EBC3D376-01EC-4CB6-B61B-5864581EAAF9}" presName="parentLin" presStyleCnt="0"/>
      <dgm:spPr/>
    </dgm:pt>
    <dgm:pt modelId="{E1C5A656-DDEA-4C32-9D67-8471F160040C}" type="pres">
      <dgm:prSet presAssocID="{EBC3D376-01EC-4CB6-B61B-5864581EAAF9}" presName="parentLeftMargin" presStyleLbl="node1" presStyleIdx="1" presStyleCnt="6"/>
      <dgm:spPr/>
    </dgm:pt>
    <dgm:pt modelId="{DFA8B003-2064-4536-A9C9-7889D613BCF7}" type="pres">
      <dgm:prSet presAssocID="{EBC3D376-01EC-4CB6-B61B-5864581EAAF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929145-B9A9-4226-9074-060D1B5D1A4E}" type="pres">
      <dgm:prSet presAssocID="{EBC3D376-01EC-4CB6-B61B-5864581EAAF9}" presName="negativeSpace" presStyleCnt="0"/>
      <dgm:spPr/>
    </dgm:pt>
    <dgm:pt modelId="{7E9F2185-E902-4639-BE7D-04A4E2405083}" type="pres">
      <dgm:prSet presAssocID="{EBC3D376-01EC-4CB6-B61B-5864581EAAF9}" presName="childText" presStyleLbl="conFgAcc1" presStyleIdx="2" presStyleCnt="6">
        <dgm:presLayoutVars>
          <dgm:bulletEnabled val="1"/>
        </dgm:presLayoutVars>
      </dgm:prSet>
      <dgm:spPr/>
    </dgm:pt>
    <dgm:pt modelId="{5A02F0AE-0725-4C87-AA5E-7912B50DF499}" type="pres">
      <dgm:prSet presAssocID="{F4775D67-2C61-4271-BA22-4F1FADCCADE3}" presName="spaceBetweenRectangles" presStyleCnt="0"/>
      <dgm:spPr/>
    </dgm:pt>
    <dgm:pt modelId="{787F7F8B-5C95-4602-B66E-90ADE72BC6D6}" type="pres">
      <dgm:prSet presAssocID="{089FF4A2-4017-4699-8F4B-E0015D07FA8F}" presName="parentLin" presStyleCnt="0"/>
      <dgm:spPr/>
    </dgm:pt>
    <dgm:pt modelId="{0356C226-48EA-4747-B23B-46B836609E65}" type="pres">
      <dgm:prSet presAssocID="{089FF4A2-4017-4699-8F4B-E0015D07FA8F}" presName="parentLeftMargin" presStyleLbl="node1" presStyleIdx="2" presStyleCnt="6"/>
      <dgm:spPr/>
    </dgm:pt>
    <dgm:pt modelId="{2FB136B6-BC1C-4F90-9F09-41C9FB3489C6}" type="pres">
      <dgm:prSet presAssocID="{089FF4A2-4017-4699-8F4B-E0015D07FA8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CDA830F-FFE2-4822-91A5-D4CA487F2ECD}" type="pres">
      <dgm:prSet presAssocID="{089FF4A2-4017-4699-8F4B-E0015D07FA8F}" presName="negativeSpace" presStyleCnt="0"/>
      <dgm:spPr/>
    </dgm:pt>
    <dgm:pt modelId="{DF6E4DA1-90D6-49D6-B1CE-5EEC67EE7E87}" type="pres">
      <dgm:prSet presAssocID="{089FF4A2-4017-4699-8F4B-E0015D07FA8F}" presName="childText" presStyleLbl="conFgAcc1" presStyleIdx="3" presStyleCnt="6">
        <dgm:presLayoutVars>
          <dgm:bulletEnabled val="1"/>
        </dgm:presLayoutVars>
      </dgm:prSet>
      <dgm:spPr/>
    </dgm:pt>
    <dgm:pt modelId="{0152188D-FFF8-437C-8C19-631B98B6E95A}" type="pres">
      <dgm:prSet presAssocID="{A5413F9A-97BD-428E-BCC6-E06B9311A804}" presName="spaceBetweenRectangles" presStyleCnt="0"/>
      <dgm:spPr/>
    </dgm:pt>
    <dgm:pt modelId="{19050CE2-2A75-49B8-9B91-A4AD00E124D2}" type="pres">
      <dgm:prSet presAssocID="{09DD6C8F-E25F-4AAD-8C7B-5672332C2D41}" presName="parentLin" presStyleCnt="0"/>
      <dgm:spPr/>
    </dgm:pt>
    <dgm:pt modelId="{0F4607A2-C02F-4A13-82EC-293275E99355}" type="pres">
      <dgm:prSet presAssocID="{09DD6C8F-E25F-4AAD-8C7B-5672332C2D41}" presName="parentLeftMargin" presStyleLbl="node1" presStyleIdx="3" presStyleCnt="6"/>
      <dgm:spPr/>
    </dgm:pt>
    <dgm:pt modelId="{07F8215B-0B4B-48FD-BDFC-C167C9885C7B}" type="pres">
      <dgm:prSet presAssocID="{09DD6C8F-E25F-4AAD-8C7B-5672332C2D4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21ADFF0-20EC-4E7E-AFCE-4537FA8ECF8D}" type="pres">
      <dgm:prSet presAssocID="{09DD6C8F-E25F-4AAD-8C7B-5672332C2D41}" presName="negativeSpace" presStyleCnt="0"/>
      <dgm:spPr/>
    </dgm:pt>
    <dgm:pt modelId="{8A65B62B-8B09-49B1-810C-4A9655379E78}" type="pres">
      <dgm:prSet presAssocID="{09DD6C8F-E25F-4AAD-8C7B-5672332C2D41}" presName="childText" presStyleLbl="conFgAcc1" presStyleIdx="4" presStyleCnt="6">
        <dgm:presLayoutVars>
          <dgm:bulletEnabled val="1"/>
        </dgm:presLayoutVars>
      </dgm:prSet>
      <dgm:spPr/>
    </dgm:pt>
    <dgm:pt modelId="{267A667B-B167-4C66-B6FD-6871345DF9BD}" type="pres">
      <dgm:prSet presAssocID="{E120002F-4E28-44EB-9DC6-B4B85401D1AF}" presName="spaceBetweenRectangles" presStyleCnt="0"/>
      <dgm:spPr/>
    </dgm:pt>
    <dgm:pt modelId="{945DF60F-DE21-4A74-B475-168AF214F090}" type="pres">
      <dgm:prSet presAssocID="{78041444-58F4-49F3-B243-C532BEE135CE}" presName="parentLin" presStyleCnt="0"/>
      <dgm:spPr/>
    </dgm:pt>
    <dgm:pt modelId="{574F7CF5-61D5-460E-B872-A1C49C04C232}" type="pres">
      <dgm:prSet presAssocID="{78041444-58F4-49F3-B243-C532BEE135CE}" presName="parentLeftMargin" presStyleLbl="node1" presStyleIdx="4" presStyleCnt="6"/>
      <dgm:spPr/>
    </dgm:pt>
    <dgm:pt modelId="{8A87C4C9-D3C3-49CA-93D7-4C29A4BDC5BA}" type="pres">
      <dgm:prSet presAssocID="{78041444-58F4-49F3-B243-C532BEE135C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5EA32D5-46B3-4526-9772-734D83A7F9F9}" type="pres">
      <dgm:prSet presAssocID="{78041444-58F4-49F3-B243-C532BEE135CE}" presName="negativeSpace" presStyleCnt="0"/>
      <dgm:spPr/>
    </dgm:pt>
    <dgm:pt modelId="{E8C6BAED-1A92-4D18-99D3-DA0BC8D4EAF0}" type="pres">
      <dgm:prSet presAssocID="{78041444-58F4-49F3-B243-C532BEE135C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D950904-70B2-4243-BBB9-A7D0DEB7105E}" type="presOf" srcId="{78041444-58F4-49F3-B243-C532BEE135CE}" destId="{574F7CF5-61D5-460E-B872-A1C49C04C232}" srcOrd="0" destOrd="0" presId="urn:microsoft.com/office/officeart/2005/8/layout/list1"/>
    <dgm:cxn modelId="{61A93720-8535-44C0-BB1C-EB12BA3BF35F}" type="presOf" srcId="{230A660E-FA97-47A6-BA32-81CC55E01E25}" destId="{371A672D-1212-4089-B498-BCFB5FE6361C}" srcOrd="0" destOrd="0" presId="urn:microsoft.com/office/officeart/2005/8/layout/list1"/>
    <dgm:cxn modelId="{E2DC142D-90E5-45BB-A9C5-DFD82B2E8E23}" srcId="{46B81F65-E5C3-4586-B3E7-679BF13EB05C}" destId="{EBC3D376-01EC-4CB6-B61B-5864581EAAF9}" srcOrd="2" destOrd="0" parTransId="{F8EF34A9-A061-4B0C-9552-EBD1BC7AB465}" sibTransId="{F4775D67-2C61-4271-BA22-4F1FADCCADE3}"/>
    <dgm:cxn modelId="{21A3F144-535E-4FBC-90BF-A44D09AAA92A}" srcId="{46B81F65-E5C3-4586-B3E7-679BF13EB05C}" destId="{09DD6C8F-E25F-4AAD-8C7B-5672332C2D41}" srcOrd="4" destOrd="0" parTransId="{B50ECA25-14C2-4DFF-93B4-847D0D58308E}" sibTransId="{E120002F-4E28-44EB-9DC6-B4B85401D1AF}"/>
    <dgm:cxn modelId="{5CB9DE6B-FEB5-4513-AFE0-53C12AF23AF8}" type="presOf" srcId="{78041444-58F4-49F3-B243-C532BEE135CE}" destId="{8A87C4C9-D3C3-49CA-93D7-4C29A4BDC5BA}" srcOrd="1" destOrd="0" presId="urn:microsoft.com/office/officeart/2005/8/layout/list1"/>
    <dgm:cxn modelId="{C20E0F4C-23F4-41A7-983F-204181E9B832}" type="presOf" srcId="{46B81F65-E5C3-4586-B3E7-679BF13EB05C}" destId="{050008BB-82A8-4BAF-8BAB-C2FAB187E768}" srcOrd="0" destOrd="0" presId="urn:microsoft.com/office/officeart/2005/8/layout/list1"/>
    <dgm:cxn modelId="{36F1266D-697E-485A-A7B7-F196F9562EFE}" type="presOf" srcId="{09DD6C8F-E25F-4AAD-8C7B-5672332C2D41}" destId="{07F8215B-0B4B-48FD-BDFC-C167C9885C7B}" srcOrd="1" destOrd="0" presId="urn:microsoft.com/office/officeart/2005/8/layout/list1"/>
    <dgm:cxn modelId="{2F500E52-9BB6-4393-A006-63779B849185}" type="presOf" srcId="{FB44D637-4960-45E7-A8CC-C3738CFAA702}" destId="{5CD7B2EB-5C18-4E17-BFF1-4611BED7FC62}" srcOrd="1" destOrd="0" presId="urn:microsoft.com/office/officeart/2005/8/layout/list1"/>
    <dgm:cxn modelId="{CB427D52-5594-4592-8D25-596144358498}" srcId="{46B81F65-E5C3-4586-B3E7-679BF13EB05C}" destId="{78041444-58F4-49F3-B243-C532BEE135CE}" srcOrd="5" destOrd="0" parTransId="{9A90766B-F074-410F-84E9-20E06C35C228}" sibTransId="{4EFB42DF-BFA4-4BCB-8902-AAA72E46851F}"/>
    <dgm:cxn modelId="{58492881-7003-4B9C-9EF0-245522CBBEFC}" type="presOf" srcId="{09DD6C8F-E25F-4AAD-8C7B-5672332C2D41}" destId="{0F4607A2-C02F-4A13-82EC-293275E99355}" srcOrd="0" destOrd="0" presId="urn:microsoft.com/office/officeart/2005/8/layout/list1"/>
    <dgm:cxn modelId="{DCD7C683-0C04-499B-8460-44D34A02BBEA}" srcId="{46B81F65-E5C3-4586-B3E7-679BF13EB05C}" destId="{089FF4A2-4017-4699-8F4B-E0015D07FA8F}" srcOrd="3" destOrd="0" parTransId="{CE3D3285-1793-44B9-8471-07514504498B}" sibTransId="{A5413F9A-97BD-428E-BCC6-E06B9311A804}"/>
    <dgm:cxn modelId="{B87C6985-5E63-4675-A117-0A4E3C51431E}" type="presOf" srcId="{FB44D637-4960-45E7-A8CC-C3738CFAA702}" destId="{1C59F4C6-BC41-4A4F-99B7-D2040319AD94}" srcOrd="0" destOrd="0" presId="urn:microsoft.com/office/officeart/2005/8/layout/list1"/>
    <dgm:cxn modelId="{01518388-5F0B-415E-ADF1-01157F72E3C4}" srcId="{46B81F65-E5C3-4586-B3E7-679BF13EB05C}" destId="{230A660E-FA97-47A6-BA32-81CC55E01E25}" srcOrd="0" destOrd="0" parTransId="{6AE431CB-CEB5-46C7-85A7-560025990AA6}" sibTransId="{6F7B2C49-ACD0-47FD-90B4-8E2B4F787B42}"/>
    <dgm:cxn modelId="{90B6218A-40D1-4D0A-B9A0-49E90EC37DE7}" srcId="{46B81F65-E5C3-4586-B3E7-679BF13EB05C}" destId="{FB44D637-4960-45E7-A8CC-C3738CFAA702}" srcOrd="1" destOrd="0" parTransId="{4BC940C5-21BC-415D-AA1F-6713FBA9E4A5}" sibTransId="{F40032DE-1286-4410-8B36-A1031510F3A8}"/>
    <dgm:cxn modelId="{8026BBA3-93C4-425F-A152-2FC0E0E20906}" type="presOf" srcId="{EBC3D376-01EC-4CB6-B61B-5864581EAAF9}" destId="{E1C5A656-DDEA-4C32-9D67-8471F160040C}" srcOrd="0" destOrd="0" presId="urn:microsoft.com/office/officeart/2005/8/layout/list1"/>
    <dgm:cxn modelId="{1C020AAC-D340-4F3B-B360-D3B59A8A0B9D}" type="presOf" srcId="{089FF4A2-4017-4699-8F4B-E0015D07FA8F}" destId="{0356C226-48EA-4747-B23B-46B836609E65}" srcOrd="0" destOrd="0" presId="urn:microsoft.com/office/officeart/2005/8/layout/list1"/>
    <dgm:cxn modelId="{377532B4-3A3B-46CC-B953-8F4CC9B9DE8C}" type="presOf" srcId="{EBC3D376-01EC-4CB6-B61B-5864581EAAF9}" destId="{DFA8B003-2064-4536-A9C9-7889D613BCF7}" srcOrd="1" destOrd="0" presId="urn:microsoft.com/office/officeart/2005/8/layout/list1"/>
    <dgm:cxn modelId="{02DA87B8-0F07-4A7B-BE4E-D794ABB807EA}" type="presOf" srcId="{089FF4A2-4017-4699-8F4B-E0015D07FA8F}" destId="{2FB136B6-BC1C-4F90-9F09-41C9FB3489C6}" srcOrd="1" destOrd="0" presId="urn:microsoft.com/office/officeart/2005/8/layout/list1"/>
    <dgm:cxn modelId="{12DE45D3-7D5F-4CD1-91DD-DF410B9D43F7}" type="presOf" srcId="{230A660E-FA97-47A6-BA32-81CC55E01E25}" destId="{52BC418F-0BB3-44E6-9C88-A4E0812F520B}" srcOrd="1" destOrd="0" presId="urn:microsoft.com/office/officeart/2005/8/layout/list1"/>
    <dgm:cxn modelId="{9E21DD54-4012-4E57-A239-011102ED6691}" type="presParOf" srcId="{050008BB-82A8-4BAF-8BAB-C2FAB187E768}" destId="{9E2E8C0F-F380-4B91-991E-8B4C8186ED69}" srcOrd="0" destOrd="0" presId="urn:microsoft.com/office/officeart/2005/8/layout/list1"/>
    <dgm:cxn modelId="{06E125E3-E440-47A7-80EF-D40FB7F91069}" type="presParOf" srcId="{9E2E8C0F-F380-4B91-991E-8B4C8186ED69}" destId="{371A672D-1212-4089-B498-BCFB5FE6361C}" srcOrd="0" destOrd="0" presId="urn:microsoft.com/office/officeart/2005/8/layout/list1"/>
    <dgm:cxn modelId="{665DBF49-ED85-4BA3-A71E-C4E42DE9462A}" type="presParOf" srcId="{9E2E8C0F-F380-4B91-991E-8B4C8186ED69}" destId="{52BC418F-0BB3-44E6-9C88-A4E0812F520B}" srcOrd="1" destOrd="0" presId="urn:microsoft.com/office/officeart/2005/8/layout/list1"/>
    <dgm:cxn modelId="{563A1E71-613C-436B-8937-DEE6DBBC4DD4}" type="presParOf" srcId="{050008BB-82A8-4BAF-8BAB-C2FAB187E768}" destId="{14D4926E-3E30-43AC-85B7-DD47131315CF}" srcOrd="1" destOrd="0" presId="urn:microsoft.com/office/officeart/2005/8/layout/list1"/>
    <dgm:cxn modelId="{1BA29FF9-AFCD-461B-BCC7-7FA90C7E3C1B}" type="presParOf" srcId="{050008BB-82A8-4BAF-8BAB-C2FAB187E768}" destId="{22162202-EAD6-4359-B599-81F096763FE4}" srcOrd="2" destOrd="0" presId="urn:microsoft.com/office/officeart/2005/8/layout/list1"/>
    <dgm:cxn modelId="{03975011-83AA-4C35-B7D3-690CADFB41BF}" type="presParOf" srcId="{050008BB-82A8-4BAF-8BAB-C2FAB187E768}" destId="{3901E34E-530D-4BFD-A074-E3BE039C7344}" srcOrd="3" destOrd="0" presId="urn:microsoft.com/office/officeart/2005/8/layout/list1"/>
    <dgm:cxn modelId="{3EAE144A-1B7A-4594-A21A-DB11379BC0E4}" type="presParOf" srcId="{050008BB-82A8-4BAF-8BAB-C2FAB187E768}" destId="{1F5DDB5A-0B6F-4A07-8456-5E6792BF9A71}" srcOrd="4" destOrd="0" presId="urn:microsoft.com/office/officeart/2005/8/layout/list1"/>
    <dgm:cxn modelId="{99BF444D-525B-4C1D-8812-25FB1AD710FB}" type="presParOf" srcId="{1F5DDB5A-0B6F-4A07-8456-5E6792BF9A71}" destId="{1C59F4C6-BC41-4A4F-99B7-D2040319AD94}" srcOrd="0" destOrd="0" presId="urn:microsoft.com/office/officeart/2005/8/layout/list1"/>
    <dgm:cxn modelId="{7BB40272-8EF8-4FA6-AB4D-15B450442D29}" type="presParOf" srcId="{1F5DDB5A-0B6F-4A07-8456-5E6792BF9A71}" destId="{5CD7B2EB-5C18-4E17-BFF1-4611BED7FC62}" srcOrd="1" destOrd="0" presId="urn:microsoft.com/office/officeart/2005/8/layout/list1"/>
    <dgm:cxn modelId="{A7EB7892-4BF7-48A5-BA9B-BB8014013E8B}" type="presParOf" srcId="{050008BB-82A8-4BAF-8BAB-C2FAB187E768}" destId="{F8D2C62A-8743-444B-8180-C16FF861D159}" srcOrd="5" destOrd="0" presId="urn:microsoft.com/office/officeart/2005/8/layout/list1"/>
    <dgm:cxn modelId="{0887C998-58FD-4CE8-AA54-BDD8F00E2A7F}" type="presParOf" srcId="{050008BB-82A8-4BAF-8BAB-C2FAB187E768}" destId="{CFDE4668-93D0-4975-9F02-55632365250F}" srcOrd="6" destOrd="0" presId="urn:microsoft.com/office/officeart/2005/8/layout/list1"/>
    <dgm:cxn modelId="{FC990BBA-7665-4BE9-A03B-BC3D03798D71}" type="presParOf" srcId="{050008BB-82A8-4BAF-8BAB-C2FAB187E768}" destId="{ECAB5EFE-24B8-4D11-B6D3-4BEA9629E39B}" srcOrd="7" destOrd="0" presId="urn:microsoft.com/office/officeart/2005/8/layout/list1"/>
    <dgm:cxn modelId="{161D30F2-AD25-4C12-9996-91E957759946}" type="presParOf" srcId="{050008BB-82A8-4BAF-8BAB-C2FAB187E768}" destId="{D08CEAF8-37EE-453C-AB32-95E0F3C8CB35}" srcOrd="8" destOrd="0" presId="urn:microsoft.com/office/officeart/2005/8/layout/list1"/>
    <dgm:cxn modelId="{71F03CD1-222F-4D75-93AC-9612EE7830B5}" type="presParOf" srcId="{D08CEAF8-37EE-453C-AB32-95E0F3C8CB35}" destId="{E1C5A656-DDEA-4C32-9D67-8471F160040C}" srcOrd="0" destOrd="0" presId="urn:microsoft.com/office/officeart/2005/8/layout/list1"/>
    <dgm:cxn modelId="{C082E0F2-AD75-4440-9A40-9D2F95F9ED59}" type="presParOf" srcId="{D08CEAF8-37EE-453C-AB32-95E0F3C8CB35}" destId="{DFA8B003-2064-4536-A9C9-7889D613BCF7}" srcOrd="1" destOrd="0" presId="urn:microsoft.com/office/officeart/2005/8/layout/list1"/>
    <dgm:cxn modelId="{032FF50C-5C90-4FC1-B6CF-0F09B079D40C}" type="presParOf" srcId="{050008BB-82A8-4BAF-8BAB-C2FAB187E768}" destId="{BE929145-B9A9-4226-9074-060D1B5D1A4E}" srcOrd="9" destOrd="0" presId="urn:microsoft.com/office/officeart/2005/8/layout/list1"/>
    <dgm:cxn modelId="{EDEF7642-9E2D-4619-8440-676100DDEF32}" type="presParOf" srcId="{050008BB-82A8-4BAF-8BAB-C2FAB187E768}" destId="{7E9F2185-E902-4639-BE7D-04A4E2405083}" srcOrd="10" destOrd="0" presId="urn:microsoft.com/office/officeart/2005/8/layout/list1"/>
    <dgm:cxn modelId="{D0A6B6CD-557E-4058-A4A4-ABF3DF497DA0}" type="presParOf" srcId="{050008BB-82A8-4BAF-8BAB-C2FAB187E768}" destId="{5A02F0AE-0725-4C87-AA5E-7912B50DF499}" srcOrd="11" destOrd="0" presId="urn:microsoft.com/office/officeart/2005/8/layout/list1"/>
    <dgm:cxn modelId="{25EEA583-B36D-4B37-880F-B2B9BD7408E2}" type="presParOf" srcId="{050008BB-82A8-4BAF-8BAB-C2FAB187E768}" destId="{787F7F8B-5C95-4602-B66E-90ADE72BC6D6}" srcOrd="12" destOrd="0" presId="urn:microsoft.com/office/officeart/2005/8/layout/list1"/>
    <dgm:cxn modelId="{D45BB296-2553-434B-BCBD-6CCB2521AB2D}" type="presParOf" srcId="{787F7F8B-5C95-4602-B66E-90ADE72BC6D6}" destId="{0356C226-48EA-4747-B23B-46B836609E65}" srcOrd="0" destOrd="0" presId="urn:microsoft.com/office/officeart/2005/8/layout/list1"/>
    <dgm:cxn modelId="{10D066CD-377A-42E9-A717-F47808517D8C}" type="presParOf" srcId="{787F7F8B-5C95-4602-B66E-90ADE72BC6D6}" destId="{2FB136B6-BC1C-4F90-9F09-41C9FB3489C6}" srcOrd="1" destOrd="0" presId="urn:microsoft.com/office/officeart/2005/8/layout/list1"/>
    <dgm:cxn modelId="{E4BFAF2E-9EDC-4E77-8821-5BE09370DDB9}" type="presParOf" srcId="{050008BB-82A8-4BAF-8BAB-C2FAB187E768}" destId="{ACDA830F-FFE2-4822-91A5-D4CA487F2ECD}" srcOrd="13" destOrd="0" presId="urn:microsoft.com/office/officeart/2005/8/layout/list1"/>
    <dgm:cxn modelId="{F9F53FFB-E342-4375-B953-BE574A752393}" type="presParOf" srcId="{050008BB-82A8-4BAF-8BAB-C2FAB187E768}" destId="{DF6E4DA1-90D6-49D6-B1CE-5EEC67EE7E87}" srcOrd="14" destOrd="0" presId="urn:microsoft.com/office/officeart/2005/8/layout/list1"/>
    <dgm:cxn modelId="{0BF32687-16F0-4463-B95C-65EF0EE5BE19}" type="presParOf" srcId="{050008BB-82A8-4BAF-8BAB-C2FAB187E768}" destId="{0152188D-FFF8-437C-8C19-631B98B6E95A}" srcOrd="15" destOrd="0" presId="urn:microsoft.com/office/officeart/2005/8/layout/list1"/>
    <dgm:cxn modelId="{D17E7C66-37E8-4B73-AF92-F47AC6EE9090}" type="presParOf" srcId="{050008BB-82A8-4BAF-8BAB-C2FAB187E768}" destId="{19050CE2-2A75-49B8-9B91-A4AD00E124D2}" srcOrd="16" destOrd="0" presId="urn:microsoft.com/office/officeart/2005/8/layout/list1"/>
    <dgm:cxn modelId="{2495B022-0732-4142-9D6B-D3916A506B91}" type="presParOf" srcId="{19050CE2-2A75-49B8-9B91-A4AD00E124D2}" destId="{0F4607A2-C02F-4A13-82EC-293275E99355}" srcOrd="0" destOrd="0" presId="urn:microsoft.com/office/officeart/2005/8/layout/list1"/>
    <dgm:cxn modelId="{91D750E9-486D-4FFB-9F80-33DE5322CF18}" type="presParOf" srcId="{19050CE2-2A75-49B8-9B91-A4AD00E124D2}" destId="{07F8215B-0B4B-48FD-BDFC-C167C9885C7B}" srcOrd="1" destOrd="0" presId="urn:microsoft.com/office/officeart/2005/8/layout/list1"/>
    <dgm:cxn modelId="{FBF3E240-F357-441C-AE8B-70246928087C}" type="presParOf" srcId="{050008BB-82A8-4BAF-8BAB-C2FAB187E768}" destId="{B21ADFF0-20EC-4E7E-AFCE-4537FA8ECF8D}" srcOrd="17" destOrd="0" presId="urn:microsoft.com/office/officeart/2005/8/layout/list1"/>
    <dgm:cxn modelId="{CB17EAED-E15F-4383-9DB9-F4C39317FA49}" type="presParOf" srcId="{050008BB-82A8-4BAF-8BAB-C2FAB187E768}" destId="{8A65B62B-8B09-49B1-810C-4A9655379E78}" srcOrd="18" destOrd="0" presId="urn:microsoft.com/office/officeart/2005/8/layout/list1"/>
    <dgm:cxn modelId="{CD356514-C74A-422F-AE97-B07C10DC8E89}" type="presParOf" srcId="{050008BB-82A8-4BAF-8BAB-C2FAB187E768}" destId="{267A667B-B167-4C66-B6FD-6871345DF9BD}" srcOrd="19" destOrd="0" presId="urn:microsoft.com/office/officeart/2005/8/layout/list1"/>
    <dgm:cxn modelId="{9220ADE7-0AD9-4383-B9DE-260F566B508D}" type="presParOf" srcId="{050008BB-82A8-4BAF-8BAB-C2FAB187E768}" destId="{945DF60F-DE21-4A74-B475-168AF214F090}" srcOrd="20" destOrd="0" presId="urn:microsoft.com/office/officeart/2005/8/layout/list1"/>
    <dgm:cxn modelId="{7012FD36-F665-4F04-A481-1AB531EE0BCD}" type="presParOf" srcId="{945DF60F-DE21-4A74-B475-168AF214F090}" destId="{574F7CF5-61D5-460E-B872-A1C49C04C232}" srcOrd="0" destOrd="0" presId="urn:microsoft.com/office/officeart/2005/8/layout/list1"/>
    <dgm:cxn modelId="{2A83B004-7B04-4347-9CD2-022FB64D53B2}" type="presParOf" srcId="{945DF60F-DE21-4A74-B475-168AF214F090}" destId="{8A87C4C9-D3C3-49CA-93D7-4C29A4BDC5BA}" srcOrd="1" destOrd="0" presId="urn:microsoft.com/office/officeart/2005/8/layout/list1"/>
    <dgm:cxn modelId="{84E45253-B9EE-40C3-ADA4-6737D5C99B2A}" type="presParOf" srcId="{050008BB-82A8-4BAF-8BAB-C2FAB187E768}" destId="{C5EA32D5-46B3-4526-9772-734D83A7F9F9}" srcOrd="21" destOrd="0" presId="urn:microsoft.com/office/officeart/2005/8/layout/list1"/>
    <dgm:cxn modelId="{B3A40091-9FDF-477E-B046-F523D9CE4579}" type="presParOf" srcId="{050008BB-82A8-4BAF-8BAB-C2FAB187E768}" destId="{E8C6BAED-1A92-4D18-99D3-DA0BC8D4EAF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62202-EAD6-4359-B599-81F096763FE4}">
      <dsp:nvSpPr>
        <dsp:cNvPr id="0" name=""/>
        <dsp:cNvSpPr/>
      </dsp:nvSpPr>
      <dsp:spPr>
        <a:xfrm>
          <a:off x="0" y="336837"/>
          <a:ext cx="5399088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C418F-0BB3-44E6-9C88-A4E0812F520B}">
      <dsp:nvSpPr>
        <dsp:cNvPr id="0" name=""/>
        <dsp:cNvSpPr/>
      </dsp:nvSpPr>
      <dsp:spPr>
        <a:xfrm>
          <a:off x="269954" y="115437"/>
          <a:ext cx="377936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51" tIns="0" rIns="14285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read</a:t>
          </a:r>
          <a:r>
            <a:rPr lang="zh-CN" altLang="en-US" sz="1500" kern="1200" dirty="0"/>
            <a:t>（）</a:t>
          </a:r>
        </a:p>
      </dsp:txBody>
      <dsp:txXfrm>
        <a:off x="291570" y="137053"/>
        <a:ext cx="3736129" cy="399568"/>
      </dsp:txXfrm>
    </dsp:sp>
    <dsp:sp modelId="{CFDE4668-93D0-4975-9F02-55632365250F}">
      <dsp:nvSpPr>
        <dsp:cNvPr id="0" name=""/>
        <dsp:cNvSpPr/>
      </dsp:nvSpPr>
      <dsp:spPr>
        <a:xfrm>
          <a:off x="0" y="1017237"/>
          <a:ext cx="5399088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7B2EB-5C18-4E17-BFF1-4611BED7FC62}">
      <dsp:nvSpPr>
        <dsp:cNvPr id="0" name=""/>
        <dsp:cNvSpPr/>
      </dsp:nvSpPr>
      <dsp:spPr>
        <a:xfrm>
          <a:off x="258594" y="778798"/>
          <a:ext cx="377936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51" tIns="0" rIns="14285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issue</a:t>
          </a:r>
          <a:r>
            <a:rPr lang="zh-CN" altLang="en-US" sz="1500" kern="1200" dirty="0"/>
            <a:t>（）</a:t>
          </a:r>
        </a:p>
      </dsp:txBody>
      <dsp:txXfrm>
        <a:off x="280210" y="800414"/>
        <a:ext cx="3736129" cy="399568"/>
      </dsp:txXfrm>
    </dsp:sp>
    <dsp:sp modelId="{7E9F2185-E902-4639-BE7D-04A4E2405083}">
      <dsp:nvSpPr>
        <dsp:cNvPr id="0" name=""/>
        <dsp:cNvSpPr/>
      </dsp:nvSpPr>
      <dsp:spPr>
        <a:xfrm>
          <a:off x="0" y="1697637"/>
          <a:ext cx="5399088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B003-2064-4536-A9C9-7889D613BCF7}">
      <dsp:nvSpPr>
        <dsp:cNvPr id="0" name=""/>
        <dsp:cNvSpPr/>
      </dsp:nvSpPr>
      <dsp:spPr>
        <a:xfrm>
          <a:off x="269954" y="1476237"/>
          <a:ext cx="377936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51" tIns="0" rIns="14285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execute</a:t>
          </a:r>
          <a:r>
            <a:rPr lang="zh-CN" altLang="en-US" sz="1500" kern="1200" dirty="0"/>
            <a:t>（）</a:t>
          </a:r>
        </a:p>
      </dsp:txBody>
      <dsp:txXfrm>
        <a:off x="291570" y="1497853"/>
        <a:ext cx="3736129" cy="399568"/>
      </dsp:txXfrm>
    </dsp:sp>
    <dsp:sp modelId="{DF6E4DA1-90D6-49D6-B1CE-5EEC67EE7E87}">
      <dsp:nvSpPr>
        <dsp:cNvPr id="0" name=""/>
        <dsp:cNvSpPr/>
      </dsp:nvSpPr>
      <dsp:spPr>
        <a:xfrm>
          <a:off x="0" y="2378037"/>
          <a:ext cx="5399088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136B6-BC1C-4F90-9F09-41C9FB3489C6}">
      <dsp:nvSpPr>
        <dsp:cNvPr id="0" name=""/>
        <dsp:cNvSpPr/>
      </dsp:nvSpPr>
      <dsp:spPr>
        <a:xfrm>
          <a:off x="269954" y="2156637"/>
          <a:ext cx="377936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51" tIns="0" rIns="14285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write</a:t>
          </a:r>
          <a:r>
            <a:rPr lang="zh-CN" altLang="en-US" sz="1500" kern="1200" dirty="0"/>
            <a:t>（）</a:t>
          </a:r>
        </a:p>
      </dsp:txBody>
      <dsp:txXfrm>
        <a:off x="291570" y="2178253"/>
        <a:ext cx="3736129" cy="399568"/>
      </dsp:txXfrm>
    </dsp:sp>
    <dsp:sp modelId="{8A65B62B-8B09-49B1-810C-4A9655379E78}">
      <dsp:nvSpPr>
        <dsp:cNvPr id="0" name=""/>
        <dsp:cNvSpPr/>
      </dsp:nvSpPr>
      <dsp:spPr>
        <a:xfrm>
          <a:off x="0" y="3058437"/>
          <a:ext cx="5399088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8215B-0B4B-48FD-BDFC-C167C9885C7B}">
      <dsp:nvSpPr>
        <dsp:cNvPr id="0" name=""/>
        <dsp:cNvSpPr/>
      </dsp:nvSpPr>
      <dsp:spPr>
        <a:xfrm>
          <a:off x="269954" y="2837037"/>
          <a:ext cx="377936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51" tIns="0" rIns="14285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commit</a:t>
          </a:r>
          <a:r>
            <a:rPr lang="zh-CN" altLang="en-US" sz="1500" kern="1200" dirty="0"/>
            <a:t>（）</a:t>
          </a:r>
        </a:p>
      </dsp:txBody>
      <dsp:txXfrm>
        <a:off x="291570" y="2858653"/>
        <a:ext cx="3736129" cy="399568"/>
      </dsp:txXfrm>
    </dsp:sp>
    <dsp:sp modelId="{E8C6BAED-1A92-4D18-99D3-DA0BC8D4EAF0}">
      <dsp:nvSpPr>
        <dsp:cNvPr id="0" name=""/>
        <dsp:cNvSpPr/>
      </dsp:nvSpPr>
      <dsp:spPr>
        <a:xfrm>
          <a:off x="0" y="3738837"/>
          <a:ext cx="5399088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C4C9-D3C3-49CA-93D7-4C29A4BDC5BA}">
      <dsp:nvSpPr>
        <dsp:cNvPr id="0" name=""/>
        <dsp:cNvSpPr/>
      </dsp:nvSpPr>
      <dsp:spPr>
        <a:xfrm>
          <a:off x="269954" y="3517437"/>
          <a:ext cx="377936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51" tIns="0" rIns="14285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print</a:t>
          </a:r>
          <a:r>
            <a:rPr lang="zh-CN" altLang="en-US" sz="1500" kern="1200" dirty="0"/>
            <a:t>（）</a:t>
          </a:r>
        </a:p>
      </dsp:txBody>
      <dsp:txXfrm>
        <a:off x="291570" y="3539053"/>
        <a:ext cx="373612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64D72396-55E3-4755-BFF8-352CBD4A4277}" type="datetime1">
              <a:rPr lang="zh-CN" altLang="en-US" smtClean="0"/>
              <a:t>2024/6/23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ABB3735C-CF2D-4272-874B-84D65FE3CAEA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C279DE2D-2ED7-45AE-87CF-7F814B0F82AA}" type="datetime1">
              <a:rPr lang="zh-CN" altLang="en-US" smtClean="0"/>
              <a:t>2024/6/23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5B8B270D-091D-4ED2-8C85-0898DD7D9F21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712FDEA-03A1-4F6D-A72C-F016AC56B49F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2387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90246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48899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702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1884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90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682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3253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rtlCol="0" anchor="ctr">
            <a:noAutofit/>
          </a:bodyPr>
          <a:lstStyle>
            <a:lvl1pPr algn="ctr">
              <a:defRPr lang="zh-CN" sz="60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组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  <p:grpSp>
          <p:nvGrpSpPr>
            <p:cNvPr id="8" name="组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组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grpSp>
              <p:nvGrpSpPr>
                <p:cNvPr id="78" name="组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</p:grpSp>
          <p:grpSp>
            <p:nvGrpSpPr>
              <p:cNvPr id="50" name="组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组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直接连接符​​(S)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​​(S)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  <p:grpSp>
              <p:nvGrpSpPr>
                <p:cNvPr id="57" name="组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组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组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  <p:grpSp>
          <p:nvGrpSpPr>
            <p:cNvPr id="9" name="组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组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grpSp>
              <p:nvGrpSpPr>
                <p:cNvPr id="40" name="组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</p:grpSp>
          <p:grpSp>
            <p:nvGrpSpPr>
              <p:cNvPr id="12" name="组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组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直接连接符​​(S)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​​(S)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  <p:grpSp>
              <p:nvGrpSpPr>
                <p:cNvPr id="19" name="组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组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组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zh-CN" sz="1800"/>
            </a:lvl1pPr>
            <a:lvl2pPr marL="360000" indent="0">
              <a:lnSpc>
                <a:spcPct val="130000"/>
              </a:lnSpc>
              <a:buNone/>
              <a:defRPr lang="zh-CN" sz="1800"/>
            </a:lvl2pPr>
            <a:lvl3pPr marL="720000" indent="0">
              <a:lnSpc>
                <a:spcPct val="130000"/>
              </a:lnSpc>
              <a:buNone/>
              <a:defRPr lang="zh-CN" sz="1800"/>
            </a:lvl3pPr>
            <a:lvl4pPr marL="1080000" indent="0">
              <a:lnSpc>
                <a:spcPct val="130000"/>
              </a:lnSpc>
              <a:buNone/>
              <a:defRPr lang="zh-CN" sz="1800"/>
            </a:lvl4pPr>
            <a:lvl5pPr marL="1440000" indent="0">
              <a:lnSpc>
                <a:spcPct val="130000"/>
              </a:lnSpc>
              <a:buNone/>
              <a:defRPr lang="zh-CN" sz="1800"/>
            </a:lvl5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表格占位符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 rtlCol="0"/>
          <a:lstStyle>
            <a:lvl1pPr>
              <a:defRPr lang="zh-CN"/>
            </a:lvl1pPr>
          </a:lstStyle>
          <a:p>
            <a:pPr rtl="0"/>
            <a:r>
              <a:rPr lang="zh-CN" dirty="0"/>
              <a:t>单击此处添加表格</a:t>
            </a:r>
          </a:p>
        </p:txBody>
      </p:sp>
    </p:spTree>
    <p:extLst>
      <p:ext uri="{BB962C8B-B14F-4D97-AF65-F5344CB8AC3E}">
        <p14:creationId xmlns:p14="http://schemas.microsoft.com/office/powerpoint/2010/main" val="41375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zh-CN"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2pPr>
            <a:lvl3pPr marL="720000" indent="0">
              <a:lnSpc>
                <a:spcPct val="130000"/>
              </a:lnSpc>
              <a:buNone/>
              <a:defRPr lang="zh-CN" sz="1800"/>
            </a:lvl3pPr>
            <a:lvl4pPr marL="1080000" indent="0">
              <a:lnSpc>
                <a:spcPct val="130000"/>
              </a:lnSpc>
              <a:buNone/>
              <a:defRPr lang="zh-CN" sz="1800"/>
            </a:lvl4pPr>
            <a:lvl5pPr marL="1440000" indent="0">
              <a:lnSpc>
                <a:spcPct val="130000"/>
              </a:lnSpc>
              <a:buNone/>
              <a:defRPr lang="zh-CN" sz="1800"/>
            </a:lvl5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 rtlCol="0">
            <a:normAutofit/>
          </a:bodyPr>
          <a:lstStyle>
            <a:lvl1pPr>
              <a:defRPr lang="zh-CN" sz="1800"/>
            </a:lvl1pPr>
            <a:lvl2pPr>
              <a:defRPr lang="zh-CN" sz="1800"/>
            </a:lvl2pPr>
            <a:lvl3pPr>
              <a:defRPr lang="zh-CN" sz="1800"/>
            </a:lvl3pPr>
            <a:lvl4pPr>
              <a:defRPr lang="zh-CN" sz="1800"/>
            </a:lvl4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grpSp>
        <p:nvGrpSpPr>
          <p:cNvPr id="93" name="组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组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组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直接连接符​​(S)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​​(S)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101" name="组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组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组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grpSp>
        <p:nvGrpSpPr>
          <p:cNvPr id="108" name="组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组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组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直接连接符​​(S)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​​(S)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116" name="组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组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组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/>
              <a:t>20XX</a:t>
            </a:r>
            <a:endParaRPr lang="zh-CN" dirty="0"/>
          </a:p>
        </p:txBody>
      </p:sp>
      <p:sp>
        <p:nvSpPr>
          <p:cNvPr id="4" name="页脚占位符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9412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 rtlCol="0"/>
          <a:lstStyle>
            <a:lvl1pPr>
              <a:defRPr lang="zh-CN"/>
            </a:lvl1pPr>
          </a:lstStyle>
          <a:p>
            <a:pPr rtl="0"/>
            <a:r>
              <a:rPr lang="zh-CN" dirty="0"/>
              <a:t>单击此处添加表格</a:t>
            </a:r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</a:p>
        </p:txBody>
      </p:sp>
      <p:sp>
        <p:nvSpPr>
          <p:cNvPr id="5" name="页脚占位符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 rtlCol="0">
            <a:noAutofit/>
          </a:bodyPr>
          <a:lstStyle>
            <a:lvl1pPr algn="ctr"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cxnSp>
        <p:nvCxnSpPr>
          <p:cNvPr id="91" name="直接连接符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组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grpSp>
            <p:nvGrpSpPr>
              <p:cNvPr id="197" name="组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  <p:grpSp>
          <p:nvGrpSpPr>
            <p:cNvPr id="95" name="组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组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grpSp>
              <p:nvGrpSpPr>
                <p:cNvPr id="187" name="组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</p:grpSp>
          <p:grpSp>
            <p:nvGrpSpPr>
              <p:cNvPr id="147" name="组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组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直接连接符​​(S)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​​(S)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  <p:grpSp>
              <p:nvGrpSpPr>
                <p:cNvPr id="166" name="组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组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组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49" name="组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50" name="组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组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组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直接连接符​​(S)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</p:grpSp>
        </p:grpSp>
        <p:grpSp>
          <p:nvGrpSpPr>
            <p:cNvPr id="96" name="组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组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grpSp>
              <p:nvGrpSpPr>
                <p:cNvPr id="138" name="组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</p:grpSp>
          <p:grpSp>
            <p:nvGrpSpPr>
              <p:cNvPr id="98" name="组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组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直接连接符​​(S)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​​(S)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  <p:grpSp>
              <p:nvGrpSpPr>
                <p:cNvPr id="117" name="组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组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组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00" name="组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01" name="组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组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组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直接连接符​​(S)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</p:grpSp>
        </p:grpSp>
      </p:grp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 rtlCol="0"/>
          <a:lstStyle>
            <a:lvl1pPr marL="0" indent="0" algn="ctr">
              <a:buNone/>
              <a:defRPr lang="zh-CN" sz="2000" kern="1200" spc="5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/>
              </a:defRPr>
            </a:lvl1pPr>
            <a:lvl2pPr marL="360000" indent="0">
              <a:buNone/>
              <a:defRPr lang="zh-CN" sz="2000" kern="1200" spc="5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/>
              </a:defRPr>
            </a:lvl2pPr>
            <a:lvl3pPr marL="720000" indent="0">
              <a:buNone/>
              <a:defRPr lang="zh-CN" sz="2000" kern="1200" spc="5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/>
              </a:defRPr>
            </a:lvl3pPr>
            <a:lvl4pPr marL="1080000" indent="0">
              <a:buNone/>
              <a:defRPr lang="zh-CN" sz="2000" kern="1200" spc="5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/>
              </a:defRPr>
            </a:lvl4pPr>
            <a:lvl5pPr marL="1440000" indent="0">
              <a:buNone/>
              <a:defRPr lang="zh-CN" sz="2000" kern="1200" spc="50" dirty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副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 rtlCol="0">
            <a:noAutofit/>
          </a:bodyPr>
          <a:lstStyle>
            <a:lvl1pPr algn="ctr"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cxnSp>
        <p:nvCxnSpPr>
          <p:cNvPr id="91" name="直接连接符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 kern="1200" spc="50" dirty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60000" indent="0">
              <a:buNone/>
              <a:defRPr lang="zh-CN"/>
            </a:lvl2pPr>
            <a:lvl3pPr marL="720000" indent="0">
              <a:buNone/>
              <a:defRPr lang="zh-CN"/>
            </a:lvl3pPr>
            <a:lvl4pPr marL="1080000" indent="0">
              <a:buNone/>
              <a:defRPr lang="zh-CN"/>
            </a:lvl4pPr>
            <a:lvl5pPr marL="1440000" indent="0">
              <a:buNone/>
              <a:defRPr lang="zh-CN"/>
            </a:lvl5pPr>
          </a:lstStyle>
          <a:p>
            <a:pPr marL="0" indent="0" algn="ctr" rtl="0">
              <a:buNone/>
            </a:pPr>
            <a:r>
              <a:rPr lang="zh-CN" dirty="0"/>
              <a:t>单击此处添加文本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 rtlCol="0"/>
          <a:lstStyle>
            <a:lvl1pPr marL="0" indent="0" algn="ctr">
              <a:buNone/>
              <a:defRPr lang="zh-CN"/>
            </a:lvl1pPr>
          </a:lstStyle>
          <a:p>
            <a:pPr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rtlCol="0" anchor="ctr">
            <a:noAutofit/>
          </a:bodyPr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1600"/>
            </a:lvl1pPr>
          </a:lstStyle>
          <a:p>
            <a:pPr rtl="0"/>
            <a:r>
              <a:rPr lang="zh-CN" dirty="0"/>
              <a:t>单击此处添加图片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8" name="组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组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0" name="组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grpSp>
        <p:nvGrpSpPr>
          <p:cNvPr id="17" name="组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21" name="组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组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23" name="组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86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 rtlCol="0">
            <a:noAutofit/>
          </a:bodyPr>
          <a:lstStyle>
            <a:lvl1pPr algn="ctr">
              <a:defRPr lang="zh-CN" sz="480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20" name="副标题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zh-CN" sz="1800" kern="1200" cap="all" spc="300" dirty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rtl="0"/>
            <a:r>
              <a:rPr lang="zh-CN">
                <a:cs typeface="Calibri"/>
              </a:rPr>
              <a:t>单击此处添加副标题</a:t>
            </a:r>
            <a:endParaRPr lang="zh-CN" dirty="0"/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17" name="组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组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21" name="组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grpSp>
        <p:nvGrpSpPr>
          <p:cNvPr id="30" name="组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32" name="组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组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34" name="组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1600"/>
            </a:lvl1pPr>
          </a:lstStyle>
          <a:p>
            <a:pPr rtl="0"/>
            <a:r>
              <a:rPr lang="zh-CN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 rtlCol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5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grpSp>
        <p:nvGrpSpPr>
          <p:cNvPr id="5" name="组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组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组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直接连接符​​(S)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​​(S)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57" name="组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组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组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cxnSp>
        <p:nvCxnSpPr>
          <p:cNvPr id="89" name="直接连接符​​(S)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组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组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直接连接符​​(S)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​​(S)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141" name="组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组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组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7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 rtlCol="0">
            <a:noAutofit/>
          </a:bodyPr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 rtlCol="0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zh-CN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 lang="zh-CN"/>
            </a:lvl2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endParaRPr lang="zh-CN" dirty="0"/>
          </a:p>
        </p:txBody>
      </p:sp>
      <p:grpSp>
        <p:nvGrpSpPr>
          <p:cNvPr id="3" name="组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组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grpSp>
            <p:nvGrpSpPr>
              <p:cNvPr id="52" name="组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  <p:grpSp>
          <p:nvGrpSpPr>
            <p:cNvPr id="5" name="组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组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直接连接符​​(S)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31" name="组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组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组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21" name="组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grpSp>
        <p:nvGrpSpPr>
          <p:cNvPr id="60" name="组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组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grpSp>
            <p:nvGrpSpPr>
              <p:cNvPr id="94" name="组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  <p:grpSp>
          <p:nvGrpSpPr>
            <p:cNvPr id="62" name="组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组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直接连接符​​(S)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​​(S)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73" name="组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组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组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65" name="组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cxnSp>
        <p:nvCxnSpPr>
          <p:cNvPr id="107" name="直接连接符​​(S)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zh-CN"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lang="zh-CN"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lang="zh-CN"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lang="zh-CN"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lang="zh-CN" sz="1800"/>
            </a:lvl5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zh-CN"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lang="zh-CN"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lang="zh-CN"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lang="zh-CN"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lang="zh-CN" sz="1800"/>
            </a:lvl5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</a:p>
        </p:txBody>
      </p:sp>
      <p:sp>
        <p:nvSpPr>
          <p:cNvPr id="3" name="页脚占位符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 rtlCol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 rtlCol="0">
            <a:normAutofit/>
          </a:bodyPr>
          <a:lstStyle>
            <a:lvl1pPr>
              <a:defRPr lang="zh-CN" sz="1800"/>
            </a:lvl1pPr>
            <a:lvl2pPr>
              <a:defRPr lang="zh-CN" sz="1800"/>
            </a:lvl2pPr>
            <a:lvl3pPr>
              <a:defRPr lang="zh-CN" sz="1800"/>
            </a:lvl3pPr>
            <a:lvl4pPr>
              <a:defRPr lang="zh-CN" sz="1800"/>
            </a:lvl4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zh-CN"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lang="zh-CN"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lang="zh-CN"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lang="zh-CN"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lang="zh-CN" sz="1800"/>
            </a:lvl5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grpSp>
          <p:nvGrpSpPr>
            <p:cNvPr id="90" name="组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grpSp>
        <p:nvGrpSpPr>
          <p:cNvPr id="98" name="组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grpSp>
          <p:nvGrpSpPr>
            <p:cNvPr id="113" name="组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/>
              <a:t>20XX</a:t>
            </a:r>
            <a:endParaRPr lang="zh-CN" dirty="0"/>
          </a:p>
        </p:txBody>
      </p:sp>
      <p:sp>
        <p:nvSpPr>
          <p:cNvPr id="6" name="页脚占位符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121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标题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 lang="zh-CN"/>
            </a:pPr>
            <a:r>
              <a:rPr lang="zh-CN" dirty="0"/>
              <a:t>单击此处添加图片</a:t>
            </a:r>
          </a:p>
          <a:p>
            <a:pPr rtl="0"/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zh-CN" sz="1800"/>
            </a:lvl1pPr>
            <a:lvl2pPr marL="360000" indent="0">
              <a:lnSpc>
                <a:spcPct val="130000"/>
              </a:lnSpc>
              <a:buNone/>
              <a:defRPr lang="zh-CN" sz="1800"/>
            </a:lvl2pPr>
            <a:lvl3pPr marL="720000" indent="0">
              <a:lnSpc>
                <a:spcPct val="130000"/>
              </a:lnSpc>
              <a:buNone/>
              <a:defRPr lang="zh-CN" sz="1800"/>
            </a:lvl3pPr>
            <a:lvl4pPr marL="1080000" indent="0">
              <a:lnSpc>
                <a:spcPct val="130000"/>
              </a:lnSpc>
              <a:buNone/>
              <a:defRPr lang="zh-CN" sz="1800"/>
            </a:lvl4pPr>
            <a:lvl5pPr marL="1440000" indent="0">
              <a:lnSpc>
                <a:spcPct val="130000"/>
              </a:lnSpc>
              <a:buNone/>
              <a:defRPr lang="zh-CN" sz="1800"/>
            </a:lvl5pPr>
          </a:lstStyle>
          <a:p>
            <a:pPr rtl="0"/>
            <a:r>
              <a:rPr lang="zh-CN" dirty="0">
                <a:cs typeface="Calibri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8AF2AC4-C59A-C554-8AE3-439077DF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91" r:id="rId3"/>
    <p:sldLayoutId id="2147483678" r:id="rId4"/>
    <p:sldLayoutId id="2147483686" r:id="rId5"/>
    <p:sldLayoutId id="2147483692" r:id="rId6"/>
    <p:sldLayoutId id="2147483662" r:id="rId7"/>
    <p:sldLayoutId id="2147483689" r:id="rId8"/>
    <p:sldLayoutId id="2147483676" r:id="rId9"/>
    <p:sldLayoutId id="2147483693" r:id="rId10"/>
    <p:sldLayoutId id="2147483690" r:id="rId11"/>
    <p:sldLayoutId id="2147483660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zh-CN" sz="3200" kern="1200" cap="none" spc="0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3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lang="zh-CN" sz="2000" kern="1200" spc="5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1pPr>
      <a:lvl2pPr marL="70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zh-CN" sz="2000" b="0" i="0" kern="1200" spc="50" baseline="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zh-CN" sz="2000" i="0" kern="1200" spc="5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zh-CN" sz="2000" b="0" i="0" kern="1200" spc="50" baseline="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zh-CN" sz="2000" kern="1200" spc="5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>
          <p15:clr>
            <a:srgbClr val="A4A3A4"/>
          </p15:clr>
        </p15:guide>
        <p15:guide id="31" pos="3840">
          <p15:clr>
            <a:srgbClr val="A4A3A4"/>
          </p15:clr>
        </p15:guide>
        <p15:guide id="32" pos="240">
          <p15:clr>
            <a:srgbClr val="547EBF"/>
          </p15:clr>
        </p15:guide>
        <p15:guide id="33" orient="horz" pos="240">
          <p15:clr>
            <a:srgbClr val="547EBF"/>
          </p15:clr>
        </p15:guide>
        <p15:guide id="34" pos="7440">
          <p15:clr>
            <a:srgbClr val="547EBF"/>
          </p15:clr>
        </p15:guide>
        <p15:guide id="35" orient="horz" pos="4080">
          <p15:clr>
            <a:srgbClr val="547EBF"/>
          </p15:clr>
        </p15:guide>
        <p15:guide id="36" pos="3960">
          <p15:clr>
            <a:srgbClr val="547EBF"/>
          </p15:clr>
        </p15:guide>
        <p15:guide id="37" pos="3720">
          <p15:clr>
            <a:srgbClr val="547EBF"/>
          </p15:clr>
        </p15:guide>
        <p15:guide id="38" pos="2112">
          <p15:clr>
            <a:srgbClr val="547EBF"/>
          </p15:clr>
        </p15:guide>
        <p15:guide id="39" pos="1848">
          <p15:clr>
            <a:srgbClr val="547EBF"/>
          </p15:clr>
        </p15:guide>
        <p15:guide id="40" pos="5568">
          <p15:clr>
            <a:srgbClr val="547EBF"/>
          </p15:clr>
        </p15:guide>
        <p15:guide id="41" pos="5832">
          <p15:clr>
            <a:srgbClr val="547EBF"/>
          </p15:clr>
        </p15:guide>
        <p15:guide id="42" pos="4968">
          <p15:clr>
            <a:srgbClr val="9FCC3B"/>
          </p15:clr>
        </p15:guide>
        <p15:guide id="43" pos="5208">
          <p15:clr>
            <a:srgbClr val="9FCC3B"/>
          </p15:clr>
        </p15:guide>
        <p15:guide id="44" pos="2712">
          <p15:clr>
            <a:srgbClr val="9FCC3B"/>
          </p15:clr>
        </p15:guide>
        <p15:guide id="45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40" y="1209735"/>
            <a:ext cx="5851860" cy="2839751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基于</a:t>
            </a:r>
            <a:r>
              <a:rPr lang="en-US" altLang="zh-CN" dirty="0"/>
              <a:t>ROB</a:t>
            </a:r>
            <a:r>
              <a:rPr lang="zh-CN" altLang="en-US" dirty="0"/>
              <a:t>扩展的</a:t>
            </a:r>
            <a:r>
              <a:rPr lang="en-US" altLang="zh-CN" dirty="0"/>
              <a:t>Tomasulo</a:t>
            </a:r>
            <a:r>
              <a:rPr lang="zh-CN" altLang="en-US" dirty="0"/>
              <a:t>算法的实现</a:t>
            </a:r>
            <a:endParaRPr lang="zh-CN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汇报人：王新新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Write</a:t>
            </a:r>
            <a:r>
              <a:rPr lang="zh-CN" altLang="en-US" dirty="0"/>
              <a:t>（）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把结果写入对应的</a:t>
            </a:r>
            <a:r>
              <a:rPr lang="en-US" altLang="zh-CN" dirty="0"/>
              <a:t>ROB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字段和等待该结果的保留站；</a:t>
            </a:r>
            <a:endParaRPr lang="en-US" altLang="zh-CN" dirty="0"/>
          </a:p>
          <a:p>
            <a:pPr rtl="0"/>
            <a:r>
              <a:rPr lang="zh-CN" altLang="en-US" dirty="0"/>
              <a:t>释放保留站；</a:t>
            </a:r>
            <a:endParaRPr lang="en-US" altLang="zh-CN" dirty="0"/>
          </a:p>
          <a:p>
            <a:pPr rtl="0"/>
            <a:r>
              <a:rPr lang="zh-CN" altLang="en-US" dirty="0"/>
              <a:t>把该周期数赋值给该指令的</a:t>
            </a:r>
            <a:r>
              <a:rPr lang="en-US" altLang="zh-CN" dirty="0"/>
              <a:t>write</a:t>
            </a:r>
            <a:r>
              <a:rPr lang="zh-CN" altLang="en-US" dirty="0"/>
              <a:t>字段，即该指令在该周期写结果。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A7C212-0388-1BB7-28CF-25347D08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07" y="130628"/>
            <a:ext cx="6404077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1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commit</a:t>
            </a:r>
            <a:r>
              <a:rPr lang="zh-CN" altLang="en-US" dirty="0"/>
              <a:t>（）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该指令位于</a:t>
            </a:r>
            <a:r>
              <a:rPr lang="en-US" altLang="zh-CN" dirty="0"/>
              <a:t>ROB</a:t>
            </a:r>
            <a:r>
              <a:rPr lang="zh-CN" altLang="en-US" dirty="0"/>
              <a:t>队列的头部而且结果已在</a:t>
            </a:r>
            <a:r>
              <a:rPr lang="en-US" altLang="zh-CN" dirty="0"/>
              <a:t>ROB</a:t>
            </a:r>
            <a:r>
              <a:rPr lang="zh-CN" altLang="en-US" dirty="0"/>
              <a:t>中就绪，即可进入确认阶段。</a:t>
            </a:r>
            <a:endParaRPr lang="en-US" altLang="zh-CN" dirty="0"/>
          </a:p>
          <a:p>
            <a:pPr rtl="0"/>
            <a:r>
              <a:rPr lang="zh-CN" altLang="en-US" dirty="0"/>
              <a:t>把</a:t>
            </a:r>
            <a:r>
              <a:rPr lang="en-US" altLang="zh-CN" dirty="0"/>
              <a:t>ROB</a:t>
            </a:r>
            <a:r>
              <a:rPr lang="zh-CN" altLang="en-US" dirty="0"/>
              <a:t>中的值通过</a:t>
            </a:r>
            <a:r>
              <a:rPr lang="en-US" altLang="zh-CN" dirty="0"/>
              <a:t>CDB</a:t>
            </a:r>
            <a:r>
              <a:rPr lang="zh-CN" altLang="en-US" dirty="0"/>
              <a:t>传给目的寄存器，并释放</a:t>
            </a:r>
            <a:r>
              <a:rPr lang="en-US" altLang="zh-CN" dirty="0"/>
              <a:t>ROB</a:t>
            </a:r>
            <a:r>
              <a:rPr lang="zh-CN" altLang="en-US" dirty="0"/>
              <a:t>；</a:t>
            </a:r>
            <a:endParaRPr lang="en-US" altLang="zh-CN" dirty="0"/>
          </a:p>
          <a:p>
            <a:pPr rtl="0"/>
            <a:r>
              <a:rPr lang="zh-CN" altLang="en-US" dirty="0"/>
              <a:t>把该周期数赋值给该指令的</a:t>
            </a:r>
            <a:r>
              <a:rPr lang="en-US" altLang="zh-CN" dirty="0"/>
              <a:t>commit</a:t>
            </a:r>
            <a:r>
              <a:rPr lang="zh-CN" altLang="en-US" dirty="0"/>
              <a:t>字段；</a:t>
            </a:r>
            <a:endParaRPr lang="zh-CN" dirty="0"/>
          </a:p>
        </p:txBody>
      </p:sp>
      <p:sp>
        <p:nvSpPr>
          <p:cNvPr id="4" name="表格占位符 3">
            <a:extLst>
              <a:ext uri="{FF2B5EF4-FFF2-40B4-BE49-F238E27FC236}">
                <a16:creationId xmlns:a16="http://schemas.microsoft.com/office/drawing/2014/main" id="{FB2F2B3A-97E7-7B09-AAFF-18405BA8400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0A8B79-7E5D-8D5F-BAFD-D1685CF9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02" y="1939224"/>
            <a:ext cx="6808504" cy="40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9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print</a:t>
            </a:r>
            <a:r>
              <a:rPr lang="zh-CN" altLang="en-US" dirty="0"/>
              <a:t>（）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5E61A7-EDDE-5D3B-1B60-05FFDF0A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45" y="127023"/>
            <a:ext cx="6248355" cy="3444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B10EDC-090A-CC09-C106-D6ED31EE8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25" y="1585094"/>
            <a:ext cx="5671134" cy="32622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BB3C9D-6BDE-9287-4EC8-551E888FB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343" y="2695787"/>
            <a:ext cx="5482526" cy="35300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65384E-30C4-FA80-5244-3109DEF9A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55" y="4080733"/>
            <a:ext cx="5267058" cy="32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7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技术难点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F9818-7589-51E7-9F61-CDE1B7A6B27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15138" y="1997075"/>
            <a:ext cx="4536353" cy="423227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2</a:t>
            </a:r>
            <a:r>
              <a:rPr lang="zh-CN" altLang="en-US" dirty="0"/>
              <a:t>、需要实现内存和寄存器的模拟，确保能够正确地加载和存储数据。对于加载（</a:t>
            </a:r>
            <a:r>
              <a:rPr lang="en-US" altLang="zh-CN" dirty="0"/>
              <a:t>load</a:t>
            </a:r>
            <a:r>
              <a:rPr lang="zh-CN" altLang="en-US" dirty="0"/>
              <a:t>）操作，需要将内存中的数据加载到寄存器或保留站中；对于存储（</a:t>
            </a:r>
            <a:r>
              <a:rPr lang="en-US" altLang="zh-CN" dirty="0"/>
              <a:t>store</a:t>
            </a:r>
            <a:r>
              <a:rPr lang="zh-CN" altLang="en-US" dirty="0"/>
              <a:t>）操作，需要将寄存器中的数据写入内存。在本项目中未解决。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B14D4-CFA5-303B-49C4-C6BBFB85D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、未考虑在分支预测失败时的操作。需要正确地处理异常情况，如清除 </a:t>
            </a:r>
            <a:r>
              <a:rPr lang="en-US" altLang="zh-CN" dirty="0"/>
              <a:t>ROB </a:t>
            </a:r>
            <a:r>
              <a:rPr lang="zh-CN" altLang="en-US" dirty="0"/>
              <a:t>和寄存器状态，并正确恢复程序执行流程。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zh-CN" altLang="en-US" dirty="0"/>
              <a:t>测试样例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2714589" cy="2364726"/>
          </a:xfrm>
        </p:spPr>
        <p:txBody>
          <a:bodyPr rtlCol="0">
            <a:normAutofit fontScale="70000" lnSpcReduction="20000"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	6</a:t>
            </a:r>
          </a:p>
          <a:p>
            <a:pPr rtl="0"/>
            <a:r>
              <a:rPr lang="en-US" altLang="zh-CN" dirty="0"/>
              <a:t>LD F6,34(R2)</a:t>
            </a:r>
          </a:p>
          <a:p>
            <a:pPr rtl="0"/>
            <a:r>
              <a:rPr lang="en-US" altLang="zh-CN" dirty="0"/>
              <a:t>LD F2,45(R3)</a:t>
            </a:r>
          </a:p>
          <a:p>
            <a:pPr rtl="0"/>
            <a:r>
              <a:rPr lang="en-US" altLang="zh-CN" dirty="0"/>
              <a:t>MULTD F0,F2,F4</a:t>
            </a:r>
          </a:p>
          <a:p>
            <a:pPr rtl="0"/>
            <a:r>
              <a:rPr lang="en-US" altLang="zh-CN" dirty="0"/>
              <a:t>SUBD F8,F6,F2</a:t>
            </a:r>
          </a:p>
          <a:p>
            <a:pPr rtl="0"/>
            <a:r>
              <a:rPr lang="en-US" altLang="zh-CN" dirty="0"/>
              <a:t>DIVD F10,F0,F6</a:t>
            </a:r>
          </a:p>
          <a:p>
            <a:pPr rtl="0"/>
            <a:r>
              <a:rPr lang="en-US" altLang="zh-CN" dirty="0"/>
              <a:t>ADDD F6,F8,F2</a:t>
            </a:r>
            <a:endParaRPr 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0B925B-BC6A-29BC-67DF-654E60E6CDF5}"/>
              </a:ext>
            </a:extLst>
          </p:cNvPr>
          <p:cNvSpPr txBox="1"/>
          <p:nvPr/>
        </p:nvSpPr>
        <p:spPr>
          <a:xfrm>
            <a:off x="4286605" y="992571"/>
            <a:ext cx="60969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//写后读冲突 </a:t>
            </a:r>
          </a:p>
          <a:p>
            <a:r>
              <a:rPr lang="zh-CN" altLang="en-US" dirty="0"/>
              <a:t>4</a:t>
            </a:r>
          </a:p>
          <a:p>
            <a:r>
              <a:rPr lang="zh-CN" altLang="en-US" dirty="0"/>
              <a:t>MULTD F0,F2,F4</a:t>
            </a:r>
          </a:p>
          <a:p>
            <a:r>
              <a:rPr lang="zh-CN" altLang="en-US" dirty="0"/>
              <a:t>DIVD F8 F4 F6</a:t>
            </a:r>
          </a:p>
          <a:p>
            <a:r>
              <a:rPr lang="zh-CN" altLang="en-US" dirty="0"/>
              <a:t>MULTD F6,F8,F0</a:t>
            </a:r>
          </a:p>
          <a:p>
            <a:r>
              <a:rPr lang="zh-CN" altLang="en-US" dirty="0"/>
              <a:t>ADDD F0,F10,F2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读后写冲突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LD F6,34(R2)</a:t>
            </a:r>
          </a:p>
          <a:p>
            <a:r>
              <a:rPr lang="en-US" altLang="zh-CN" dirty="0"/>
              <a:t>LD F6,45(R3)</a:t>
            </a:r>
          </a:p>
          <a:p>
            <a:r>
              <a:rPr lang="en-US" altLang="zh-CN" dirty="0"/>
              <a:t>ADDD F0,F2,F6</a:t>
            </a:r>
          </a:p>
          <a:p>
            <a:r>
              <a:rPr lang="en-US" altLang="zh-CN" dirty="0"/>
              <a:t>MULTD F6,F8,F0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写后写冲突	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MULTD F0,F2,F4</a:t>
            </a:r>
          </a:p>
          <a:p>
            <a:r>
              <a:rPr lang="en-US" altLang="zh-CN" dirty="0"/>
              <a:t>MULTD F6,F8,F0</a:t>
            </a:r>
          </a:p>
          <a:p>
            <a:r>
              <a:rPr lang="en-US" altLang="zh-CN" dirty="0"/>
              <a:t>ADDD F0,F8,F2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8C0A-F532-87F9-2318-0570AD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结果分析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E2056A-BEF6-DC13-BD3B-18BA90E0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986" y="80155"/>
            <a:ext cx="5587224" cy="64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5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sz="4400" dirty="0"/>
              <a:t>谢谢</a:t>
            </a:r>
            <a:r>
              <a:rPr lang="zh-CN" altLang="en-US" sz="4400" dirty="0"/>
              <a:t>大家的聆听！</a:t>
            </a:r>
            <a:endParaRPr lang="zh-CN" sz="4400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000" dirty="0"/>
              <a:t>一、项目简介</a:t>
            </a:r>
            <a:br>
              <a:rPr lang="en-US" altLang="zh-CN" sz="4000" dirty="0"/>
            </a:br>
            <a:r>
              <a:rPr lang="zh-CN" altLang="en-US" sz="4000" dirty="0"/>
              <a:t>二、项目原理</a:t>
            </a:r>
            <a:br>
              <a:rPr lang="en-US" altLang="zh-CN" sz="4000" dirty="0"/>
            </a:br>
            <a:r>
              <a:rPr lang="zh-CN" altLang="en-US" sz="4000" dirty="0"/>
              <a:t>三、项目设计</a:t>
            </a:r>
            <a:br>
              <a:rPr lang="en-US" altLang="zh-CN" sz="4000" dirty="0"/>
            </a:br>
            <a:r>
              <a:rPr lang="zh-CN" altLang="en-US" sz="4000" dirty="0"/>
              <a:t>四、技术难点</a:t>
            </a:r>
            <a:br>
              <a:rPr lang="en-US" altLang="zh-CN" sz="4000" dirty="0"/>
            </a:br>
            <a:r>
              <a:rPr lang="zh-CN" altLang="en-US" sz="4000" dirty="0"/>
              <a:t>五、结果分析</a:t>
            </a:r>
            <a:endParaRPr lang="zh-CN" sz="40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3600" dirty="0"/>
              <a:t>一、项目简介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026600" y="1906260"/>
            <a:ext cx="5597686" cy="4356056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基于</a:t>
            </a:r>
            <a:r>
              <a:rPr lang="en-US" altLang="zh-CN" dirty="0"/>
              <a:t>ROB</a:t>
            </a:r>
            <a:r>
              <a:rPr lang="zh-CN" altLang="en-US" dirty="0"/>
              <a:t>（重排序缓冲器）扩展</a:t>
            </a:r>
            <a:r>
              <a:rPr lang="en-US" altLang="zh-CN" dirty="0"/>
              <a:t>Tomasulo</a:t>
            </a:r>
            <a:r>
              <a:rPr lang="zh-CN" altLang="en-US" dirty="0"/>
              <a:t>算法是一种用于动态调度指令执行的技术，常用于乱序执行的超标量处理器中。该算法通过指令流出、执行、写结果、确认等步骤实现指令的乱序执行和顺序确认，提高了指令级并行度和处理器的吞吐量，而且还解决了</a:t>
            </a:r>
            <a:r>
              <a:rPr lang="en-US" altLang="zh-CN" dirty="0"/>
              <a:t>Tomasulo</a:t>
            </a:r>
            <a:r>
              <a:rPr lang="zh-CN" altLang="en-US" dirty="0"/>
              <a:t>算法在处理分支指令带来的控制相关时的局限，实现了精确异常。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3600" dirty="0"/>
              <a:t>二、项目原理</a:t>
            </a:r>
            <a:endParaRPr 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896953"/>
            <a:ext cx="8695107" cy="4793501"/>
          </a:xfrm>
        </p:spPr>
        <p:txBody>
          <a:bodyPr rtlCol="0">
            <a:normAutofit fontScale="85000" lnSpcReduction="10000"/>
          </a:bodyPr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、流出</a:t>
            </a:r>
          </a:p>
          <a:p>
            <a:pPr marL="0" indent="0" rtl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FIFO</a:t>
            </a:r>
            <a:r>
              <a:rPr lang="zh-CN" altLang="en-US" dirty="0"/>
              <a:t>的指令队列中获取下一条指令</a:t>
            </a:r>
            <a:r>
              <a:rPr lang="en-US" altLang="zh-CN" dirty="0"/>
              <a:t>,</a:t>
            </a:r>
            <a:r>
              <a:rPr lang="zh-CN" altLang="en-US" dirty="0"/>
              <a:t>如果有空闲的</a:t>
            </a:r>
            <a:r>
              <a:rPr lang="en-US" altLang="zh-CN" dirty="0"/>
              <a:t>RS</a:t>
            </a:r>
            <a:r>
              <a:rPr lang="zh-CN" altLang="en-US" dirty="0"/>
              <a:t>项和</a:t>
            </a:r>
            <a:r>
              <a:rPr lang="en-US" altLang="zh-CN" dirty="0"/>
              <a:t>ROB</a:t>
            </a:r>
            <a:r>
              <a:rPr lang="zh-CN" altLang="en-US" dirty="0"/>
              <a:t>项，就流出指令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/>
              <a:t>RS</a:t>
            </a:r>
            <a:r>
              <a:rPr lang="zh-CN" altLang="en-US" dirty="0"/>
              <a:t>或</a:t>
            </a:r>
            <a:r>
              <a:rPr lang="en-US" altLang="zh-CN" dirty="0"/>
              <a:t>ROB</a:t>
            </a:r>
            <a:r>
              <a:rPr lang="zh-CN" altLang="en-US" dirty="0"/>
              <a:t>项不可用，就会导致结构冲突，阻塞后续的指令不能发出。如果操作数可用，读取它们并将它们存储在保留站。操作数可以从寄存器文件或从</a:t>
            </a:r>
            <a:r>
              <a:rPr lang="en-US" altLang="zh-CN" dirty="0"/>
              <a:t>ROB</a:t>
            </a:r>
            <a:r>
              <a:rPr lang="zh-CN" altLang="en-US" dirty="0"/>
              <a:t>中读取。</a:t>
            </a:r>
          </a:p>
          <a:p>
            <a:pPr marL="0" indent="0" rtl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、执行</a:t>
            </a:r>
          </a:p>
          <a:p>
            <a:pPr marL="0" indent="0" rtl="0">
              <a:buNone/>
            </a:pPr>
            <a:r>
              <a:rPr lang="zh-CN" altLang="en-US" dirty="0"/>
              <a:t>当所有操作数就绪时，即可执行指令，一旦指令进入执行阶段，就释放保留站。</a:t>
            </a:r>
          </a:p>
          <a:p>
            <a:pPr marL="0" indent="0" rtl="0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、写结果</a:t>
            </a:r>
          </a:p>
          <a:p>
            <a:pPr marL="0" indent="0" rtl="0">
              <a:buNone/>
            </a:pPr>
            <a:r>
              <a:rPr lang="zh-CN" altLang="en-US" dirty="0"/>
              <a:t>当结果可用时，将其写到</a:t>
            </a:r>
            <a:r>
              <a:rPr lang="en-US" altLang="zh-CN" dirty="0"/>
              <a:t>CDB</a:t>
            </a:r>
            <a:r>
              <a:rPr lang="zh-CN" altLang="en-US" dirty="0"/>
              <a:t>，并通过</a:t>
            </a:r>
            <a:r>
              <a:rPr lang="en-US" altLang="zh-CN" dirty="0"/>
              <a:t>CDB</a:t>
            </a:r>
            <a:r>
              <a:rPr lang="zh-CN" altLang="en-US" dirty="0"/>
              <a:t>写入</a:t>
            </a:r>
            <a:r>
              <a:rPr lang="en-US" altLang="zh-CN" dirty="0"/>
              <a:t>ROB</a:t>
            </a:r>
            <a:r>
              <a:rPr lang="zh-CN" altLang="en-US" dirty="0"/>
              <a:t>，以及等待该结果的保留站。</a:t>
            </a:r>
          </a:p>
          <a:p>
            <a:pPr marL="0" indent="0" rtl="0"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、确认</a:t>
            </a:r>
            <a:endParaRPr lang="en-US" altLang="zh-CN" b="1" dirty="0"/>
          </a:p>
          <a:p>
            <a:pPr marL="0" indent="0" rtl="0">
              <a:buNone/>
            </a:pPr>
            <a:r>
              <a:rPr lang="zh-CN" altLang="en-US" dirty="0"/>
              <a:t>指令到达</a:t>
            </a:r>
            <a:r>
              <a:rPr lang="en-US" altLang="zh-CN" dirty="0"/>
              <a:t>ROB</a:t>
            </a:r>
            <a:r>
              <a:rPr lang="zh-CN" altLang="en-US" dirty="0"/>
              <a:t>的头部并且其结果已就绪时。分三种情况，正常的提交情况把</a:t>
            </a:r>
            <a:r>
              <a:rPr lang="en-US" altLang="zh-CN" dirty="0"/>
              <a:t>ROB</a:t>
            </a:r>
            <a:r>
              <a:rPr lang="zh-CN" altLang="en-US" dirty="0"/>
              <a:t>中的值写到对应的目的寄存器，并从</a:t>
            </a:r>
            <a:r>
              <a:rPr lang="en-US" altLang="zh-CN" dirty="0"/>
              <a:t>ROB</a:t>
            </a:r>
            <a:r>
              <a:rPr lang="zh-CN" altLang="en-US" dirty="0"/>
              <a:t>中删除该指令；存储与此类似，只是更新的是内存而不是结果寄存器。当一个预测错误的分支到达</a:t>
            </a:r>
            <a:r>
              <a:rPr lang="en-US" altLang="zh-CN" dirty="0"/>
              <a:t>ROB</a:t>
            </a:r>
            <a:r>
              <a:rPr lang="zh-CN" altLang="en-US" dirty="0"/>
              <a:t>的头部时，它表明猜测是错误的。清空相关的</a:t>
            </a:r>
            <a:r>
              <a:rPr lang="en-US" altLang="zh-CN" dirty="0"/>
              <a:t>ROB</a:t>
            </a:r>
            <a:r>
              <a:rPr lang="zh-CN" altLang="en-US" dirty="0"/>
              <a:t>，并在分支指令的另一条分支上处重新开始执行。如果是预测正确的分支到达</a:t>
            </a:r>
            <a:r>
              <a:rPr lang="en-US" altLang="zh-CN" dirty="0"/>
              <a:t>ROB</a:t>
            </a:r>
            <a:r>
              <a:rPr lang="zh-CN" altLang="en-US" dirty="0"/>
              <a:t>的头部代表该分支完成。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38" y="280779"/>
            <a:ext cx="11104724" cy="118504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3600" dirty="0"/>
              <a:t>三、项目设计</a:t>
            </a:r>
            <a:endParaRPr lang="zh-CN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9820E58-1C82-0BEB-39D9-21B55C2C353F}"/>
              </a:ext>
            </a:extLst>
          </p:cNvPr>
          <p:cNvGraphicFramePr>
            <a:graphicFrameLocks noGrp="1"/>
          </p:cNvGraphicFramePr>
          <p:nvPr>
            <p:ph sz="half" idx="12"/>
            <p:extLst>
              <p:ext uri="{D42A27DB-BD31-4B8C-83A1-F6EECF244321}">
                <p14:modId xmlns:p14="http://schemas.microsoft.com/office/powerpoint/2010/main" val="4141620136"/>
              </p:ext>
            </p:extLst>
          </p:nvPr>
        </p:nvGraphicFramePr>
        <p:xfrm>
          <a:off x="3521667" y="1786933"/>
          <a:ext cx="5399088" cy="423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38" y="280779"/>
            <a:ext cx="11104724" cy="118504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数据结构</a:t>
            </a:r>
            <a:endParaRPr 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9891DE-CEDE-1DA2-C6B1-3B951C2C1FF3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1493712" y="2147365"/>
            <a:ext cx="3938988" cy="229714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2A6386-527B-E11E-B8A3-98DA8EE77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572" y="338762"/>
            <a:ext cx="3708716" cy="19759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4406E4-EC8D-4A89-5240-5EA8B921B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712" y="2703771"/>
            <a:ext cx="4806890" cy="1977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38C0ED-61CF-ACE0-BFD5-D777CDB50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235" y="4881644"/>
            <a:ext cx="10419996" cy="15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read</a:t>
            </a:r>
            <a:r>
              <a:rPr lang="zh-CN" altLang="en-US" dirty="0"/>
              <a:t>（）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].name</a:t>
            </a:r>
          </a:p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].op </a:t>
            </a:r>
          </a:p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].fi </a:t>
            </a:r>
          </a:p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].fj </a:t>
            </a:r>
          </a:p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fk</a:t>
            </a:r>
            <a:r>
              <a:rPr lang="en-US" altLang="zh-CN" dirty="0"/>
              <a:t> </a:t>
            </a:r>
          </a:p>
          <a:p>
            <a:pPr rtl="0"/>
            <a:r>
              <a:rPr lang="en-US" altLang="zh-CN" dirty="0"/>
              <a:t> instruction[</a:t>
            </a:r>
            <a:r>
              <a:rPr lang="en-US" altLang="zh-CN" dirty="0" err="1"/>
              <a:t>i</a:t>
            </a:r>
            <a:r>
              <a:rPr lang="en-US" altLang="zh-CN" dirty="0"/>
              <a:t>].A</a:t>
            </a:r>
            <a:endParaRPr 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BC1C84-B226-2B07-04F8-F4539B2E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775" y="141987"/>
            <a:ext cx="5817152" cy="49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Issue</a:t>
            </a:r>
            <a:r>
              <a:rPr lang="zh-CN" altLang="en-US" dirty="0"/>
              <a:t>（）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每次把</a:t>
            </a:r>
            <a:r>
              <a:rPr lang="en-US" altLang="zh-CN" dirty="0"/>
              <a:t>q</a:t>
            </a:r>
            <a:r>
              <a:rPr lang="zh-CN" altLang="en-US" dirty="0"/>
              <a:t>队头元素弹出，暂存到</a:t>
            </a:r>
            <a:r>
              <a:rPr lang="en-US" altLang="zh-CN" dirty="0"/>
              <a:t>x </a:t>
            </a:r>
            <a:r>
              <a:rPr lang="zh-CN" altLang="en-US" dirty="0"/>
              <a:t>里面。</a:t>
            </a:r>
            <a:endParaRPr lang="en-US" altLang="zh-CN" dirty="0"/>
          </a:p>
          <a:p>
            <a:pPr rtl="0"/>
            <a:r>
              <a:rPr lang="zh-CN" altLang="en-US" dirty="0"/>
              <a:t>根据操作码，为该指令分配一个对应的保留站和</a:t>
            </a:r>
            <a:r>
              <a:rPr lang="en-US" altLang="zh-CN" dirty="0"/>
              <a:t>ROB</a:t>
            </a:r>
            <a:r>
              <a:rPr lang="zh-CN" altLang="en-US" dirty="0"/>
              <a:t>，预约目的寄存器，同时把该指令的</a:t>
            </a:r>
            <a:r>
              <a:rPr lang="en-US" altLang="zh-CN" dirty="0"/>
              <a:t>issue</a:t>
            </a:r>
            <a:r>
              <a:rPr lang="zh-CN" altLang="en-US" dirty="0"/>
              <a:t>字段置为该周期，代表流出周期是该周期。</a:t>
            </a:r>
            <a:endParaRPr lang="en-US" altLang="zh-CN" dirty="0"/>
          </a:p>
          <a:p>
            <a:pPr rtl="0"/>
            <a:r>
              <a:rPr lang="zh-CN" altLang="en-US" dirty="0"/>
              <a:t>其他指令比如</a:t>
            </a:r>
            <a:r>
              <a:rPr lang="en-US" altLang="zh-CN" dirty="0"/>
              <a:t>store</a:t>
            </a:r>
            <a:r>
              <a:rPr lang="zh-CN" altLang="en-US" dirty="0"/>
              <a:t>和浮点指令，处理类似。</a:t>
            </a:r>
            <a:endParaRPr 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DEA57A-13ED-6715-DFBA-66AD8613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51" y="0"/>
            <a:ext cx="6826335" cy="47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Execute</a:t>
            </a:r>
            <a:r>
              <a:rPr lang="zh-CN" altLang="en-US" dirty="0"/>
              <a:t>（）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分别遍历</a:t>
            </a:r>
            <a:r>
              <a:rPr lang="en-US" altLang="zh-CN" dirty="0"/>
              <a:t>load,</a:t>
            </a:r>
            <a:r>
              <a:rPr lang="zh-CN" altLang="en-US" dirty="0"/>
              <a:t>保留站</a:t>
            </a:r>
            <a:r>
              <a:rPr lang="en-US" altLang="zh-CN" dirty="0"/>
              <a:t>,add</a:t>
            </a:r>
            <a:r>
              <a:rPr lang="zh-CN" altLang="en-US" dirty="0"/>
              <a:t>保留站，</a:t>
            </a:r>
            <a:r>
              <a:rPr lang="en-US" altLang="zh-CN" dirty="0" err="1"/>
              <a:t>mult</a:t>
            </a:r>
            <a:r>
              <a:rPr lang="zh-CN" altLang="en-US" dirty="0"/>
              <a:t>保留站，如果该保留站项的源操作数均就绪，即可进入执行阶段。</a:t>
            </a:r>
            <a:endParaRPr lang="en-US" altLang="zh-CN" dirty="0"/>
          </a:p>
          <a:p>
            <a:pPr rtl="0"/>
            <a:r>
              <a:rPr lang="en-US" altLang="zh-CN" dirty="0"/>
              <a:t>load</a:t>
            </a:r>
            <a:r>
              <a:rPr lang="zh-CN" altLang="en-US" dirty="0"/>
              <a:t>指令的操作是计算有效地址</a:t>
            </a:r>
            <a:r>
              <a:rPr lang="en-US" altLang="zh-CN" dirty="0" err="1"/>
              <a:t>vj+A</a:t>
            </a:r>
            <a:r>
              <a:rPr lang="zh-CN" altLang="en-US" dirty="0"/>
              <a:t>，读内存；</a:t>
            </a:r>
            <a:endParaRPr lang="en-US" altLang="zh-CN" dirty="0"/>
          </a:p>
          <a:p>
            <a:pPr rtl="0"/>
            <a:r>
              <a:rPr lang="zh-CN" altLang="en-US" dirty="0"/>
              <a:t>浮点指令，</a:t>
            </a:r>
            <a:r>
              <a:rPr lang="en-US" altLang="zh-CN" dirty="0" err="1"/>
              <a:t>vj,vk</a:t>
            </a:r>
            <a:r>
              <a:rPr lang="zh-CN" altLang="en-US" dirty="0"/>
              <a:t>的值进行浮点运算；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BFE077-1FC3-3358-557B-997898DA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17" y="283974"/>
            <a:ext cx="7363286" cy="46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9643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38322_TF11158769_Win32.potx" id="{26FA62E1-DBBF-48FF-9245-E9735EAA40FE}" vid="{B172AA2A-3AC4-416C-842E-7413C0D994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磨砂设计</Template>
  <TotalTime>2321</TotalTime>
  <Words>895</Words>
  <Application>Microsoft Office PowerPoint</Application>
  <PresentationFormat>宽屏</PresentationFormat>
  <Paragraphs>94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Arial</vt:lpstr>
      <vt:lpstr>Calibri</vt:lpstr>
      <vt:lpstr>Wingdings</vt:lpstr>
      <vt:lpstr>FrostyVTI</vt:lpstr>
      <vt:lpstr>基于ROB扩展的Tomasulo算法的实现</vt:lpstr>
      <vt:lpstr>一、项目简介 二、项目原理 三、项目设计 四、技术难点 五、结果分析</vt:lpstr>
      <vt:lpstr>一、项目简介</vt:lpstr>
      <vt:lpstr>二、项目原理</vt:lpstr>
      <vt:lpstr>三、项目设计</vt:lpstr>
      <vt:lpstr>数据结构</vt:lpstr>
      <vt:lpstr>read（）</vt:lpstr>
      <vt:lpstr>Issue（）</vt:lpstr>
      <vt:lpstr>Execute（）</vt:lpstr>
      <vt:lpstr>Write（）</vt:lpstr>
      <vt:lpstr>commit（）</vt:lpstr>
      <vt:lpstr>print（）</vt:lpstr>
      <vt:lpstr>技术难点</vt:lpstr>
      <vt:lpstr>测试样例</vt:lpstr>
      <vt:lpstr>结果分析</vt:lpstr>
      <vt:lpstr>谢谢大家的聆听！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新新 王</dc:creator>
  <cp:lastModifiedBy>新新 王</cp:lastModifiedBy>
  <cp:revision>2</cp:revision>
  <dcterms:created xsi:type="dcterms:W3CDTF">2024-06-23T10:17:26Z</dcterms:created>
  <dcterms:modified xsi:type="dcterms:W3CDTF">2024-06-25T00:58:33Z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