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20" r:id="rId3"/>
    <p:sldId id="256" r:id="rId5"/>
    <p:sldId id="318" r:id="rId6"/>
    <p:sldId id="313" r:id="rId7"/>
    <p:sldId id="315" r:id="rId8"/>
    <p:sldId id="324" r:id="rId9"/>
    <p:sldId id="260" r:id="rId10"/>
    <p:sldId id="336" r:id="rId11"/>
    <p:sldId id="322" r:id="rId12"/>
    <p:sldId id="323" r:id="rId13"/>
    <p:sldId id="325" r:id="rId14"/>
    <p:sldId id="326" r:id="rId15"/>
    <p:sldId id="327" r:id="rId16"/>
    <p:sldId id="317" r:id="rId17"/>
    <p:sldId id="328" r:id="rId18"/>
    <p:sldId id="338" r:id="rId19"/>
    <p:sldId id="337" r:id="rId20"/>
    <p:sldId id="339" r:id="rId21"/>
    <p:sldId id="268" r:id="rId22"/>
  </p:sldIdLst>
  <p:sldSz cx="12192000" cy="6858000"/>
  <p:notesSz cx="6858000" cy="9144000"/>
  <p:custDataLst>
    <p:tags r:id="rId30"/>
  </p:custDataLst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505E3EF-67EA-436B-97B2-0124C06EBD24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5660" autoAdjust="0"/>
  </p:normalViewPr>
  <p:slideViewPr>
    <p:cSldViewPr snapToGrid="0">
      <p:cViewPr varScale="1">
        <p:scale>
          <a:sx n="84" d="100"/>
          <a:sy n="84" d="100"/>
        </p:scale>
        <p:origin x="351" y="4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93" d="100"/>
          <a:sy n="93" d="100"/>
        </p:scale>
        <p:origin x="295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5.xml"/><Relationship Id="rId3" Type="http://schemas.openxmlformats.org/officeDocument/2006/relationships/slide" Target="slides/slide1.xml"/><Relationship Id="rId29" Type="http://schemas.openxmlformats.org/officeDocument/2006/relationships/customXml" Target="../customXml/item3.xml"/><Relationship Id="rId28" Type="http://schemas.openxmlformats.org/officeDocument/2006/relationships/customXml" Target="../customXml/item2.xml"/><Relationship Id="rId27" Type="http://schemas.openxmlformats.org/officeDocument/2006/relationships/customXml" Target="../customXml/item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81F65-E5C3-4586-B3E7-679BF13EB05C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30A660E-FA97-47A6-BA32-81CC55E01E25}">
      <dgm:prSet phldrT="[文本]"/>
      <dgm:spPr/>
      <dgm:t>
        <a:bodyPr/>
        <a:lstStyle/>
        <a:p>
          <a:r>
            <a:rPr lang="en-US" altLang="zh-CN" dirty="0"/>
            <a:t>read</a:t>
          </a:r>
          <a:r>
            <a:rPr lang="zh-CN" altLang="en-US" dirty="0"/>
            <a:t>（）</a:t>
          </a:r>
        </a:p>
      </dgm:t>
    </dgm:pt>
    <dgm:pt modelId="{6AE431CB-CEB5-46C7-85A7-560025990AA6}" cxnId="{01518388-5F0B-415E-ADF1-01157F72E3C4}" type="parTrans">
      <dgm:prSet/>
      <dgm:spPr/>
      <dgm:t>
        <a:bodyPr/>
        <a:lstStyle/>
        <a:p>
          <a:endParaRPr lang="zh-CN" altLang="en-US"/>
        </a:p>
      </dgm:t>
    </dgm:pt>
    <dgm:pt modelId="{6F7B2C49-ACD0-47FD-90B4-8E2B4F787B42}" cxnId="{01518388-5F0B-415E-ADF1-01157F72E3C4}" type="sibTrans">
      <dgm:prSet/>
      <dgm:spPr/>
      <dgm:t>
        <a:bodyPr/>
        <a:lstStyle/>
        <a:p>
          <a:endParaRPr lang="zh-CN" altLang="en-US"/>
        </a:p>
      </dgm:t>
    </dgm:pt>
    <dgm:pt modelId="{FB44D637-4960-45E7-A8CC-C3738CFAA702}">
      <dgm:prSet phldrT="[文本]"/>
      <dgm:spPr/>
      <dgm:t>
        <a:bodyPr/>
        <a:lstStyle/>
        <a:p>
          <a:r>
            <a:rPr lang="en-US" altLang="zh-CN" dirty="0"/>
            <a:t>issue</a:t>
          </a:r>
          <a:r>
            <a:rPr lang="zh-CN" altLang="en-US" dirty="0"/>
            <a:t>（）</a:t>
          </a:r>
        </a:p>
      </dgm:t>
    </dgm:pt>
    <dgm:pt modelId="{4BC940C5-21BC-415D-AA1F-6713FBA9E4A5}" cxnId="{90B6218A-40D1-4D0A-B9A0-49E90EC37DE7}" type="parTrans">
      <dgm:prSet/>
      <dgm:spPr/>
      <dgm:t>
        <a:bodyPr/>
        <a:lstStyle/>
        <a:p>
          <a:endParaRPr lang="zh-CN" altLang="en-US"/>
        </a:p>
      </dgm:t>
    </dgm:pt>
    <dgm:pt modelId="{F40032DE-1286-4410-8B36-A1031510F3A8}" cxnId="{90B6218A-40D1-4D0A-B9A0-49E90EC37DE7}" type="sibTrans">
      <dgm:prSet/>
      <dgm:spPr/>
      <dgm:t>
        <a:bodyPr/>
        <a:lstStyle/>
        <a:p>
          <a:endParaRPr lang="zh-CN" altLang="en-US"/>
        </a:p>
      </dgm:t>
    </dgm:pt>
    <dgm:pt modelId="{EBC3D376-01EC-4CB6-B61B-5864581EAAF9}">
      <dgm:prSet phldrT="[文本]"/>
      <dgm:spPr/>
      <dgm:t>
        <a:bodyPr/>
        <a:lstStyle/>
        <a:p>
          <a:r>
            <a:rPr lang="en-US" altLang="zh-CN" dirty="0"/>
            <a:t>execute</a:t>
          </a:r>
          <a:r>
            <a:rPr lang="zh-CN" altLang="en-US" dirty="0"/>
            <a:t>（）</a:t>
          </a:r>
        </a:p>
      </dgm:t>
    </dgm:pt>
    <dgm:pt modelId="{F8EF34A9-A061-4B0C-9552-EBD1BC7AB465}" cxnId="{E2DC142D-90E5-45BB-A9C5-DFD82B2E8E23}" type="parTrans">
      <dgm:prSet/>
      <dgm:spPr/>
      <dgm:t>
        <a:bodyPr/>
        <a:lstStyle/>
        <a:p>
          <a:endParaRPr lang="zh-CN" altLang="en-US"/>
        </a:p>
      </dgm:t>
    </dgm:pt>
    <dgm:pt modelId="{F4775D67-2C61-4271-BA22-4F1FADCCADE3}" cxnId="{E2DC142D-90E5-45BB-A9C5-DFD82B2E8E23}" type="sibTrans">
      <dgm:prSet/>
      <dgm:spPr/>
      <dgm:t>
        <a:bodyPr/>
        <a:lstStyle/>
        <a:p>
          <a:endParaRPr lang="zh-CN" altLang="en-US"/>
        </a:p>
      </dgm:t>
    </dgm:pt>
    <dgm:pt modelId="{089FF4A2-4017-4699-8F4B-E0015D07FA8F}">
      <dgm:prSet phldrT="[文本]"/>
      <dgm:spPr/>
      <dgm:t>
        <a:bodyPr/>
        <a:lstStyle/>
        <a:p>
          <a:r>
            <a:rPr lang="en-US" altLang="zh-CN" dirty="0"/>
            <a:t>write</a:t>
          </a:r>
          <a:r>
            <a:rPr lang="zh-CN" altLang="en-US" dirty="0"/>
            <a:t>（）</a:t>
          </a:r>
        </a:p>
      </dgm:t>
    </dgm:pt>
    <dgm:pt modelId="{CE3D3285-1793-44B9-8471-07514504498B}" cxnId="{DCD7C683-0C04-499B-8460-44D34A02BBEA}" type="parTrans">
      <dgm:prSet/>
      <dgm:spPr/>
      <dgm:t>
        <a:bodyPr/>
        <a:lstStyle/>
        <a:p>
          <a:endParaRPr lang="zh-CN" altLang="en-US"/>
        </a:p>
      </dgm:t>
    </dgm:pt>
    <dgm:pt modelId="{A5413F9A-97BD-428E-BCC6-E06B9311A804}" cxnId="{DCD7C683-0C04-499B-8460-44D34A02BBEA}" type="sibTrans">
      <dgm:prSet/>
      <dgm:spPr/>
      <dgm:t>
        <a:bodyPr/>
        <a:lstStyle/>
        <a:p>
          <a:endParaRPr lang="zh-CN" altLang="en-US"/>
        </a:p>
      </dgm:t>
    </dgm:pt>
    <dgm:pt modelId="{09DD6C8F-E25F-4AAD-8C7B-5672332C2D41}">
      <dgm:prSet phldrT="[文本]"/>
      <dgm:spPr/>
      <dgm:t>
        <a:bodyPr/>
        <a:lstStyle/>
        <a:p>
          <a:r>
            <a:rPr lang="en-US" altLang="zh-CN" dirty="0"/>
            <a:t>commit</a:t>
          </a:r>
          <a:r>
            <a:rPr lang="zh-CN" altLang="en-US" dirty="0"/>
            <a:t>（）</a:t>
          </a:r>
        </a:p>
      </dgm:t>
    </dgm:pt>
    <dgm:pt modelId="{B50ECA25-14C2-4DFF-93B4-847D0D58308E}" cxnId="{21A3F144-535E-4FBC-90BF-A44D09AAA92A}" type="parTrans">
      <dgm:prSet/>
      <dgm:spPr/>
      <dgm:t>
        <a:bodyPr/>
        <a:lstStyle/>
        <a:p>
          <a:endParaRPr lang="zh-CN" altLang="en-US"/>
        </a:p>
      </dgm:t>
    </dgm:pt>
    <dgm:pt modelId="{E120002F-4E28-44EB-9DC6-B4B85401D1AF}" cxnId="{21A3F144-535E-4FBC-90BF-A44D09AAA92A}" type="sibTrans">
      <dgm:prSet/>
      <dgm:spPr/>
      <dgm:t>
        <a:bodyPr/>
        <a:lstStyle/>
        <a:p>
          <a:endParaRPr lang="zh-CN" altLang="en-US"/>
        </a:p>
      </dgm:t>
    </dgm:pt>
    <dgm:pt modelId="{78041444-58F4-49F3-B243-C532BEE135CE}">
      <dgm:prSet phldrT="[文本]"/>
      <dgm:spPr/>
      <dgm:t>
        <a:bodyPr/>
        <a:lstStyle/>
        <a:p>
          <a:r>
            <a:rPr lang="en-US" altLang="zh-CN" dirty="0"/>
            <a:t>print</a:t>
          </a:r>
          <a:r>
            <a:rPr lang="zh-CN" altLang="en-US" dirty="0"/>
            <a:t>（）</a:t>
          </a:r>
        </a:p>
      </dgm:t>
    </dgm:pt>
    <dgm:pt modelId="{9A90766B-F074-410F-84E9-20E06C35C228}" cxnId="{CB427D52-5594-4592-8D25-596144358498}" type="parTrans">
      <dgm:prSet/>
      <dgm:spPr/>
      <dgm:t>
        <a:bodyPr/>
        <a:lstStyle/>
        <a:p>
          <a:endParaRPr lang="zh-CN" altLang="en-US"/>
        </a:p>
      </dgm:t>
    </dgm:pt>
    <dgm:pt modelId="{4EFB42DF-BFA4-4BCB-8902-AAA72E46851F}" cxnId="{CB427D52-5594-4592-8D25-596144358498}" type="sibTrans">
      <dgm:prSet/>
      <dgm:spPr/>
      <dgm:t>
        <a:bodyPr/>
        <a:lstStyle/>
        <a:p>
          <a:endParaRPr lang="zh-CN" altLang="en-US"/>
        </a:p>
      </dgm:t>
    </dgm:pt>
    <dgm:pt modelId="{050008BB-82A8-4BAF-8BAB-C2FAB187E768}" type="pres">
      <dgm:prSet presAssocID="{46B81F65-E5C3-4586-B3E7-679BF13EB05C}" presName="linear" presStyleCnt="0">
        <dgm:presLayoutVars>
          <dgm:dir/>
          <dgm:animLvl val="lvl"/>
          <dgm:resizeHandles val="exact"/>
        </dgm:presLayoutVars>
      </dgm:prSet>
      <dgm:spPr/>
    </dgm:pt>
    <dgm:pt modelId="{9E2E8C0F-F380-4B91-991E-8B4C8186ED69}" type="pres">
      <dgm:prSet presAssocID="{230A660E-FA97-47A6-BA32-81CC55E01E25}" presName="parentLin" presStyleCnt="0"/>
      <dgm:spPr/>
    </dgm:pt>
    <dgm:pt modelId="{371A672D-1212-4089-B498-BCFB5FE6361C}" type="pres">
      <dgm:prSet presAssocID="{230A660E-FA97-47A6-BA32-81CC55E01E25}" presName="parentLeftMargin" presStyleLbl="node1" presStyleIdx="0" presStyleCnt="6"/>
      <dgm:spPr/>
    </dgm:pt>
    <dgm:pt modelId="{52BC418F-0BB3-44E6-9C88-A4E0812F520B}" type="pres">
      <dgm:prSet presAssocID="{230A660E-FA97-47A6-BA32-81CC55E01E2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4D4926E-3E30-43AC-85B7-DD47131315CF}" type="pres">
      <dgm:prSet presAssocID="{230A660E-FA97-47A6-BA32-81CC55E01E25}" presName="negativeSpace" presStyleCnt="0"/>
      <dgm:spPr/>
    </dgm:pt>
    <dgm:pt modelId="{22162202-EAD6-4359-B599-81F096763FE4}" type="pres">
      <dgm:prSet presAssocID="{230A660E-FA97-47A6-BA32-81CC55E01E25}" presName="childText" presStyleLbl="conFgAcc1" presStyleIdx="0" presStyleCnt="6">
        <dgm:presLayoutVars>
          <dgm:bulletEnabled val="1"/>
        </dgm:presLayoutVars>
      </dgm:prSet>
      <dgm:spPr/>
    </dgm:pt>
    <dgm:pt modelId="{3901E34E-530D-4BFD-A074-E3BE039C7344}" type="pres">
      <dgm:prSet presAssocID="{6F7B2C49-ACD0-47FD-90B4-8E2B4F787B42}" presName="spaceBetweenRectangles" presStyleCnt="0"/>
      <dgm:spPr/>
    </dgm:pt>
    <dgm:pt modelId="{1F5DDB5A-0B6F-4A07-8456-5E6792BF9A71}" type="pres">
      <dgm:prSet presAssocID="{FB44D637-4960-45E7-A8CC-C3738CFAA702}" presName="parentLin" presStyleCnt="0"/>
      <dgm:spPr/>
    </dgm:pt>
    <dgm:pt modelId="{1C59F4C6-BC41-4A4F-99B7-D2040319AD94}" type="pres">
      <dgm:prSet presAssocID="{FB44D637-4960-45E7-A8CC-C3738CFAA702}" presName="parentLeftMargin" presStyleLbl="node1" presStyleIdx="0" presStyleCnt="6"/>
      <dgm:spPr/>
    </dgm:pt>
    <dgm:pt modelId="{5CD7B2EB-5C18-4E17-BFF1-4611BED7FC62}" type="pres">
      <dgm:prSet presAssocID="{FB44D637-4960-45E7-A8CC-C3738CFAA702}" presName="parentText" presStyleLbl="node1" presStyleIdx="1" presStyleCnt="6" custLinFactNeighborX="-4208" custLinFactNeighborY="-3848">
        <dgm:presLayoutVars>
          <dgm:chMax val="0"/>
          <dgm:bulletEnabled val="1"/>
        </dgm:presLayoutVars>
      </dgm:prSet>
      <dgm:spPr/>
    </dgm:pt>
    <dgm:pt modelId="{F8D2C62A-8743-444B-8180-C16FF861D159}" type="pres">
      <dgm:prSet presAssocID="{FB44D637-4960-45E7-A8CC-C3738CFAA702}" presName="negativeSpace" presStyleCnt="0"/>
      <dgm:spPr/>
    </dgm:pt>
    <dgm:pt modelId="{CFDE4668-93D0-4975-9F02-55632365250F}" type="pres">
      <dgm:prSet presAssocID="{FB44D637-4960-45E7-A8CC-C3738CFAA702}" presName="childText" presStyleLbl="conFgAcc1" presStyleIdx="1" presStyleCnt="6">
        <dgm:presLayoutVars>
          <dgm:bulletEnabled val="1"/>
        </dgm:presLayoutVars>
      </dgm:prSet>
      <dgm:spPr/>
    </dgm:pt>
    <dgm:pt modelId="{ECAB5EFE-24B8-4D11-B6D3-4BEA9629E39B}" type="pres">
      <dgm:prSet presAssocID="{F40032DE-1286-4410-8B36-A1031510F3A8}" presName="spaceBetweenRectangles" presStyleCnt="0"/>
      <dgm:spPr/>
    </dgm:pt>
    <dgm:pt modelId="{D08CEAF8-37EE-453C-AB32-95E0F3C8CB35}" type="pres">
      <dgm:prSet presAssocID="{EBC3D376-01EC-4CB6-B61B-5864581EAAF9}" presName="parentLin" presStyleCnt="0"/>
      <dgm:spPr/>
    </dgm:pt>
    <dgm:pt modelId="{E1C5A656-DDEA-4C32-9D67-8471F160040C}" type="pres">
      <dgm:prSet presAssocID="{EBC3D376-01EC-4CB6-B61B-5864581EAAF9}" presName="parentLeftMargin" presStyleLbl="node1" presStyleIdx="1" presStyleCnt="6"/>
      <dgm:spPr/>
    </dgm:pt>
    <dgm:pt modelId="{DFA8B003-2064-4536-A9C9-7889D613BCF7}" type="pres">
      <dgm:prSet presAssocID="{EBC3D376-01EC-4CB6-B61B-5864581EAAF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E929145-B9A9-4226-9074-060D1B5D1A4E}" type="pres">
      <dgm:prSet presAssocID="{EBC3D376-01EC-4CB6-B61B-5864581EAAF9}" presName="negativeSpace" presStyleCnt="0"/>
      <dgm:spPr/>
    </dgm:pt>
    <dgm:pt modelId="{7E9F2185-E902-4639-BE7D-04A4E2405083}" type="pres">
      <dgm:prSet presAssocID="{EBC3D376-01EC-4CB6-B61B-5864581EAAF9}" presName="childText" presStyleLbl="conFgAcc1" presStyleIdx="2" presStyleCnt="6">
        <dgm:presLayoutVars>
          <dgm:bulletEnabled val="1"/>
        </dgm:presLayoutVars>
      </dgm:prSet>
      <dgm:spPr/>
    </dgm:pt>
    <dgm:pt modelId="{5A02F0AE-0725-4C87-AA5E-7912B50DF499}" type="pres">
      <dgm:prSet presAssocID="{F4775D67-2C61-4271-BA22-4F1FADCCADE3}" presName="spaceBetweenRectangles" presStyleCnt="0"/>
      <dgm:spPr/>
    </dgm:pt>
    <dgm:pt modelId="{787F7F8B-5C95-4602-B66E-90ADE72BC6D6}" type="pres">
      <dgm:prSet presAssocID="{089FF4A2-4017-4699-8F4B-E0015D07FA8F}" presName="parentLin" presStyleCnt="0"/>
      <dgm:spPr/>
    </dgm:pt>
    <dgm:pt modelId="{0356C226-48EA-4747-B23B-46B836609E65}" type="pres">
      <dgm:prSet presAssocID="{089FF4A2-4017-4699-8F4B-E0015D07FA8F}" presName="parentLeftMargin" presStyleLbl="node1" presStyleIdx="2" presStyleCnt="6"/>
      <dgm:spPr/>
    </dgm:pt>
    <dgm:pt modelId="{2FB136B6-BC1C-4F90-9F09-41C9FB3489C6}" type="pres">
      <dgm:prSet presAssocID="{089FF4A2-4017-4699-8F4B-E0015D07FA8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CDA830F-FFE2-4822-91A5-D4CA487F2ECD}" type="pres">
      <dgm:prSet presAssocID="{089FF4A2-4017-4699-8F4B-E0015D07FA8F}" presName="negativeSpace" presStyleCnt="0"/>
      <dgm:spPr/>
    </dgm:pt>
    <dgm:pt modelId="{DF6E4DA1-90D6-49D6-B1CE-5EEC67EE7E87}" type="pres">
      <dgm:prSet presAssocID="{089FF4A2-4017-4699-8F4B-E0015D07FA8F}" presName="childText" presStyleLbl="conFgAcc1" presStyleIdx="3" presStyleCnt="6">
        <dgm:presLayoutVars>
          <dgm:bulletEnabled val="1"/>
        </dgm:presLayoutVars>
      </dgm:prSet>
      <dgm:spPr/>
    </dgm:pt>
    <dgm:pt modelId="{0152188D-FFF8-437C-8C19-631B98B6E95A}" type="pres">
      <dgm:prSet presAssocID="{A5413F9A-97BD-428E-BCC6-E06B9311A804}" presName="spaceBetweenRectangles" presStyleCnt="0"/>
      <dgm:spPr/>
    </dgm:pt>
    <dgm:pt modelId="{19050CE2-2A75-49B8-9B91-A4AD00E124D2}" type="pres">
      <dgm:prSet presAssocID="{09DD6C8F-E25F-4AAD-8C7B-5672332C2D41}" presName="parentLin" presStyleCnt="0"/>
      <dgm:spPr/>
    </dgm:pt>
    <dgm:pt modelId="{0F4607A2-C02F-4A13-82EC-293275E99355}" type="pres">
      <dgm:prSet presAssocID="{09DD6C8F-E25F-4AAD-8C7B-5672332C2D41}" presName="parentLeftMargin" presStyleLbl="node1" presStyleIdx="3" presStyleCnt="6"/>
      <dgm:spPr/>
    </dgm:pt>
    <dgm:pt modelId="{07F8215B-0B4B-48FD-BDFC-C167C9885C7B}" type="pres">
      <dgm:prSet presAssocID="{09DD6C8F-E25F-4AAD-8C7B-5672332C2D4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21ADFF0-20EC-4E7E-AFCE-4537FA8ECF8D}" type="pres">
      <dgm:prSet presAssocID="{09DD6C8F-E25F-4AAD-8C7B-5672332C2D41}" presName="negativeSpace" presStyleCnt="0"/>
      <dgm:spPr/>
    </dgm:pt>
    <dgm:pt modelId="{8A65B62B-8B09-49B1-810C-4A9655379E78}" type="pres">
      <dgm:prSet presAssocID="{09DD6C8F-E25F-4AAD-8C7B-5672332C2D41}" presName="childText" presStyleLbl="conFgAcc1" presStyleIdx="4" presStyleCnt="6">
        <dgm:presLayoutVars>
          <dgm:bulletEnabled val="1"/>
        </dgm:presLayoutVars>
      </dgm:prSet>
      <dgm:spPr/>
    </dgm:pt>
    <dgm:pt modelId="{267A667B-B167-4C66-B6FD-6871345DF9BD}" type="pres">
      <dgm:prSet presAssocID="{E120002F-4E28-44EB-9DC6-B4B85401D1AF}" presName="spaceBetweenRectangles" presStyleCnt="0"/>
      <dgm:spPr/>
    </dgm:pt>
    <dgm:pt modelId="{945DF60F-DE21-4A74-B475-168AF214F090}" type="pres">
      <dgm:prSet presAssocID="{78041444-58F4-49F3-B243-C532BEE135CE}" presName="parentLin" presStyleCnt="0"/>
      <dgm:spPr/>
    </dgm:pt>
    <dgm:pt modelId="{574F7CF5-61D5-460E-B872-A1C49C04C232}" type="pres">
      <dgm:prSet presAssocID="{78041444-58F4-49F3-B243-C532BEE135CE}" presName="parentLeftMargin" presStyleLbl="node1" presStyleIdx="4" presStyleCnt="6"/>
      <dgm:spPr/>
    </dgm:pt>
    <dgm:pt modelId="{8A87C4C9-D3C3-49CA-93D7-4C29A4BDC5BA}" type="pres">
      <dgm:prSet presAssocID="{78041444-58F4-49F3-B243-C532BEE135C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5EA32D5-46B3-4526-9772-734D83A7F9F9}" type="pres">
      <dgm:prSet presAssocID="{78041444-58F4-49F3-B243-C532BEE135CE}" presName="negativeSpace" presStyleCnt="0"/>
      <dgm:spPr/>
    </dgm:pt>
    <dgm:pt modelId="{E8C6BAED-1A92-4D18-99D3-DA0BC8D4EAF0}" type="pres">
      <dgm:prSet presAssocID="{78041444-58F4-49F3-B243-C532BEE135C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D950904-70B2-4243-BBB9-A7D0DEB7105E}" type="presOf" srcId="{78041444-58F4-49F3-B243-C532BEE135CE}" destId="{574F7CF5-61D5-460E-B872-A1C49C04C232}" srcOrd="0" destOrd="0" presId="urn:microsoft.com/office/officeart/2005/8/layout/list1"/>
    <dgm:cxn modelId="{61A93720-8535-44C0-BB1C-EB12BA3BF35F}" type="presOf" srcId="{230A660E-FA97-47A6-BA32-81CC55E01E25}" destId="{371A672D-1212-4089-B498-BCFB5FE6361C}" srcOrd="0" destOrd="0" presId="urn:microsoft.com/office/officeart/2005/8/layout/list1"/>
    <dgm:cxn modelId="{E2DC142D-90E5-45BB-A9C5-DFD82B2E8E23}" srcId="{46B81F65-E5C3-4586-B3E7-679BF13EB05C}" destId="{EBC3D376-01EC-4CB6-B61B-5864581EAAF9}" srcOrd="2" destOrd="0" parTransId="{F8EF34A9-A061-4B0C-9552-EBD1BC7AB465}" sibTransId="{F4775D67-2C61-4271-BA22-4F1FADCCADE3}"/>
    <dgm:cxn modelId="{21A3F144-535E-4FBC-90BF-A44D09AAA92A}" srcId="{46B81F65-E5C3-4586-B3E7-679BF13EB05C}" destId="{09DD6C8F-E25F-4AAD-8C7B-5672332C2D41}" srcOrd="4" destOrd="0" parTransId="{B50ECA25-14C2-4DFF-93B4-847D0D58308E}" sibTransId="{E120002F-4E28-44EB-9DC6-B4B85401D1AF}"/>
    <dgm:cxn modelId="{5CB9DE6B-FEB5-4513-AFE0-53C12AF23AF8}" type="presOf" srcId="{78041444-58F4-49F3-B243-C532BEE135CE}" destId="{8A87C4C9-D3C3-49CA-93D7-4C29A4BDC5BA}" srcOrd="1" destOrd="0" presId="urn:microsoft.com/office/officeart/2005/8/layout/list1"/>
    <dgm:cxn modelId="{C20E0F4C-23F4-41A7-983F-204181E9B832}" type="presOf" srcId="{46B81F65-E5C3-4586-B3E7-679BF13EB05C}" destId="{050008BB-82A8-4BAF-8BAB-C2FAB187E768}" srcOrd="0" destOrd="0" presId="urn:microsoft.com/office/officeart/2005/8/layout/list1"/>
    <dgm:cxn modelId="{36F1266D-697E-485A-A7B7-F196F9562EFE}" type="presOf" srcId="{09DD6C8F-E25F-4AAD-8C7B-5672332C2D41}" destId="{07F8215B-0B4B-48FD-BDFC-C167C9885C7B}" srcOrd="1" destOrd="0" presId="urn:microsoft.com/office/officeart/2005/8/layout/list1"/>
    <dgm:cxn modelId="{2F500E52-9BB6-4393-A006-63779B849185}" type="presOf" srcId="{FB44D637-4960-45E7-A8CC-C3738CFAA702}" destId="{5CD7B2EB-5C18-4E17-BFF1-4611BED7FC62}" srcOrd="1" destOrd="0" presId="urn:microsoft.com/office/officeart/2005/8/layout/list1"/>
    <dgm:cxn modelId="{CB427D52-5594-4592-8D25-596144358498}" srcId="{46B81F65-E5C3-4586-B3E7-679BF13EB05C}" destId="{78041444-58F4-49F3-B243-C532BEE135CE}" srcOrd="5" destOrd="0" parTransId="{9A90766B-F074-410F-84E9-20E06C35C228}" sibTransId="{4EFB42DF-BFA4-4BCB-8902-AAA72E46851F}"/>
    <dgm:cxn modelId="{58492881-7003-4B9C-9EF0-245522CBBEFC}" type="presOf" srcId="{09DD6C8F-E25F-4AAD-8C7B-5672332C2D41}" destId="{0F4607A2-C02F-4A13-82EC-293275E99355}" srcOrd="0" destOrd="0" presId="urn:microsoft.com/office/officeart/2005/8/layout/list1"/>
    <dgm:cxn modelId="{DCD7C683-0C04-499B-8460-44D34A02BBEA}" srcId="{46B81F65-E5C3-4586-B3E7-679BF13EB05C}" destId="{089FF4A2-4017-4699-8F4B-E0015D07FA8F}" srcOrd="3" destOrd="0" parTransId="{CE3D3285-1793-44B9-8471-07514504498B}" sibTransId="{A5413F9A-97BD-428E-BCC6-E06B9311A804}"/>
    <dgm:cxn modelId="{B87C6985-5E63-4675-A117-0A4E3C51431E}" type="presOf" srcId="{FB44D637-4960-45E7-A8CC-C3738CFAA702}" destId="{1C59F4C6-BC41-4A4F-99B7-D2040319AD94}" srcOrd="0" destOrd="0" presId="urn:microsoft.com/office/officeart/2005/8/layout/list1"/>
    <dgm:cxn modelId="{01518388-5F0B-415E-ADF1-01157F72E3C4}" srcId="{46B81F65-E5C3-4586-B3E7-679BF13EB05C}" destId="{230A660E-FA97-47A6-BA32-81CC55E01E25}" srcOrd="0" destOrd="0" parTransId="{6AE431CB-CEB5-46C7-85A7-560025990AA6}" sibTransId="{6F7B2C49-ACD0-47FD-90B4-8E2B4F787B42}"/>
    <dgm:cxn modelId="{90B6218A-40D1-4D0A-B9A0-49E90EC37DE7}" srcId="{46B81F65-E5C3-4586-B3E7-679BF13EB05C}" destId="{FB44D637-4960-45E7-A8CC-C3738CFAA702}" srcOrd="1" destOrd="0" parTransId="{4BC940C5-21BC-415D-AA1F-6713FBA9E4A5}" sibTransId="{F40032DE-1286-4410-8B36-A1031510F3A8}"/>
    <dgm:cxn modelId="{8026BBA3-93C4-425F-A152-2FC0E0E20906}" type="presOf" srcId="{EBC3D376-01EC-4CB6-B61B-5864581EAAF9}" destId="{E1C5A656-DDEA-4C32-9D67-8471F160040C}" srcOrd="0" destOrd="0" presId="urn:microsoft.com/office/officeart/2005/8/layout/list1"/>
    <dgm:cxn modelId="{1C020AAC-D340-4F3B-B360-D3B59A8A0B9D}" type="presOf" srcId="{089FF4A2-4017-4699-8F4B-E0015D07FA8F}" destId="{0356C226-48EA-4747-B23B-46B836609E65}" srcOrd="0" destOrd="0" presId="urn:microsoft.com/office/officeart/2005/8/layout/list1"/>
    <dgm:cxn modelId="{377532B4-3A3B-46CC-B953-8F4CC9B9DE8C}" type="presOf" srcId="{EBC3D376-01EC-4CB6-B61B-5864581EAAF9}" destId="{DFA8B003-2064-4536-A9C9-7889D613BCF7}" srcOrd="1" destOrd="0" presId="urn:microsoft.com/office/officeart/2005/8/layout/list1"/>
    <dgm:cxn modelId="{02DA87B8-0F07-4A7B-BE4E-D794ABB807EA}" type="presOf" srcId="{089FF4A2-4017-4699-8F4B-E0015D07FA8F}" destId="{2FB136B6-BC1C-4F90-9F09-41C9FB3489C6}" srcOrd="1" destOrd="0" presId="urn:microsoft.com/office/officeart/2005/8/layout/list1"/>
    <dgm:cxn modelId="{12DE45D3-7D5F-4CD1-91DD-DF410B9D43F7}" type="presOf" srcId="{230A660E-FA97-47A6-BA32-81CC55E01E25}" destId="{52BC418F-0BB3-44E6-9C88-A4E0812F520B}" srcOrd="1" destOrd="0" presId="urn:microsoft.com/office/officeart/2005/8/layout/list1"/>
    <dgm:cxn modelId="{9E21DD54-4012-4E57-A239-011102ED6691}" type="presParOf" srcId="{050008BB-82A8-4BAF-8BAB-C2FAB187E768}" destId="{9E2E8C0F-F380-4B91-991E-8B4C8186ED69}" srcOrd="0" destOrd="0" presId="urn:microsoft.com/office/officeart/2005/8/layout/list1"/>
    <dgm:cxn modelId="{06E125E3-E440-47A7-80EF-D40FB7F91069}" type="presParOf" srcId="{9E2E8C0F-F380-4B91-991E-8B4C8186ED69}" destId="{371A672D-1212-4089-B498-BCFB5FE6361C}" srcOrd="0" destOrd="0" presId="urn:microsoft.com/office/officeart/2005/8/layout/list1"/>
    <dgm:cxn modelId="{665DBF49-ED85-4BA3-A71E-C4E42DE9462A}" type="presParOf" srcId="{9E2E8C0F-F380-4B91-991E-8B4C8186ED69}" destId="{52BC418F-0BB3-44E6-9C88-A4E0812F520B}" srcOrd="1" destOrd="0" presId="urn:microsoft.com/office/officeart/2005/8/layout/list1"/>
    <dgm:cxn modelId="{563A1E71-613C-436B-8937-DEE6DBBC4DD4}" type="presParOf" srcId="{050008BB-82A8-4BAF-8BAB-C2FAB187E768}" destId="{14D4926E-3E30-43AC-85B7-DD47131315CF}" srcOrd="1" destOrd="0" presId="urn:microsoft.com/office/officeart/2005/8/layout/list1"/>
    <dgm:cxn modelId="{1BA29FF9-AFCD-461B-BCC7-7FA90C7E3C1B}" type="presParOf" srcId="{050008BB-82A8-4BAF-8BAB-C2FAB187E768}" destId="{22162202-EAD6-4359-B599-81F096763FE4}" srcOrd="2" destOrd="0" presId="urn:microsoft.com/office/officeart/2005/8/layout/list1"/>
    <dgm:cxn modelId="{03975011-83AA-4C35-B7D3-690CADFB41BF}" type="presParOf" srcId="{050008BB-82A8-4BAF-8BAB-C2FAB187E768}" destId="{3901E34E-530D-4BFD-A074-E3BE039C7344}" srcOrd="3" destOrd="0" presId="urn:microsoft.com/office/officeart/2005/8/layout/list1"/>
    <dgm:cxn modelId="{3EAE144A-1B7A-4594-A21A-DB11379BC0E4}" type="presParOf" srcId="{050008BB-82A8-4BAF-8BAB-C2FAB187E768}" destId="{1F5DDB5A-0B6F-4A07-8456-5E6792BF9A71}" srcOrd="4" destOrd="0" presId="urn:microsoft.com/office/officeart/2005/8/layout/list1"/>
    <dgm:cxn modelId="{99BF444D-525B-4C1D-8812-25FB1AD710FB}" type="presParOf" srcId="{1F5DDB5A-0B6F-4A07-8456-5E6792BF9A71}" destId="{1C59F4C6-BC41-4A4F-99B7-D2040319AD94}" srcOrd="0" destOrd="0" presId="urn:microsoft.com/office/officeart/2005/8/layout/list1"/>
    <dgm:cxn modelId="{7BB40272-8EF8-4FA6-AB4D-15B450442D29}" type="presParOf" srcId="{1F5DDB5A-0B6F-4A07-8456-5E6792BF9A71}" destId="{5CD7B2EB-5C18-4E17-BFF1-4611BED7FC62}" srcOrd="1" destOrd="0" presId="urn:microsoft.com/office/officeart/2005/8/layout/list1"/>
    <dgm:cxn modelId="{A7EB7892-4BF7-48A5-BA9B-BB8014013E8B}" type="presParOf" srcId="{050008BB-82A8-4BAF-8BAB-C2FAB187E768}" destId="{F8D2C62A-8743-444B-8180-C16FF861D159}" srcOrd="5" destOrd="0" presId="urn:microsoft.com/office/officeart/2005/8/layout/list1"/>
    <dgm:cxn modelId="{0887C998-58FD-4CE8-AA54-BDD8F00E2A7F}" type="presParOf" srcId="{050008BB-82A8-4BAF-8BAB-C2FAB187E768}" destId="{CFDE4668-93D0-4975-9F02-55632365250F}" srcOrd="6" destOrd="0" presId="urn:microsoft.com/office/officeart/2005/8/layout/list1"/>
    <dgm:cxn modelId="{FC990BBA-7665-4BE9-A03B-BC3D03798D71}" type="presParOf" srcId="{050008BB-82A8-4BAF-8BAB-C2FAB187E768}" destId="{ECAB5EFE-24B8-4D11-B6D3-4BEA9629E39B}" srcOrd="7" destOrd="0" presId="urn:microsoft.com/office/officeart/2005/8/layout/list1"/>
    <dgm:cxn modelId="{161D30F2-AD25-4C12-9996-91E957759946}" type="presParOf" srcId="{050008BB-82A8-4BAF-8BAB-C2FAB187E768}" destId="{D08CEAF8-37EE-453C-AB32-95E0F3C8CB35}" srcOrd="8" destOrd="0" presId="urn:microsoft.com/office/officeart/2005/8/layout/list1"/>
    <dgm:cxn modelId="{71F03CD1-222F-4D75-93AC-9612EE7830B5}" type="presParOf" srcId="{D08CEAF8-37EE-453C-AB32-95E0F3C8CB35}" destId="{E1C5A656-DDEA-4C32-9D67-8471F160040C}" srcOrd="0" destOrd="0" presId="urn:microsoft.com/office/officeart/2005/8/layout/list1"/>
    <dgm:cxn modelId="{C082E0F2-AD75-4440-9A40-9D2F95F9ED59}" type="presParOf" srcId="{D08CEAF8-37EE-453C-AB32-95E0F3C8CB35}" destId="{DFA8B003-2064-4536-A9C9-7889D613BCF7}" srcOrd="1" destOrd="0" presId="urn:microsoft.com/office/officeart/2005/8/layout/list1"/>
    <dgm:cxn modelId="{032FF50C-5C90-4FC1-B6CF-0F09B079D40C}" type="presParOf" srcId="{050008BB-82A8-4BAF-8BAB-C2FAB187E768}" destId="{BE929145-B9A9-4226-9074-060D1B5D1A4E}" srcOrd="9" destOrd="0" presId="urn:microsoft.com/office/officeart/2005/8/layout/list1"/>
    <dgm:cxn modelId="{EDEF7642-9E2D-4619-8440-676100DDEF32}" type="presParOf" srcId="{050008BB-82A8-4BAF-8BAB-C2FAB187E768}" destId="{7E9F2185-E902-4639-BE7D-04A4E2405083}" srcOrd="10" destOrd="0" presId="urn:microsoft.com/office/officeart/2005/8/layout/list1"/>
    <dgm:cxn modelId="{D0A6B6CD-557E-4058-A4A4-ABF3DF497DA0}" type="presParOf" srcId="{050008BB-82A8-4BAF-8BAB-C2FAB187E768}" destId="{5A02F0AE-0725-4C87-AA5E-7912B50DF499}" srcOrd="11" destOrd="0" presId="urn:microsoft.com/office/officeart/2005/8/layout/list1"/>
    <dgm:cxn modelId="{25EEA583-B36D-4B37-880F-B2B9BD7408E2}" type="presParOf" srcId="{050008BB-82A8-4BAF-8BAB-C2FAB187E768}" destId="{787F7F8B-5C95-4602-B66E-90ADE72BC6D6}" srcOrd="12" destOrd="0" presId="urn:microsoft.com/office/officeart/2005/8/layout/list1"/>
    <dgm:cxn modelId="{D45BB296-2553-434B-BCBD-6CCB2521AB2D}" type="presParOf" srcId="{787F7F8B-5C95-4602-B66E-90ADE72BC6D6}" destId="{0356C226-48EA-4747-B23B-46B836609E65}" srcOrd="0" destOrd="0" presId="urn:microsoft.com/office/officeart/2005/8/layout/list1"/>
    <dgm:cxn modelId="{10D066CD-377A-42E9-A717-F47808517D8C}" type="presParOf" srcId="{787F7F8B-5C95-4602-B66E-90ADE72BC6D6}" destId="{2FB136B6-BC1C-4F90-9F09-41C9FB3489C6}" srcOrd="1" destOrd="0" presId="urn:microsoft.com/office/officeart/2005/8/layout/list1"/>
    <dgm:cxn modelId="{E4BFAF2E-9EDC-4E77-8821-5BE09370DDB9}" type="presParOf" srcId="{050008BB-82A8-4BAF-8BAB-C2FAB187E768}" destId="{ACDA830F-FFE2-4822-91A5-D4CA487F2ECD}" srcOrd="13" destOrd="0" presId="urn:microsoft.com/office/officeart/2005/8/layout/list1"/>
    <dgm:cxn modelId="{F9F53FFB-E342-4375-B953-BE574A752393}" type="presParOf" srcId="{050008BB-82A8-4BAF-8BAB-C2FAB187E768}" destId="{DF6E4DA1-90D6-49D6-B1CE-5EEC67EE7E87}" srcOrd="14" destOrd="0" presId="urn:microsoft.com/office/officeart/2005/8/layout/list1"/>
    <dgm:cxn modelId="{0BF32687-16F0-4463-B95C-65EF0EE5BE19}" type="presParOf" srcId="{050008BB-82A8-4BAF-8BAB-C2FAB187E768}" destId="{0152188D-FFF8-437C-8C19-631B98B6E95A}" srcOrd="15" destOrd="0" presId="urn:microsoft.com/office/officeart/2005/8/layout/list1"/>
    <dgm:cxn modelId="{D17E7C66-37E8-4B73-AF92-F47AC6EE9090}" type="presParOf" srcId="{050008BB-82A8-4BAF-8BAB-C2FAB187E768}" destId="{19050CE2-2A75-49B8-9B91-A4AD00E124D2}" srcOrd="16" destOrd="0" presId="urn:microsoft.com/office/officeart/2005/8/layout/list1"/>
    <dgm:cxn modelId="{2495B022-0732-4142-9D6B-D3916A506B91}" type="presParOf" srcId="{19050CE2-2A75-49B8-9B91-A4AD00E124D2}" destId="{0F4607A2-C02F-4A13-82EC-293275E99355}" srcOrd="0" destOrd="0" presId="urn:microsoft.com/office/officeart/2005/8/layout/list1"/>
    <dgm:cxn modelId="{91D750E9-486D-4FFB-9F80-33DE5322CF18}" type="presParOf" srcId="{19050CE2-2A75-49B8-9B91-A4AD00E124D2}" destId="{07F8215B-0B4B-48FD-BDFC-C167C9885C7B}" srcOrd="1" destOrd="0" presId="urn:microsoft.com/office/officeart/2005/8/layout/list1"/>
    <dgm:cxn modelId="{FBF3E240-F357-441C-AE8B-70246928087C}" type="presParOf" srcId="{050008BB-82A8-4BAF-8BAB-C2FAB187E768}" destId="{B21ADFF0-20EC-4E7E-AFCE-4537FA8ECF8D}" srcOrd="17" destOrd="0" presId="urn:microsoft.com/office/officeart/2005/8/layout/list1"/>
    <dgm:cxn modelId="{CB17EAED-E15F-4383-9DB9-F4C39317FA49}" type="presParOf" srcId="{050008BB-82A8-4BAF-8BAB-C2FAB187E768}" destId="{8A65B62B-8B09-49B1-810C-4A9655379E78}" srcOrd="18" destOrd="0" presId="urn:microsoft.com/office/officeart/2005/8/layout/list1"/>
    <dgm:cxn modelId="{CD356514-C74A-422F-AE97-B07C10DC8E89}" type="presParOf" srcId="{050008BB-82A8-4BAF-8BAB-C2FAB187E768}" destId="{267A667B-B167-4C66-B6FD-6871345DF9BD}" srcOrd="19" destOrd="0" presId="urn:microsoft.com/office/officeart/2005/8/layout/list1"/>
    <dgm:cxn modelId="{9220ADE7-0AD9-4383-B9DE-260F566B508D}" type="presParOf" srcId="{050008BB-82A8-4BAF-8BAB-C2FAB187E768}" destId="{945DF60F-DE21-4A74-B475-168AF214F090}" srcOrd="20" destOrd="0" presId="urn:microsoft.com/office/officeart/2005/8/layout/list1"/>
    <dgm:cxn modelId="{7012FD36-F665-4F04-A481-1AB531EE0BCD}" type="presParOf" srcId="{945DF60F-DE21-4A74-B475-168AF214F090}" destId="{574F7CF5-61D5-460E-B872-A1C49C04C232}" srcOrd="0" destOrd="0" presId="urn:microsoft.com/office/officeart/2005/8/layout/list1"/>
    <dgm:cxn modelId="{2A83B004-7B04-4347-9CD2-022FB64D53B2}" type="presParOf" srcId="{945DF60F-DE21-4A74-B475-168AF214F090}" destId="{8A87C4C9-D3C3-49CA-93D7-4C29A4BDC5BA}" srcOrd="1" destOrd="0" presId="urn:microsoft.com/office/officeart/2005/8/layout/list1"/>
    <dgm:cxn modelId="{84E45253-B9EE-40C3-ADA4-6737D5C99B2A}" type="presParOf" srcId="{050008BB-82A8-4BAF-8BAB-C2FAB187E768}" destId="{C5EA32D5-46B3-4526-9772-734D83A7F9F9}" srcOrd="21" destOrd="0" presId="urn:microsoft.com/office/officeart/2005/8/layout/list1"/>
    <dgm:cxn modelId="{B3A40091-9FDF-477E-B046-F523D9CE4579}" type="presParOf" srcId="{050008BB-82A8-4BAF-8BAB-C2FAB187E768}" destId="{E8C6BAED-1A92-4D18-99D3-DA0BC8D4EAF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399088" cy="4232275"/>
        <a:chOff x="0" y="0"/>
        <a:chExt cx="5399088" cy="4232275"/>
      </a:xfrm>
    </dsp:grpSpPr>
    <dsp:sp modelId="{22162202-EAD6-4359-B599-81F096763FE4}">
      <dsp:nvSpPr>
        <dsp:cNvPr id="5" name="矩形 4"/>
        <dsp:cNvSpPr/>
      </dsp:nvSpPr>
      <dsp:spPr bwMode="white">
        <a:xfrm>
          <a:off x="0" y="336837"/>
          <a:ext cx="5399088" cy="378000"/>
        </a:xfrm>
        <a:prstGeom prst="rect">
          <a:avLst/>
        </a:prstGeom>
      </dsp:spPr>
      <dsp:style>
        <a:lnRef idx="2">
          <a:schemeClr val="dk2"/>
        </a:lnRef>
        <a:fillRef idx="1">
          <a:schemeClr val="dk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19029" tIns="312420" rIns="419029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endParaRPr>
            <a:solidFill>
              <a:schemeClr val="dk2"/>
            </a:solidFill>
          </a:endParaRPr>
        </a:p>
      </dsp:txBody>
      <dsp:txXfrm>
        <a:off x="0" y="336837"/>
        <a:ext cx="5399088" cy="378000"/>
      </dsp:txXfrm>
    </dsp:sp>
    <dsp:sp modelId="{52BC418F-0BB3-44E6-9C88-A4E0812F520B}">
      <dsp:nvSpPr>
        <dsp:cNvPr id="4" name="圆角矩形 3"/>
        <dsp:cNvSpPr/>
      </dsp:nvSpPr>
      <dsp:spPr bwMode="white">
        <a:xfrm>
          <a:off x="269954" y="115437"/>
          <a:ext cx="3779362" cy="442800"/>
        </a:xfrm>
        <a:prstGeom prst="round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42850" tIns="0" rIns="142850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2"/>
              </a:solidFill>
            </a:rPr>
            <a:t>read</a:t>
          </a:r>
          <a:r>
            <a:rPr lang="zh-CN" altLang="en-US" dirty="0">
              <a:solidFill>
                <a:schemeClr val="dk2"/>
              </a:solidFill>
            </a:rPr>
            <a:t>（）</a:t>
          </a:r>
          <a:endParaRPr>
            <a:solidFill>
              <a:schemeClr val="dk2"/>
            </a:solidFill>
          </a:endParaRPr>
        </a:p>
      </dsp:txBody>
      <dsp:txXfrm>
        <a:off x="269954" y="115437"/>
        <a:ext cx="3779362" cy="442800"/>
      </dsp:txXfrm>
    </dsp:sp>
    <dsp:sp modelId="{CFDE4668-93D0-4975-9F02-55632365250F}">
      <dsp:nvSpPr>
        <dsp:cNvPr id="8" name="矩形 7"/>
        <dsp:cNvSpPr/>
      </dsp:nvSpPr>
      <dsp:spPr bwMode="white">
        <a:xfrm>
          <a:off x="0" y="1017237"/>
          <a:ext cx="5399088" cy="378000"/>
        </a:xfrm>
        <a:prstGeom prst="rect">
          <a:avLst/>
        </a:prstGeom>
      </dsp:spPr>
      <dsp:style>
        <a:lnRef idx="2">
          <a:schemeClr val="dk2"/>
        </a:lnRef>
        <a:fillRef idx="1">
          <a:schemeClr val="dk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19029" tIns="312420" rIns="419029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endParaRPr>
            <a:solidFill>
              <a:schemeClr val="dk2"/>
            </a:solidFill>
          </a:endParaRPr>
        </a:p>
      </dsp:txBody>
      <dsp:txXfrm>
        <a:off x="0" y="1017237"/>
        <a:ext cx="5399088" cy="378000"/>
      </dsp:txXfrm>
    </dsp:sp>
    <dsp:sp modelId="{5CD7B2EB-5C18-4E17-BFF1-4611BED7FC62}">
      <dsp:nvSpPr>
        <dsp:cNvPr id="7" name="圆角矩形 6"/>
        <dsp:cNvSpPr/>
      </dsp:nvSpPr>
      <dsp:spPr bwMode="white">
        <a:xfrm>
          <a:off x="258595" y="778799"/>
          <a:ext cx="3779362" cy="442800"/>
        </a:xfrm>
        <a:prstGeom prst="round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42850" tIns="0" rIns="142850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2"/>
              </a:solidFill>
            </a:rPr>
            <a:t>issue</a:t>
          </a:r>
          <a:r>
            <a:rPr lang="zh-CN" altLang="en-US" dirty="0">
              <a:solidFill>
                <a:schemeClr val="dk2"/>
              </a:solidFill>
            </a:rPr>
            <a:t>（）</a:t>
          </a:r>
          <a:endParaRPr>
            <a:solidFill>
              <a:schemeClr val="dk2"/>
            </a:solidFill>
          </a:endParaRPr>
        </a:p>
      </dsp:txBody>
      <dsp:txXfrm>
        <a:off x="258595" y="778799"/>
        <a:ext cx="3779362" cy="442800"/>
      </dsp:txXfrm>
    </dsp:sp>
    <dsp:sp modelId="{7E9F2185-E902-4639-BE7D-04A4E2405083}">
      <dsp:nvSpPr>
        <dsp:cNvPr id="11" name="矩形 10"/>
        <dsp:cNvSpPr/>
      </dsp:nvSpPr>
      <dsp:spPr bwMode="white">
        <a:xfrm>
          <a:off x="0" y="1697637"/>
          <a:ext cx="5399088" cy="378000"/>
        </a:xfrm>
        <a:prstGeom prst="rect">
          <a:avLst/>
        </a:prstGeom>
      </dsp:spPr>
      <dsp:style>
        <a:lnRef idx="2">
          <a:schemeClr val="dk2"/>
        </a:lnRef>
        <a:fillRef idx="1">
          <a:schemeClr val="dk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19029" tIns="312420" rIns="419029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endParaRPr>
            <a:solidFill>
              <a:schemeClr val="dk2"/>
            </a:solidFill>
          </a:endParaRPr>
        </a:p>
      </dsp:txBody>
      <dsp:txXfrm>
        <a:off x="0" y="1697637"/>
        <a:ext cx="5399088" cy="378000"/>
      </dsp:txXfrm>
    </dsp:sp>
    <dsp:sp modelId="{DFA8B003-2064-4536-A9C9-7889D613BCF7}">
      <dsp:nvSpPr>
        <dsp:cNvPr id="10" name="圆角矩形 9"/>
        <dsp:cNvSpPr/>
      </dsp:nvSpPr>
      <dsp:spPr bwMode="white">
        <a:xfrm>
          <a:off x="269954" y="1476237"/>
          <a:ext cx="3779362" cy="442800"/>
        </a:xfrm>
        <a:prstGeom prst="round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42850" tIns="0" rIns="142850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2"/>
              </a:solidFill>
            </a:rPr>
            <a:t>execute</a:t>
          </a:r>
          <a:r>
            <a:rPr lang="zh-CN" altLang="en-US" dirty="0">
              <a:solidFill>
                <a:schemeClr val="dk2"/>
              </a:solidFill>
            </a:rPr>
            <a:t>（）</a:t>
          </a:r>
          <a:endParaRPr>
            <a:solidFill>
              <a:schemeClr val="dk2"/>
            </a:solidFill>
          </a:endParaRPr>
        </a:p>
      </dsp:txBody>
      <dsp:txXfrm>
        <a:off x="269954" y="1476237"/>
        <a:ext cx="3779362" cy="442800"/>
      </dsp:txXfrm>
    </dsp:sp>
    <dsp:sp modelId="{DF6E4DA1-90D6-49D6-B1CE-5EEC67EE7E87}">
      <dsp:nvSpPr>
        <dsp:cNvPr id="14" name="矩形 13"/>
        <dsp:cNvSpPr/>
      </dsp:nvSpPr>
      <dsp:spPr bwMode="white">
        <a:xfrm>
          <a:off x="0" y="2378038"/>
          <a:ext cx="5399088" cy="378000"/>
        </a:xfrm>
        <a:prstGeom prst="rect">
          <a:avLst/>
        </a:prstGeom>
      </dsp:spPr>
      <dsp:style>
        <a:lnRef idx="2">
          <a:schemeClr val="dk2"/>
        </a:lnRef>
        <a:fillRef idx="1">
          <a:schemeClr val="dk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19029" tIns="312420" rIns="419029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endParaRPr>
            <a:solidFill>
              <a:schemeClr val="dk2"/>
            </a:solidFill>
          </a:endParaRPr>
        </a:p>
      </dsp:txBody>
      <dsp:txXfrm>
        <a:off x="0" y="2378038"/>
        <a:ext cx="5399088" cy="378000"/>
      </dsp:txXfrm>
    </dsp:sp>
    <dsp:sp modelId="{2FB136B6-BC1C-4F90-9F09-41C9FB3489C6}">
      <dsp:nvSpPr>
        <dsp:cNvPr id="13" name="圆角矩形 12"/>
        <dsp:cNvSpPr/>
      </dsp:nvSpPr>
      <dsp:spPr bwMode="white">
        <a:xfrm>
          <a:off x="269954" y="2156638"/>
          <a:ext cx="3779362" cy="442800"/>
        </a:xfrm>
        <a:prstGeom prst="round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42850" tIns="0" rIns="142850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2"/>
              </a:solidFill>
            </a:rPr>
            <a:t>write</a:t>
          </a:r>
          <a:r>
            <a:rPr lang="zh-CN" altLang="en-US" dirty="0">
              <a:solidFill>
                <a:schemeClr val="dk2"/>
              </a:solidFill>
            </a:rPr>
            <a:t>（）</a:t>
          </a:r>
          <a:endParaRPr>
            <a:solidFill>
              <a:schemeClr val="dk2"/>
            </a:solidFill>
          </a:endParaRPr>
        </a:p>
      </dsp:txBody>
      <dsp:txXfrm>
        <a:off x="269954" y="2156638"/>
        <a:ext cx="3779362" cy="442800"/>
      </dsp:txXfrm>
    </dsp:sp>
    <dsp:sp modelId="{8A65B62B-8B09-49B1-810C-4A9655379E78}">
      <dsp:nvSpPr>
        <dsp:cNvPr id="17" name="矩形 16"/>
        <dsp:cNvSpPr/>
      </dsp:nvSpPr>
      <dsp:spPr bwMode="white">
        <a:xfrm>
          <a:off x="0" y="3058438"/>
          <a:ext cx="5399088" cy="378000"/>
        </a:xfrm>
        <a:prstGeom prst="rect">
          <a:avLst/>
        </a:prstGeom>
      </dsp:spPr>
      <dsp:style>
        <a:lnRef idx="2">
          <a:schemeClr val="dk2"/>
        </a:lnRef>
        <a:fillRef idx="1">
          <a:schemeClr val="dk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19029" tIns="312420" rIns="419029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endParaRPr>
            <a:solidFill>
              <a:schemeClr val="dk2"/>
            </a:solidFill>
          </a:endParaRPr>
        </a:p>
      </dsp:txBody>
      <dsp:txXfrm>
        <a:off x="0" y="3058438"/>
        <a:ext cx="5399088" cy="378000"/>
      </dsp:txXfrm>
    </dsp:sp>
    <dsp:sp modelId="{07F8215B-0B4B-48FD-BDFC-C167C9885C7B}">
      <dsp:nvSpPr>
        <dsp:cNvPr id="16" name="圆角矩形 15"/>
        <dsp:cNvSpPr/>
      </dsp:nvSpPr>
      <dsp:spPr bwMode="white">
        <a:xfrm>
          <a:off x="269954" y="2837038"/>
          <a:ext cx="3779362" cy="442800"/>
        </a:xfrm>
        <a:prstGeom prst="round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42850" tIns="0" rIns="142850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2"/>
              </a:solidFill>
            </a:rPr>
            <a:t>commit</a:t>
          </a:r>
          <a:r>
            <a:rPr lang="zh-CN" altLang="en-US" dirty="0">
              <a:solidFill>
                <a:schemeClr val="dk2"/>
              </a:solidFill>
            </a:rPr>
            <a:t>（）</a:t>
          </a:r>
          <a:endParaRPr>
            <a:solidFill>
              <a:schemeClr val="dk2"/>
            </a:solidFill>
          </a:endParaRPr>
        </a:p>
      </dsp:txBody>
      <dsp:txXfrm>
        <a:off x="269954" y="2837038"/>
        <a:ext cx="3779362" cy="442800"/>
      </dsp:txXfrm>
    </dsp:sp>
    <dsp:sp modelId="{E8C6BAED-1A92-4D18-99D3-DA0BC8D4EAF0}">
      <dsp:nvSpPr>
        <dsp:cNvPr id="20" name="矩形 19"/>
        <dsp:cNvSpPr/>
      </dsp:nvSpPr>
      <dsp:spPr bwMode="white">
        <a:xfrm>
          <a:off x="0" y="3738838"/>
          <a:ext cx="5399088" cy="378000"/>
        </a:xfrm>
        <a:prstGeom prst="rect">
          <a:avLst/>
        </a:prstGeom>
      </dsp:spPr>
      <dsp:style>
        <a:lnRef idx="2">
          <a:schemeClr val="dk2"/>
        </a:lnRef>
        <a:fillRef idx="1">
          <a:schemeClr val="dk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19029" tIns="312420" rIns="419029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endParaRPr>
            <a:solidFill>
              <a:schemeClr val="dk2"/>
            </a:solidFill>
          </a:endParaRPr>
        </a:p>
      </dsp:txBody>
      <dsp:txXfrm>
        <a:off x="0" y="3738838"/>
        <a:ext cx="5399088" cy="378000"/>
      </dsp:txXfrm>
    </dsp:sp>
    <dsp:sp modelId="{8A87C4C9-D3C3-49CA-93D7-4C29A4BDC5BA}">
      <dsp:nvSpPr>
        <dsp:cNvPr id="19" name="圆角矩形 18"/>
        <dsp:cNvSpPr/>
      </dsp:nvSpPr>
      <dsp:spPr bwMode="white">
        <a:xfrm>
          <a:off x="269954" y="3517438"/>
          <a:ext cx="3779362" cy="442800"/>
        </a:xfrm>
        <a:prstGeom prst="round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42850" tIns="0" rIns="142850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2"/>
              </a:solidFill>
            </a:rPr>
            <a:t>print</a:t>
          </a:r>
          <a:r>
            <a:rPr lang="zh-CN" altLang="en-US" dirty="0">
              <a:solidFill>
                <a:schemeClr val="dk2"/>
              </a:solidFill>
            </a:rPr>
            <a:t>（）</a:t>
          </a:r>
          <a:endParaRPr>
            <a:solidFill>
              <a:schemeClr val="dk2"/>
            </a:solidFill>
          </a:endParaRPr>
        </a:p>
      </dsp:txBody>
      <dsp:txXfrm>
        <a:off x="269954" y="3517438"/>
        <a:ext cx="3779362" cy="442800"/>
      </dsp:txXfrm>
    </dsp:sp>
    <dsp:sp modelId="{371A672D-1212-4089-B498-BCFB5FE6361C}">
      <dsp:nvSpPr>
        <dsp:cNvPr id="3" name="矩形 2" hidden="1"/>
        <dsp:cNvSpPr/>
      </dsp:nvSpPr>
      <dsp:spPr>
        <a:xfrm>
          <a:off x="0" y="115437"/>
          <a:ext cx="269954" cy="442800"/>
        </a:xfrm>
        <a:prstGeom prst="rect">
          <a:avLst/>
        </a:prstGeom>
      </dsp:spPr>
      <dsp:txXfrm>
        <a:off x="0" y="115437"/>
        <a:ext cx="269954" cy="442800"/>
      </dsp:txXfrm>
    </dsp:sp>
    <dsp:sp modelId="{1C59F4C6-BC41-4A4F-99B7-D2040319AD94}">
      <dsp:nvSpPr>
        <dsp:cNvPr id="6" name="矩形 5" hidden="1"/>
        <dsp:cNvSpPr/>
      </dsp:nvSpPr>
      <dsp:spPr>
        <a:xfrm>
          <a:off x="0" y="795837"/>
          <a:ext cx="269954" cy="442800"/>
        </a:xfrm>
        <a:prstGeom prst="rect">
          <a:avLst/>
        </a:prstGeom>
      </dsp:spPr>
      <dsp:txXfrm>
        <a:off x="0" y="795837"/>
        <a:ext cx="269954" cy="442800"/>
      </dsp:txXfrm>
    </dsp:sp>
    <dsp:sp modelId="{E1C5A656-DDEA-4C32-9D67-8471F160040C}">
      <dsp:nvSpPr>
        <dsp:cNvPr id="9" name="矩形 8" hidden="1"/>
        <dsp:cNvSpPr/>
      </dsp:nvSpPr>
      <dsp:spPr>
        <a:xfrm>
          <a:off x="0" y="1476237"/>
          <a:ext cx="269954" cy="442800"/>
        </a:xfrm>
        <a:prstGeom prst="rect">
          <a:avLst/>
        </a:prstGeom>
      </dsp:spPr>
      <dsp:txXfrm>
        <a:off x="0" y="1476237"/>
        <a:ext cx="269954" cy="442800"/>
      </dsp:txXfrm>
    </dsp:sp>
    <dsp:sp modelId="{0356C226-48EA-4747-B23B-46B836609E65}">
      <dsp:nvSpPr>
        <dsp:cNvPr id="12" name="矩形 11" hidden="1"/>
        <dsp:cNvSpPr/>
      </dsp:nvSpPr>
      <dsp:spPr>
        <a:xfrm>
          <a:off x="0" y="2156638"/>
          <a:ext cx="269954" cy="442800"/>
        </a:xfrm>
        <a:prstGeom prst="rect">
          <a:avLst/>
        </a:prstGeom>
      </dsp:spPr>
      <dsp:txXfrm>
        <a:off x="0" y="2156638"/>
        <a:ext cx="269954" cy="442800"/>
      </dsp:txXfrm>
    </dsp:sp>
    <dsp:sp modelId="{0F4607A2-C02F-4A13-82EC-293275E99355}">
      <dsp:nvSpPr>
        <dsp:cNvPr id="15" name="矩形 14" hidden="1"/>
        <dsp:cNvSpPr/>
      </dsp:nvSpPr>
      <dsp:spPr>
        <a:xfrm>
          <a:off x="0" y="2837038"/>
          <a:ext cx="269954" cy="442800"/>
        </a:xfrm>
        <a:prstGeom prst="rect">
          <a:avLst/>
        </a:prstGeom>
      </dsp:spPr>
      <dsp:txXfrm>
        <a:off x="0" y="2837038"/>
        <a:ext cx="269954" cy="442800"/>
      </dsp:txXfrm>
    </dsp:sp>
    <dsp:sp modelId="{574F7CF5-61D5-460E-B872-A1C49C04C232}">
      <dsp:nvSpPr>
        <dsp:cNvPr id="18" name="矩形 17" hidden="1"/>
        <dsp:cNvSpPr/>
      </dsp:nvSpPr>
      <dsp:spPr>
        <a:xfrm>
          <a:off x="0" y="3517438"/>
          <a:ext cx="269954" cy="442800"/>
        </a:xfrm>
        <a:prstGeom prst="rect">
          <a:avLst/>
        </a:prstGeom>
      </dsp:spPr>
      <dsp:txXfrm>
        <a:off x="0" y="3517438"/>
        <a:ext cx="269954" cy="44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64D72396-55E3-4755-BFF8-352CBD4A4277}" type="datetime1">
              <a:rPr lang="zh-CN" altLang="en-US" smtClean="0"/>
            </a:fld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ABB3735C-CF2D-4272-874B-84D65FE3CAEA}" type="slidenum">
              <a:rPr lang="zh-CN" smtClean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C279DE2D-2ED7-45AE-87CF-7F814B0F82AA}" type="datetime1">
              <a:rPr lang="zh-CN" altLang="en-US" smtClean="0"/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  <a:endParaRPr lang="zh-CN"/>
          </a:p>
          <a:p>
            <a:pPr lvl="1" rtl="0"/>
            <a:r>
              <a:rPr lang="zh-CN"/>
              <a:t>第二级</a:t>
            </a:r>
            <a:endParaRPr lang="zh-CN"/>
          </a:p>
          <a:p>
            <a:pPr lvl="2" rtl="0"/>
            <a:r>
              <a:rPr lang="zh-CN"/>
              <a:t>第三级</a:t>
            </a:r>
            <a:endParaRPr lang="zh-CN"/>
          </a:p>
          <a:p>
            <a:pPr lvl="3" rtl="0"/>
            <a:r>
              <a:rPr lang="zh-CN"/>
              <a:t>第四级</a:t>
            </a:r>
            <a:endParaRPr lang="zh-CN"/>
          </a:p>
          <a:p>
            <a:pPr lvl="4" rtl="0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5B8B270D-091D-4ED2-8C85-0898DD7D9F21}" type="slidenum">
              <a:rPr lang="zh-CN" smtClean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712FDEA-03A1-4F6D-A72C-F016AC56B49F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8B270D-091D-4ED2-8C85-0898DD7D9F21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rtlCol="0" anchor="ctr">
            <a:noAutofit/>
          </a:bodyPr>
          <a:lstStyle>
            <a:lvl1pPr algn="ctr">
              <a:defRPr lang="zh-CN" sz="6000"/>
            </a:lvl1pPr>
          </a:lstStyle>
          <a:p>
            <a:pPr rtl="0"/>
            <a:r>
              <a:rPr lang="zh-CN" dirty="0"/>
              <a:t>单击此处添加标题</a:t>
            </a:r>
            <a:endParaRPr lang="zh-CN" dirty="0"/>
          </a:p>
        </p:txBody>
      </p:sp>
      <p:grpSp>
        <p:nvGrpSpPr>
          <p:cNvPr id="6" name="组 5"/>
          <p:cNvGrpSpPr>
            <a:grpSpLocks noChangeAspect="1"/>
          </p:cNvGrpSpPr>
          <p:nvPr userDrawn="1"/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组 6"/>
            <p:cNvGrpSpPr>
              <a:grpSpLocks noChangeAspect="1"/>
            </p:cNvGrpSpPr>
            <p:nvPr/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/>
              <p:cNvSpPr>
                <a:spLocks noChangeAspect="1"/>
              </p:cNvSpPr>
              <p:nvPr/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7" name="Freeform 69"/>
              <p:cNvSpPr>
                <a:spLocks noChangeAspect="1"/>
              </p:cNvSpPr>
              <p:nvPr/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8" name="Line 70"/>
              <p:cNvSpPr>
                <a:spLocks noChangeAspect="1"/>
              </p:cNvSpPr>
              <p:nvPr/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</p:grpSp>
        <p:grpSp>
          <p:nvGrpSpPr>
            <p:cNvPr id="8" name="组 7"/>
            <p:cNvGrpSpPr>
              <a:grpSpLocks noChangeAspect="1"/>
            </p:cNvGrpSpPr>
            <p:nvPr/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组 48"/>
              <p:cNvGrpSpPr>
                <a:grpSpLocks noChangeAspect="1"/>
              </p:cNvGrpSpPr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/>
                <p:cNvSpPr>
                  <a:spLocks noChangeAspect="1"/>
                </p:cNvSpPr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65" name="Freeform 81"/>
                <p:cNvSpPr>
                  <a:spLocks noChangeAspect="1"/>
                </p:cNvSpPr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66" name="Freeform 61"/>
                <p:cNvSpPr>
                  <a:spLocks noChangeAspect="1"/>
                </p:cNvSpPr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67" name="Freeform 78"/>
                <p:cNvSpPr>
                  <a:spLocks noChangeAspect="1"/>
                </p:cNvSpPr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68" name="Freeform 84"/>
                <p:cNvSpPr>
                  <a:spLocks noChangeAspect="1"/>
                </p:cNvSpPr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69" name="Freeform 87"/>
                <p:cNvSpPr>
                  <a:spLocks noChangeAspect="1"/>
                </p:cNvSpPr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0" name="Freeform 60"/>
                <p:cNvSpPr>
                  <a:spLocks noChangeAspect="1"/>
                </p:cNvSpPr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1" name="Freeform 59"/>
                <p:cNvSpPr>
                  <a:spLocks noChangeAspect="1"/>
                </p:cNvSpPr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2" name="Freeform 62"/>
                <p:cNvSpPr>
                  <a:spLocks noChangeAspect="1"/>
                </p:cNvSpPr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3" name="Freeform 65"/>
                <p:cNvSpPr>
                  <a:spLocks noChangeAspect="1"/>
                </p:cNvSpPr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4" name="Freeform 79"/>
                <p:cNvSpPr>
                  <a:spLocks noChangeAspect="1"/>
                </p:cNvSpPr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5" name="Freeform 82"/>
                <p:cNvSpPr>
                  <a:spLocks noChangeAspect="1"/>
                </p:cNvSpPr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6" name="Freeform 85"/>
                <p:cNvSpPr>
                  <a:spLocks noChangeAspect="1"/>
                </p:cNvSpPr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7" name="Freeform 88"/>
                <p:cNvSpPr>
                  <a:spLocks noChangeAspect="1"/>
                </p:cNvSpPr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grpSp>
              <p:nvGrpSpPr>
                <p:cNvPr id="78" name="组 77"/>
                <p:cNvGrpSpPr>
                  <a:grpSpLocks noChangeAspect="1"/>
                </p:cNvGrpSpPr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80" name="Line 6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81" name="Line 6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82" name="Line 80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83" name="Line 8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84" name="Line 86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85" name="Line 8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</p:grpSp>
          </p:grpSp>
          <p:grpSp>
            <p:nvGrpSpPr>
              <p:cNvPr id="50" name="组 49"/>
              <p:cNvGrpSpPr>
                <a:grpSpLocks noChangeAspect="1"/>
              </p:cNvGrpSpPr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组 55"/>
                <p:cNvGrpSpPr>
                  <a:grpSpLocks noChangeAspect="1"/>
                </p:cNvGrpSpPr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直接连接符​​(S) 59"/>
                  <p:cNvCxnSpPr>
                    <a:cxnSpLocks noChangeAspect="1"/>
                  </p:cNvCxnSpPr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​​(S) 60"/>
                  <p:cNvCxnSpPr>
                    <a:cxnSpLocks noChangeAspect="1"/>
                  </p:cNvCxnSpPr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  <p:sp>
                <p:nvSpPr>
                  <p:cNvPr id="63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</p:grpSp>
            <p:grpSp>
              <p:nvGrpSpPr>
                <p:cNvPr id="57" name="组 56"/>
                <p:cNvGrpSpPr>
                  <a:grpSpLocks noChangeAspect="1"/>
                </p:cNvGrpSpPr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/>
                  <p:cNvSpPr>
                    <a:spLocks noChangeAspect="1"/>
                  </p:cNvSpPr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/>
                  <p:cNvSpPr>
                    <a:spLocks noChangeAspect="1"/>
                  </p:cNvSpPr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组 50"/>
              <p:cNvGrpSpPr>
                <a:grpSpLocks noChangeAspect="1"/>
              </p:cNvGrpSpPr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组 51"/>
                <p:cNvGrpSpPr>
                  <a:grpSpLocks noChangeAspect="1"/>
                </p:cNvGrpSpPr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/>
                  <p:cNvSpPr>
                    <a:spLocks noChangeAspect="1"/>
                  </p:cNvSpPr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55" name="Freeform 69"/>
                  <p:cNvSpPr>
                    <a:spLocks noChangeAspect="1"/>
                  </p:cNvSpPr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</p:grpSp>
            <p:sp>
              <p:nvSpPr>
                <p:cNvPr id="53" name="Line 70"/>
                <p:cNvSpPr>
                  <a:spLocks noChangeAspect="1"/>
                </p:cNvSpPr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  <p:grpSp>
          <p:nvGrpSpPr>
            <p:cNvPr id="9" name="组 8"/>
            <p:cNvGrpSpPr>
              <a:grpSpLocks noChangeAspect="1"/>
            </p:cNvGrpSpPr>
            <p:nvPr/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组 10"/>
              <p:cNvGrpSpPr>
                <a:grpSpLocks noChangeAspect="1"/>
              </p:cNvGrpSpPr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/>
                <p:cNvSpPr>
                  <a:spLocks noChangeAspect="1"/>
                </p:cNvSpPr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7" name="Freeform 81"/>
                <p:cNvSpPr>
                  <a:spLocks noChangeAspect="1"/>
                </p:cNvSpPr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8" name="Freeform 61"/>
                <p:cNvSpPr>
                  <a:spLocks noChangeAspect="1"/>
                </p:cNvSpPr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9" name="Freeform 78"/>
                <p:cNvSpPr>
                  <a:spLocks noChangeAspect="1"/>
                </p:cNvSpPr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0" name="Freeform 84"/>
                <p:cNvSpPr>
                  <a:spLocks noChangeAspect="1"/>
                </p:cNvSpPr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1" name="Freeform 87"/>
                <p:cNvSpPr>
                  <a:spLocks noChangeAspect="1"/>
                </p:cNvSpPr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2" name="Freeform 60"/>
                <p:cNvSpPr>
                  <a:spLocks noChangeAspect="1"/>
                </p:cNvSpPr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3" name="Freeform 59"/>
                <p:cNvSpPr>
                  <a:spLocks noChangeAspect="1"/>
                </p:cNvSpPr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4" name="Freeform 62"/>
                <p:cNvSpPr>
                  <a:spLocks noChangeAspect="1"/>
                </p:cNvSpPr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5" name="Freeform 65"/>
                <p:cNvSpPr>
                  <a:spLocks noChangeAspect="1"/>
                </p:cNvSpPr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6" name="Freeform 79"/>
                <p:cNvSpPr>
                  <a:spLocks noChangeAspect="1"/>
                </p:cNvSpPr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7" name="Freeform 82"/>
                <p:cNvSpPr>
                  <a:spLocks noChangeAspect="1"/>
                </p:cNvSpPr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8" name="Freeform 85"/>
                <p:cNvSpPr>
                  <a:spLocks noChangeAspect="1"/>
                </p:cNvSpPr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9" name="Freeform 88"/>
                <p:cNvSpPr>
                  <a:spLocks noChangeAspect="1"/>
                </p:cNvSpPr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grpSp>
              <p:nvGrpSpPr>
                <p:cNvPr id="40" name="组 39"/>
                <p:cNvGrpSpPr>
                  <a:grpSpLocks noChangeAspect="1"/>
                </p:cNvGrpSpPr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42" name="Line 6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43" name="Line 6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44" name="Line 80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45" name="Line 8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46" name="Line 86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47" name="Line 8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</p:grpSp>
          </p:grpSp>
          <p:grpSp>
            <p:nvGrpSpPr>
              <p:cNvPr id="12" name="组 11"/>
              <p:cNvGrpSpPr>
                <a:grpSpLocks noChangeAspect="1"/>
              </p:cNvGrpSpPr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组 17"/>
                <p:cNvGrpSpPr>
                  <a:grpSpLocks noChangeAspect="1"/>
                </p:cNvGrpSpPr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直接连接符​​(S) 21"/>
                  <p:cNvCxnSpPr>
                    <a:cxnSpLocks noChangeAspect="1"/>
                  </p:cNvCxnSpPr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​​(S) 22"/>
                  <p:cNvCxnSpPr>
                    <a:cxnSpLocks noChangeAspect="1"/>
                  </p:cNvCxnSpPr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  <p:sp>
                <p:nvSpPr>
                  <p:cNvPr id="25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</p:grpSp>
            <p:grpSp>
              <p:nvGrpSpPr>
                <p:cNvPr id="19" name="组 18"/>
                <p:cNvGrpSpPr>
                  <a:grpSpLocks noChangeAspect="1"/>
                </p:cNvGrpSpPr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/>
                  <p:cNvSpPr>
                    <a:spLocks noChangeAspect="1"/>
                  </p:cNvSpPr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/>
                  <p:cNvSpPr>
                    <a:spLocks noChangeAspect="1"/>
                  </p:cNvSpPr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组 12"/>
              <p:cNvGrpSpPr>
                <a:grpSpLocks noChangeAspect="1"/>
              </p:cNvGrpSpPr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组 13"/>
                <p:cNvGrpSpPr>
                  <a:grpSpLocks noChangeAspect="1"/>
                </p:cNvGrpSpPr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/>
                  <p:cNvSpPr>
                    <a:spLocks noChangeAspect="1"/>
                  </p:cNvSpPr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7" name="Freeform 69"/>
                  <p:cNvSpPr>
                    <a:spLocks noChangeAspect="1"/>
                  </p:cNvSpPr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</p:grpSp>
            <p:sp>
              <p:nvSpPr>
                <p:cNvPr id="15" name="Line 70"/>
                <p:cNvSpPr>
                  <a:spLocks noChangeAspect="1"/>
                </p:cNvSpPr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0"/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 rtlCol="0">
            <a:normAutofit/>
          </a:bodyPr>
          <a:lstStyle>
            <a:lvl1pPr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  <a:endParaRPr 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 rtlCol="0">
            <a:normAutofit/>
          </a:bodyPr>
          <a:lstStyle>
            <a:lvl1pPr marL="0" indent="0">
              <a:lnSpc>
                <a:spcPct val="130000"/>
              </a:lnSpc>
              <a:buNone/>
              <a:defRPr lang="zh-CN" sz="1800"/>
            </a:lvl1pPr>
            <a:lvl2pPr marL="360045" indent="0">
              <a:lnSpc>
                <a:spcPct val="130000"/>
              </a:lnSpc>
              <a:buNone/>
              <a:defRPr lang="zh-CN" sz="1800"/>
            </a:lvl2pPr>
            <a:lvl3pPr marL="720090" indent="0">
              <a:lnSpc>
                <a:spcPct val="130000"/>
              </a:lnSpc>
              <a:buNone/>
              <a:defRPr lang="zh-CN" sz="1800"/>
            </a:lvl3pPr>
            <a:lvl4pPr marL="1080135" indent="0">
              <a:lnSpc>
                <a:spcPct val="130000"/>
              </a:lnSpc>
              <a:buNone/>
              <a:defRPr lang="zh-CN" sz="1800"/>
            </a:lvl4pPr>
            <a:lvl5pPr marL="1440180" indent="0">
              <a:lnSpc>
                <a:spcPct val="130000"/>
              </a:lnSpc>
              <a:buNone/>
              <a:defRPr lang="zh-CN" sz="1800"/>
            </a:lvl5pPr>
          </a:lstStyle>
          <a:p>
            <a:pPr rtl="0"/>
            <a:r>
              <a:rPr lang="zh-CN" dirty="0">
                <a:cs typeface="Calibri" panose="020F0502020204030204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zh-CN" dirty="0"/>
              <a:t>20XX</a:t>
            </a:r>
            <a:endParaRPr lang="zh-CN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fld id="{294A09A9-5501-47C1-A89A-A340965A2BE2}" type="slidenum">
              <a:rPr lang="zh-CN" smtClean="0"/>
            </a:fld>
            <a:endParaRPr lang="zh-CN" dirty="0"/>
          </a:p>
        </p:txBody>
      </p:sp>
      <p:sp>
        <p:nvSpPr>
          <p:cNvPr id="10" name="表格占位符 9"/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 rtlCol="0"/>
          <a:lstStyle>
            <a:lvl1pPr>
              <a:defRPr lang="zh-CN"/>
            </a:lvl1pPr>
          </a:lstStyle>
          <a:p>
            <a:pPr rtl="0"/>
            <a:r>
              <a:rPr lang="zh-CN" dirty="0"/>
              <a:t>单击此处添加表格</a:t>
            </a:r>
            <a:endParaRPr 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0"/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 rtlCol="0">
            <a:normAutofit/>
          </a:bodyPr>
          <a:lstStyle>
            <a:lvl1pPr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  <a:endParaRPr lang="zh-CN" dirty="0"/>
          </a:p>
        </p:txBody>
      </p:sp>
      <p:sp>
        <p:nvSpPr>
          <p:cNvPr id="8" name="内容占位符 2"/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 rtlCol="0">
            <a:normAutofit/>
          </a:bodyPr>
          <a:lstStyle>
            <a:lvl1pPr marL="0" indent="0">
              <a:lnSpc>
                <a:spcPct val="130000"/>
              </a:lnSpc>
              <a:buNone/>
              <a:defRPr lang="zh-CN" sz="1800"/>
            </a:lvl1pPr>
            <a:lvl2pPr marL="645795" indent="-285750">
              <a:lnSpc>
                <a:spcPct val="130000"/>
              </a:lnSpc>
              <a:buFont typeface="Arial" panose="020B0604020202020204" pitchFamily="34" charset="0"/>
              <a:buChar char="•"/>
              <a:defRPr lang="zh-CN" sz="1800"/>
            </a:lvl2pPr>
            <a:lvl3pPr marL="720090" indent="0">
              <a:lnSpc>
                <a:spcPct val="130000"/>
              </a:lnSpc>
              <a:buNone/>
              <a:defRPr lang="zh-CN" sz="1800"/>
            </a:lvl3pPr>
            <a:lvl4pPr marL="1080135" indent="0">
              <a:lnSpc>
                <a:spcPct val="130000"/>
              </a:lnSpc>
              <a:buNone/>
              <a:defRPr lang="zh-CN" sz="1800"/>
            </a:lvl4pPr>
            <a:lvl5pPr marL="1440180" indent="0">
              <a:lnSpc>
                <a:spcPct val="130000"/>
              </a:lnSpc>
              <a:buNone/>
              <a:defRPr lang="zh-CN" sz="1800"/>
            </a:lvl5pPr>
          </a:lstStyle>
          <a:p>
            <a:pPr rtl="0"/>
            <a:r>
              <a:rPr lang="zh-CN" dirty="0">
                <a:cs typeface="Calibri" panose="020F0502020204030204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48" name="内容占位符 2"/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 rtlCol="0">
            <a:normAutofit/>
          </a:bodyPr>
          <a:lstStyle>
            <a:lvl1pPr>
              <a:defRPr lang="zh-CN" sz="1800"/>
            </a:lvl1pPr>
            <a:lvl2pPr>
              <a:defRPr lang="zh-CN" sz="1800"/>
            </a:lvl2pPr>
            <a:lvl3pPr>
              <a:defRPr lang="zh-CN" sz="1800"/>
            </a:lvl3pPr>
            <a:lvl4pPr>
              <a:defRPr lang="zh-CN" sz="1800"/>
            </a:lvl4pPr>
          </a:lstStyle>
          <a:p>
            <a:pPr rtl="0"/>
            <a:r>
              <a:rPr lang="zh-CN" dirty="0">
                <a:cs typeface="Calibri" panose="020F0502020204030204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</p:txBody>
      </p:sp>
      <p:grpSp>
        <p:nvGrpSpPr>
          <p:cNvPr id="93" name="组 92"/>
          <p:cNvGrpSpPr>
            <a:grpSpLocks noChangeAspect="1"/>
          </p:cNvGrpSpPr>
          <p:nvPr userDrawn="1"/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组 93"/>
            <p:cNvGrpSpPr>
              <a:grpSpLocks noChangeAspect="1"/>
            </p:cNvGrpSpPr>
            <p:nvPr/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组 99"/>
              <p:cNvGrpSpPr>
                <a:grpSpLocks noChangeAspect="1"/>
              </p:cNvGrpSpPr>
              <p:nvPr/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直接连接符​​(S) 103"/>
                <p:cNvCxnSpPr>
                  <a:cxnSpLocks noChangeAspect="1"/>
                </p:cNvCxnSpPr>
                <p:nvPr/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​​(S) 104"/>
                <p:cNvCxnSpPr>
                  <a:cxnSpLocks noChangeAspect="1"/>
                </p:cNvCxnSpPr>
                <p:nvPr/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/>
                <p:cNvSpPr>
                  <a:spLocks noChangeAspect="1"/>
                </p:cNvSpPr>
                <p:nvPr/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  <p:sp>
              <p:nvSpPr>
                <p:cNvPr id="107" name="Rectangle 30"/>
                <p:cNvSpPr>
                  <a:spLocks noChangeAspect="1"/>
                </p:cNvSpPr>
                <p:nvPr/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</p:grpSp>
          <p:grpSp>
            <p:nvGrpSpPr>
              <p:cNvPr id="101" name="组 100"/>
              <p:cNvGrpSpPr>
                <a:grpSpLocks noChangeAspect="1"/>
              </p:cNvGrpSpPr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/>
                <p:cNvSpPr>
                  <a:spLocks noChangeAspect="1"/>
                </p:cNvSpPr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/>
                <p:cNvSpPr>
                  <a:spLocks noChangeAspect="1"/>
                </p:cNvSpPr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组 94"/>
            <p:cNvGrpSpPr>
              <a:grpSpLocks noChangeAspect="1"/>
            </p:cNvGrpSpPr>
            <p:nvPr userDrawn="1"/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组 95"/>
              <p:cNvGrpSpPr>
                <a:grpSpLocks noChangeAspect="1"/>
              </p:cNvGrpSpPr>
              <p:nvPr/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/>
                <p:cNvSpPr>
                  <a:spLocks noChangeAspect="1"/>
                </p:cNvSpPr>
                <p:nvPr/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99" name="Freeform 69"/>
                <p:cNvSpPr>
                  <a:spLocks noChangeAspect="1"/>
                </p:cNvSpPr>
                <p:nvPr/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sp>
            <p:nvSpPr>
              <p:cNvPr id="97" name="Line 70"/>
              <p:cNvSpPr>
                <a:spLocks noChangeAspect="1"/>
              </p:cNvSpPr>
              <p:nvPr userDrawn="1"/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</p:grpSp>
      </p:grpSp>
      <p:grpSp>
        <p:nvGrpSpPr>
          <p:cNvPr id="108" name="组 107"/>
          <p:cNvGrpSpPr>
            <a:grpSpLocks noChangeAspect="1"/>
          </p:cNvGrpSpPr>
          <p:nvPr userDrawn="1"/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组 108"/>
            <p:cNvGrpSpPr>
              <a:grpSpLocks noChangeAspect="1"/>
            </p:cNvGrpSpPr>
            <p:nvPr/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组 114"/>
              <p:cNvGrpSpPr>
                <a:grpSpLocks noChangeAspect="1"/>
              </p:cNvGrpSpPr>
              <p:nvPr/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直接连接符​​(S) 118"/>
                <p:cNvCxnSpPr>
                  <a:cxnSpLocks noChangeAspect="1"/>
                </p:cNvCxnSpPr>
                <p:nvPr/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​​(S) 119"/>
                <p:cNvCxnSpPr>
                  <a:cxnSpLocks noChangeAspect="1"/>
                </p:cNvCxnSpPr>
                <p:nvPr/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/>
                <p:cNvSpPr>
                  <a:spLocks noChangeAspect="1"/>
                </p:cNvSpPr>
                <p:nvPr/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  <p:sp>
              <p:nvSpPr>
                <p:cNvPr id="122" name="Rectangle 30"/>
                <p:cNvSpPr>
                  <a:spLocks noChangeAspect="1"/>
                </p:cNvSpPr>
                <p:nvPr/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</p:grpSp>
          <p:grpSp>
            <p:nvGrpSpPr>
              <p:cNvPr id="116" name="组 115"/>
              <p:cNvGrpSpPr>
                <a:grpSpLocks noChangeAspect="1"/>
              </p:cNvGrpSpPr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/>
                <p:cNvSpPr>
                  <a:spLocks noChangeAspect="1"/>
                </p:cNvSpPr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/>
                <p:cNvSpPr>
                  <a:spLocks noChangeAspect="1"/>
                </p:cNvSpPr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组 109"/>
            <p:cNvGrpSpPr>
              <a:grpSpLocks noChangeAspect="1"/>
            </p:cNvGrpSpPr>
            <p:nvPr userDrawn="1"/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组 110"/>
              <p:cNvGrpSpPr>
                <a:grpSpLocks noChangeAspect="1"/>
              </p:cNvGrpSpPr>
              <p:nvPr/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/>
                <p:cNvSpPr>
                  <a:spLocks noChangeAspect="1"/>
                </p:cNvSpPr>
                <p:nvPr/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14" name="Freeform 69"/>
                <p:cNvSpPr>
                  <a:spLocks noChangeAspect="1"/>
                </p:cNvSpPr>
                <p:nvPr/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sp>
            <p:nvSpPr>
              <p:cNvPr id="112" name="Line 70"/>
              <p:cNvSpPr>
                <a:spLocks noChangeAspect="1"/>
              </p:cNvSpPr>
              <p:nvPr userDrawn="1"/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</p:grpSp>
      </p:grpSp>
      <p:cxnSp>
        <p:nvCxnSpPr>
          <p:cNvPr id="2" name="直接连接符​​(S) 1"/>
          <p:cNvCxnSpPr/>
          <p:nvPr userDrawn="1"/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zh-CN"/>
              <a:t>20XX</a:t>
            </a:r>
            <a:endParaRPr lang="zh-CN" dirty="0"/>
          </a:p>
        </p:txBody>
      </p:sp>
      <p:sp>
        <p:nvSpPr>
          <p:cNvPr id="4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fld id="{294A09A9-5501-47C1-A89A-A340965A2BE2}" type="slidenum">
              <a:rPr lang="zh-CN" smtClean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0"/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 rtlCol="0">
            <a:normAutofit/>
          </a:bodyPr>
          <a:lstStyle>
            <a:lvl1pPr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  <a:endParaRPr lang="zh-CN" dirty="0"/>
          </a:p>
        </p:txBody>
      </p:sp>
      <p:sp>
        <p:nvSpPr>
          <p:cNvPr id="8" name="表格占位符 7"/>
          <p:cNvSpPr>
            <a:spLocks noGrp="1"/>
          </p:cNvSpPr>
          <p:nvPr>
            <p:ph type="tbl" sz="quarter" idx="10" hasCustomPrompt="1"/>
          </p:nvPr>
        </p:nvSpPr>
        <p:spPr>
          <a:xfrm>
            <a:off x="568324" y="2082801"/>
            <a:ext cx="11055511" cy="3856094"/>
          </a:xfrm>
        </p:spPr>
        <p:txBody>
          <a:bodyPr rtlCol="0"/>
          <a:lstStyle>
            <a:lvl1pPr>
              <a:defRPr lang="zh-CN"/>
            </a:lvl1pPr>
          </a:lstStyle>
          <a:p>
            <a:pPr rtl="0"/>
            <a:r>
              <a:rPr lang="zh-CN" dirty="0"/>
              <a:t>单击此处添加表格</a:t>
            </a:r>
            <a:endParaRPr lang="zh-CN" dirty="0"/>
          </a:p>
        </p:txBody>
      </p:sp>
      <p:cxnSp>
        <p:nvCxnSpPr>
          <p:cNvPr id="2" name="直接连接符​​(S) 1"/>
          <p:cNvCxnSpPr/>
          <p:nvPr userDrawn="1"/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zh-CN" dirty="0"/>
              <a:t>20XX</a:t>
            </a:r>
            <a:endParaRPr lang="zh-CN" dirty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fld id="{294A09A9-5501-47C1-A89A-A340965A2BE2}" type="slidenum">
              <a:rPr lang="zh-CN" smtClean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 rtlCol="0">
            <a:noAutofit/>
          </a:bodyPr>
          <a:lstStyle>
            <a:lvl1pPr algn="ctr"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  <a:endParaRPr lang="zh-CN" dirty="0"/>
          </a:p>
        </p:txBody>
      </p:sp>
      <p:cxnSp>
        <p:nvCxnSpPr>
          <p:cNvPr id="91" name="直接连接符​​(S) 90"/>
          <p:cNvCxnSpPr/>
          <p:nvPr userDrawn="1"/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 91"/>
          <p:cNvGrpSpPr/>
          <p:nvPr userDrawn="1"/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组 93"/>
            <p:cNvGrpSpPr/>
            <p:nvPr/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/>
              <p:cNvSpPr/>
              <p:nvPr/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196" name="Freeform 77"/>
              <p:cNvSpPr/>
              <p:nvPr/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grpSp>
            <p:nvGrpSpPr>
              <p:cNvPr id="197" name="组 196"/>
              <p:cNvGrpSpPr/>
              <p:nvPr/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/>
                <p:cNvSpPr/>
                <p:nvPr/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99" name="Freeform 91"/>
                <p:cNvSpPr/>
                <p:nvPr/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00" name="Freeform 92"/>
                <p:cNvSpPr/>
                <p:nvPr/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01" name="Freeform 93"/>
                <p:cNvSpPr/>
                <p:nvPr/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  <p:grpSp>
          <p:nvGrpSpPr>
            <p:cNvPr id="95" name="组 94"/>
            <p:cNvGrpSpPr/>
            <p:nvPr/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组 145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/>
                <p:cNvSpPr/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74" name="Freeform 81"/>
                <p:cNvSpPr/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75" name="Freeform 61"/>
                <p:cNvSpPr/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76" name="Freeform 78"/>
                <p:cNvSpPr/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77" name="Freeform 84"/>
                <p:cNvSpPr/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78" name="Freeform 87"/>
                <p:cNvSpPr/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79" name="Freeform 60"/>
                <p:cNvSpPr/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80" name="Freeform 59"/>
                <p:cNvSpPr/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81" name="Freeform 62"/>
                <p:cNvSpPr/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82" name="Freeform 65"/>
                <p:cNvSpPr/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83" name="Freeform 79"/>
                <p:cNvSpPr/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84" name="Freeform 82"/>
                <p:cNvSpPr/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85" name="Freeform 85"/>
                <p:cNvSpPr/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86" name="Freeform 88"/>
                <p:cNvSpPr/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grpSp>
              <p:nvGrpSpPr>
                <p:cNvPr id="187" name="组 186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/>
                  <p:cNvSpPr/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89" name="Line 66"/>
                  <p:cNvSpPr/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90" name="Line 67"/>
                  <p:cNvSpPr/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91" name="Line 80"/>
                  <p:cNvSpPr/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92" name="Line 83"/>
                  <p:cNvSpPr/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93" name="Line 86"/>
                  <p:cNvSpPr/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94" name="Line 89"/>
                  <p:cNvSpPr/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</p:grpSp>
          </p:grpSp>
          <p:grpSp>
            <p:nvGrpSpPr>
              <p:cNvPr id="147" name="组 146"/>
              <p:cNvGrpSpPr/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组 164"/>
                <p:cNvGrpSpPr/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直接连接符​​(S) 168"/>
                  <p:cNvCxnSpPr/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接连接符​​(S) 169"/>
                  <p:cNvCxnSpPr/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/>
                  <p:cNvSpPr/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  <p:sp>
                <p:nvSpPr>
                  <p:cNvPr id="172" name="Rectangle 30"/>
                  <p:cNvSpPr/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</p:grpSp>
            <p:grpSp>
              <p:nvGrpSpPr>
                <p:cNvPr id="166" name="组 165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组 147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组 160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/>
                  <p:cNvSpPr/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64" name="Freeform 69"/>
                  <p:cNvSpPr/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</p:grpSp>
            <p:sp>
              <p:nvSpPr>
                <p:cNvPr id="162" name="Line 70"/>
                <p:cNvSpPr/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149" name="组 148"/>
              <p:cNvGrpSpPr/>
              <p:nvPr/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/>
                <p:cNvSpPr/>
                <p:nvPr/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59" name="Freeform 69"/>
                <p:cNvSpPr/>
                <p:nvPr/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60" name="Line 70"/>
                <p:cNvSpPr/>
                <p:nvPr/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组 150"/>
                <p:cNvGrpSpPr/>
                <p:nvPr/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/>
                  <p:cNvSpPr/>
                  <p:nvPr/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/>
                  <p:cNvSpPr/>
                  <p:nvPr/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组 151"/>
                <p:cNvGrpSpPr/>
                <p:nvPr/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直接连接符​​(S) 152"/>
                  <p:cNvCxnSpPr/>
                  <p:nvPr/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/>
                  <p:cNvSpPr/>
                  <p:nvPr/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-1" fmla="*/ 0 w 1239398"/>
                      <a:gd name="connsiteY0-2" fmla="*/ 0 h 1239398"/>
                      <a:gd name="connsiteX1-3" fmla="*/ 1239398 w 1239398"/>
                      <a:gd name="connsiteY1-4" fmla="*/ 0 h 1239398"/>
                      <a:gd name="connsiteX2-5" fmla="*/ 1239398 w 1239398"/>
                      <a:gd name="connsiteY2-6" fmla="*/ 1239398 h 1239398"/>
                      <a:gd name="connsiteX3-7" fmla="*/ 0 w 1239398"/>
                      <a:gd name="connsiteY3-8" fmla="*/ 1239398 h 1239398"/>
                      <a:gd name="connsiteX4-9" fmla="*/ 91440 w 1239398"/>
                      <a:gd name="connsiteY4-10" fmla="*/ 91440 h 1239398"/>
                      <a:gd name="connsiteX0-11" fmla="*/ 1239398 w 1239398"/>
                      <a:gd name="connsiteY0-12" fmla="*/ 0 h 1239398"/>
                      <a:gd name="connsiteX1-13" fmla="*/ 1239398 w 1239398"/>
                      <a:gd name="connsiteY1-14" fmla="*/ 1239398 h 1239398"/>
                      <a:gd name="connsiteX2-15" fmla="*/ 0 w 1239398"/>
                      <a:gd name="connsiteY2-16" fmla="*/ 1239398 h 1239398"/>
                      <a:gd name="connsiteX3-17" fmla="*/ 91440 w 1239398"/>
                      <a:gd name="connsiteY3-18" fmla="*/ 91440 h 1239398"/>
                      <a:gd name="connsiteX0-19" fmla="*/ 1239398 w 1239398"/>
                      <a:gd name="connsiteY0-20" fmla="*/ 0 h 1239398"/>
                      <a:gd name="connsiteX1-21" fmla="*/ 1239398 w 1239398"/>
                      <a:gd name="connsiteY1-22" fmla="*/ 1239398 h 1239398"/>
                      <a:gd name="connsiteX2-23" fmla="*/ 0 w 1239398"/>
                      <a:gd name="connsiteY2-24" fmla="*/ 1239398 h 12393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  <p:sp>
                <p:nvSpPr>
                  <p:cNvPr id="155" name="Rectangle 5"/>
                  <p:cNvSpPr/>
                  <p:nvPr/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-1" fmla="*/ 0 w 1239398"/>
                      <a:gd name="connsiteY0-2" fmla="*/ 0 h 1239398"/>
                      <a:gd name="connsiteX1-3" fmla="*/ 1239398 w 1239398"/>
                      <a:gd name="connsiteY1-4" fmla="*/ 0 h 1239398"/>
                      <a:gd name="connsiteX2-5" fmla="*/ 1239398 w 1239398"/>
                      <a:gd name="connsiteY2-6" fmla="*/ 1239398 h 1239398"/>
                      <a:gd name="connsiteX3-7" fmla="*/ 0 w 1239398"/>
                      <a:gd name="connsiteY3-8" fmla="*/ 1239398 h 1239398"/>
                      <a:gd name="connsiteX4-9" fmla="*/ 91440 w 1239398"/>
                      <a:gd name="connsiteY4-10" fmla="*/ 91440 h 1239398"/>
                      <a:gd name="connsiteX0-11" fmla="*/ 1239398 w 1239398"/>
                      <a:gd name="connsiteY0-12" fmla="*/ 0 h 1239398"/>
                      <a:gd name="connsiteX1-13" fmla="*/ 1239398 w 1239398"/>
                      <a:gd name="connsiteY1-14" fmla="*/ 1239398 h 1239398"/>
                      <a:gd name="connsiteX2-15" fmla="*/ 0 w 1239398"/>
                      <a:gd name="connsiteY2-16" fmla="*/ 1239398 h 1239398"/>
                      <a:gd name="connsiteX3-17" fmla="*/ 91440 w 1239398"/>
                      <a:gd name="connsiteY3-18" fmla="*/ 91440 h 1239398"/>
                      <a:gd name="connsiteX0-19" fmla="*/ 1239398 w 1239398"/>
                      <a:gd name="connsiteY0-20" fmla="*/ 0 h 1239398"/>
                      <a:gd name="connsiteX1-21" fmla="*/ 1239398 w 1239398"/>
                      <a:gd name="connsiteY1-22" fmla="*/ 1239398 h 1239398"/>
                      <a:gd name="connsiteX2-23" fmla="*/ 0 w 1239398"/>
                      <a:gd name="connsiteY2-24" fmla="*/ 1239398 h 12393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</p:grpSp>
          </p:grpSp>
        </p:grpSp>
        <p:grpSp>
          <p:nvGrpSpPr>
            <p:cNvPr id="96" name="组 95"/>
            <p:cNvGrpSpPr/>
            <p:nvPr/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组 96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/>
                <p:cNvSpPr/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25" name="Freeform 81"/>
                <p:cNvSpPr/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26" name="Freeform 61"/>
                <p:cNvSpPr/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27" name="Freeform 78"/>
                <p:cNvSpPr/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28" name="Freeform 84"/>
                <p:cNvSpPr/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29" name="Freeform 87"/>
                <p:cNvSpPr/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0" name="Freeform 60"/>
                <p:cNvSpPr/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1" name="Freeform 59"/>
                <p:cNvSpPr/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2" name="Freeform 62"/>
                <p:cNvSpPr/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3" name="Freeform 65"/>
                <p:cNvSpPr/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4" name="Freeform 79"/>
                <p:cNvSpPr/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5" name="Freeform 82"/>
                <p:cNvSpPr/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6" name="Freeform 85"/>
                <p:cNvSpPr/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7" name="Freeform 88"/>
                <p:cNvSpPr/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grpSp>
              <p:nvGrpSpPr>
                <p:cNvPr id="138" name="组 137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/>
                  <p:cNvSpPr/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40" name="Line 66"/>
                  <p:cNvSpPr/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41" name="Line 67"/>
                  <p:cNvSpPr/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42" name="Line 80"/>
                  <p:cNvSpPr/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43" name="Line 83"/>
                  <p:cNvSpPr/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44" name="Line 86"/>
                  <p:cNvSpPr/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45" name="Line 89"/>
                  <p:cNvSpPr/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</p:grpSp>
          </p:grpSp>
          <p:grpSp>
            <p:nvGrpSpPr>
              <p:cNvPr id="98" name="组 97"/>
              <p:cNvGrpSpPr/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组 115"/>
                <p:cNvGrpSpPr/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直接连接符​​(S) 119"/>
                  <p:cNvCxnSpPr/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​​(S) 120"/>
                  <p:cNvCxnSpPr/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/>
                  <p:cNvSpPr/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  <p:sp>
                <p:nvSpPr>
                  <p:cNvPr id="123" name="Rectangle 30"/>
                  <p:cNvSpPr/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</p:grpSp>
            <p:grpSp>
              <p:nvGrpSpPr>
                <p:cNvPr id="117" name="组 116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组 98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组 111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/>
                  <p:cNvSpPr/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  <p:sp>
                <p:nvSpPr>
                  <p:cNvPr id="115" name="Freeform 69"/>
                  <p:cNvSpPr/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/>
                  </a:p>
                </p:txBody>
              </p:sp>
            </p:grpSp>
            <p:sp>
              <p:nvSpPr>
                <p:cNvPr id="113" name="Line 70"/>
                <p:cNvSpPr/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100" name="组 99"/>
              <p:cNvGrpSpPr/>
              <p:nvPr/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/>
                <p:cNvSpPr/>
                <p:nvPr/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10" name="Freeform 69"/>
                <p:cNvSpPr/>
                <p:nvPr/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11" name="Line 70"/>
                <p:cNvSpPr/>
                <p:nvPr/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101" name="组 100"/>
              <p:cNvGrpSpPr/>
              <p:nvPr/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组 101"/>
                <p:cNvGrpSpPr/>
                <p:nvPr/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/>
                  <p:cNvSpPr/>
                  <p:nvPr/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/>
                  <p:cNvSpPr/>
                  <p:nvPr/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>
                    <a:defPPr>
                      <a:defRPr lang="zh-CN"/>
                    </a:defPPr>
                  </a:lstStyle>
                  <a:p>
                    <a:pPr rtl="0"/>
                    <a:endParaRPr lang="zh-C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组 102"/>
                <p:cNvGrpSpPr/>
                <p:nvPr/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直接连接符​​(S) 103"/>
                  <p:cNvCxnSpPr/>
                  <p:nvPr/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/>
                  <p:cNvSpPr/>
                  <p:nvPr/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-1" fmla="*/ 0 w 1239398"/>
                      <a:gd name="connsiteY0-2" fmla="*/ 0 h 1239398"/>
                      <a:gd name="connsiteX1-3" fmla="*/ 1239398 w 1239398"/>
                      <a:gd name="connsiteY1-4" fmla="*/ 0 h 1239398"/>
                      <a:gd name="connsiteX2-5" fmla="*/ 1239398 w 1239398"/>
                      <a:gd name="connsiteY2-6" fmla="*/ 1239398 h 1239398"/>
                      <a:gd name="connsiteX3-7" fmla="*/ 0 w 1239398"/>
                      <a:gd name="connsiteY3-8" fmla="*/ 1239398 h 1239398"/>
                      <a:gd name="connsiteX4-9" fmla="*/ 91440 w 1239398"/>
                      <a:gd name="connsiteY4-10" fmla="*/ 91440 h 1239398"/>
                      <a:gd name="connsiteX0-11" fmla="*/ 1239398 w 1239398"/>
                      <a:gd name="connsiteY0-12" fmla="*/ 0 h 1239398"/>
                      <a:gd name="connsiteX1-13" fmla="*/ 1239398 w 1239398"/>
                      <a:gd name="connsiteY1-14" fmla="*/ 1239398 h 1239398"/>
                      <a:gd name="connsiteX2-15" fmla="*/ 0 w 1239398"/>
                      <a:gd name="connsiteY2-16" fmla="*/ 1239398 h 1239398"/>
                      <a:gd name="connsiteX3-17" fmla="*/ 91440 w 1239398"/>
                      <a:gd name="connsiteY3-18" fmla="*/ 91440 h 1239398"/>
                      <a:gd name="connsiteX0-19" fmla="*/ 1239398 w 1239398"/>
                      <a:gd name="connsiteY0-20" fmla="*/ 0 h 1239398"/>
                      <a:gd name="connsiteX1-21" fmla="*/ 1239398 w 1239398"/>
                      <a:gd name="connsiteY1-22" fmla="*/ 1239398 h 1239398"/>
                      <a:gd name="connsiteX2-23" fmla="*/ 0 w 1239398"/>
                      <a:gd name="connsiteY2-24" fmla="*/ 1239398 h 12393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  <p:sp>
                <p:nvSpPr>
                  <p:cNvPr id="106" name="Rectangle 5"/>
                  <p:cNvSpPr/>
                  <p:nvPr/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-1" fmla="*/ 0 w 1239398"/>
                      <a:gd name="connsiteY0-2" fmla="*/ 0 h 1239398"/>
                      <a:gd name="connsiteX1-3" fmla="*/ 1239398 w 1239398"/>
                      <a:gd name="connsiteY1-4" fmla="*/ 0 h 1239398"/>
                      <a:gd name="connsiteX2-5" fmla="*/ 1239398 w 1239398"/>
                      <a:gd name="connsiteY2-6" fmla="*/ 1239398 h 1239398"/>
                      <a:gd name="connsiteX3-7" fmla="*/ 0 w 1239398"/>
                      <a:gd name="connsiteY3-8" fmla="*/ 1239398 h 1239398"/>
                      <a:gd name="connsiteX4-9" fmla="*/ 91440 w 1239398"/>
                      <a:gd name="connsiteY4-10" fmla="*/ 91440 h 1239398"/>
                      <a:gd name="connsiteX0-11" fmla="*/ 1239398 w 1239398"/>
                      <a:gd name="connsiteY0-12" fmla="*/ 0 h 1239398"/>
                      <a:gd name="connsiteX1-13" fmla="*/ 1239398 w 1239398"/>
                      <a:gd name="connsiteY1-14" fmla="*/ 1239398 h 1239398"/>
                      <a:gd name="connsiteX2-15" fmla="*/ 0 w 1239398"/>
                      <a:gd name="connsiteY2-16" fmla="*/ 1239398 h 1239398"/>
                      <a:gd name="connsiteX3-17" fmla="*/ 91440 w 1239398"/>
                      <a:gd name="connsiteY3-18" fmla="*/ 91440 h 1239398"/>
                      <a:gd name="connsiteX0-19" fmla="*/ 1239398 w 1239398"/>
                      <a:gd name="connsiteY0-20" fmla="*/ 0 h 1239398"/>
                      <a:gd name="connsiteX1-21" fmla="*/ 1239398 w 1239398"/>
                      <a:gd name="connsiteY1-22" fmla="*/ 1239398 h 1239398"/>
                      <a:gd name="connsiteX2-23" fmla="*/ 0 w 1239398"/>
                      <a:gd name="connsiteY2-24" fmla="*/ 1239398 h 12393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</a:lstStyle>
                  <a:p>
                    <a:pPr algn="ctr" rtl="0"/>
                    <a:endParaRPr lang="zh-CN" dirty="0"/>
                  </a:p>
                </p:txBody>
              </p:sp>
            </p:grpSp>
          </p:grpSp>
        </p:grpSp>
      </p:grpSp>
      <p:sp>
        <p:nvSpPr>
          <p:cNvPr id="4" name="内容占位符 3"/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 rtlCol="0"/>
          <a:lstStyle>
            <a:lvl1pPr marL="0" indent="0" algn="ctr">
              <a:buNone/>
              <a:defRPr lang="zh-CN" sz="2000" kern="1200" spc="50" dirty="0" smtClean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  <a:cs typeface="Calibri" panose="020F0502020204030204"/>
              </a:defRPr>
            </a:lvl1pPr>
            <a:lvl2pPr marL="360045" indent="0">
              <a:buNone/>
              <a:defRPr lang="zh-CN" sz="2000" kern="1200" spc="50" dirty="0" smtClean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  <a:cs typeface="Calibri" panose="020F0502020204030204"/>
              </a:defRPr>
            </a:lvl2pPr>
            <a:lvl3pPr marL="720090" indent="0">
              <a:buNone/>
              <a:defRPr lang="zh-CN" sz="2000" kern="1200" spc="50" dirty="0" smtClean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  <a:cs typeface="Calibri" panose="020F0502020204030204"/>
              </a:defRPr>
            </a:lvl3pPr>
            <a:lvl4pPr marL="1080135" indent="0">
              <a:buNone/>
              <a:defRPr lang="zh-CN" sz="2000" kern="1200" spc="50" dirty="0" smtClean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  <a:cs typeface="Calibri" panose="020F0502020204030204"/>
              </a:defRPr>
            </a:lvl4pPr>
            <a:lvl5pPr marL="1440180" indent="0">
              <a:buNone/>
              <a:defRPr lang="zh-CN" sz="2000" kern="1200" spc="50" dirty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  <a:cs typeface="Calibri" panose="020F0502020204030204"/>
              </a:defRPr>
            </a:lvl5pPr>
          </a:lstStyle>
          <a:p>
            <a:pPr lvl="0" rtl="0"/>
            <a:r>
              <a:rPr lang="zh-CN" dirty="0"/>
              <a:t>单击此处添加文本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副标题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 rtlCol="0">
            <a:noAutofit/>
          </a:bodyPr>
          <a:lstStyle>
            <a:lvl1pPr algn="ctr"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  <a:endParaRPr lang="zh-CN" dirty="0"/>
          </a:p>
        </p:txBody>
      </p:sp>
      <p:cxnSp>
        <p:nvCxnSpPr>
          <p:cNvPr id="91" name="直接连接符​​(S) 90"/>
          <p:cNvCxnSpPr/>
          <p:nvPr userDrawn="1"/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7"/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2000" kern="1200" spc="50" dirty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60045" indent="0">
              <a:buNone/>
              <a:defRPr lang="zh-CN"/>
            </a:lvl2pPr>
            <a:lvl3pPr marL="720090" indent="0">
              <a:buNone/>
              <a:defRPr lang="zh-CN"/>
            </a:lvl3pPr>
            <a:lvl4pPr marL="1080135" indent="0">
              <a:buNone/>
              <a:defRPr lang="zh-CN"/>
            </a:lvl4pPr>
            <a:lvl5pPr marL="1440180" indent="0">
              <a:buNone/>
              <a:defRPr lang="zh-CN"/>
            </a:lvl5pPr>
          </a:lstStyle>
          <a:p>
            <a:pPr marL="0" indent="0" algn="ctr" rtl="0">
              <a:buNone/>
            </a:pPr>
            <a:r>
              <a:rPr lang="zh-CN" dirty="0"/>
              <a:t>单击此处添加文本</a:t>
            </a:r>
            <a:endParaRPr lang="zh-CN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 rtlCol="0"/>
          <a:lstStyle>
            <a:lvl1pPr marL="0" indent="0" algn="ctr">
              <a:buNone/>
              <a:defRPr lang="zh-CN"/>
            </a:lvl1pPr>
          </a:lstStyle>
          <a:p>
            <a:pPr rtl="0"/>
            <a:r>
              <a:rPr lang="zh-CN" dirty="0"/>
              <a:t>单击此处添加图片</a:t>
            </a:r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rtlCol="0" anchor="ctr">
            <a:noAutofit/>
          </a:bodyPr>
          <a:lstStyle>
            <a:lvl1pPr algn="ctr"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  <a:endParaRPr lang="zh-CN" dirty="0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1600"/>
            </a:lvl1pPr>
          </a:lstStyle>
          <a:p>
            <a:pPr rtl="0"/>
            <a:r>
              <a:rPr lang="zh-CN" dirty="0"/>
              <a:t>单击此处添加图片</a:t>
            </a:r>
            <a:endParaRPr lang="zh-CN" dirty="0"/>
          </a:p>
        </p:txBody>
      </p:sp>
      <p:grpSp>
        <p:nvGrpSpPr>
          <p:cNvPr id="6" name="组 5"/>
          <p:cNvGrpSpPr/>
          <p:nvPr userDrawn="1"/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组 8"/>
              <p:cNvGrpSpPr/>
              <p:nvPr/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/>
                <p:cNvSpPr/>
                <p:nvPr/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5" name="Freeform 69"/>
                <p:cNvSpPr/>
                <p:nvPr/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6" name="Line 70"/>
                <p:cNvSpPr/>
                <p:nvPr/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10" name="组 9"/>
              <p:cNvGrpSpPr/>
              <p:nvPr/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/>
                <p:cNvSpPr/>
                <p:nvPr/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2" name="Freeform 69"/>
                <p:cNvSpPr/>
                <p:nvPr/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" name="Line 70"/>
                <p:cNvSpPr/>
                <p:nvPr/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</p:grpSp>
      <p:grpSp>
        <p:nvGrpSpPr>
          <p:cNvPr id="17" name="组 16"/>
          <p:cNvGrpSpPr/>
          <p:nvPr userDrawn="1"/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grpSp>
          <p:nvGrpSpPr>
            <p:cNvPr id="21" name="组 20"/>
            <p:cNvGrpSpPr/>
            <p:nvPr/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组 21"/>
              <p:cNvGrpSpPr/>
              <p:nvPr/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/>
                <p:cNvSpPr/>
                <p:nvPr/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0" name="Freeform 69"/>
                <p:cNvSpPr/>
                <p:nvPr/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1" name="Line 70"/>
                <p:cNvSpPr/>
                <p:nvPr/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23" name="组 22"/>
              <p:cNvGrpSpPr/>
              <p:nvPr/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/>
                <p:cNvSpPr/>
                <p:nvPr/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7" name="Freeform 69"/>
                <p:cNvSpPr/>
                <p:nvPr/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8" name="Line 70"/>
                <p:cNvSpPr/>
                <p:nvPr/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 rtlCol="0">
            <a:noAutofit/>
          </a:bodyPr>
          <a:lstStyle>
            <a:lvl1pPr algn="ctr">
              <a:defRPr lang="zh-CN" sz="4800"/>
            </a:lvl1pPr>
          </a:lstStyle>
          <a:p>
            <a:pPr rtl="0"/>
            <a:r>
              <a:rPr lang="zh-CN"/>
              <a:t>单击此处添加标题</a:t>
            </a:r>
            <a:endParaRPr lang="zh-CN"/>
          </a:p>
        </p:txBody>
      </p:sp>
      <p:sp>
        <p:nvSpPr>
          <p:cNvPr id="20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zh-CN" sz="1800" kern="1200" cap="all" spc="300" dirty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rtl="0"/>
            <a:r>
              <a:rPr lang="zh-CN">
                <a:cs typeface="Calibri" panose="020F0502020204030204"/>
              </a:rPr>
              <a:t>单击此处添加副标题</a:t>
            </a:r>
            <a:endParaRPr lang="zh-CN" dirty="0"/>
          </a:p>
        </p:txBody>
      </p:sp>
      <p:grpSp>
        <p:nvGrpSpPr>
          <p:cNvPr id="4" name="组 3"/>
          <p:cNvGrpSpPr/>
          <p:nvPr userDrawn="1"/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组 18"/>
              <p:cNvGrpSpPr/>
              <p:nvPr/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/>
                <p:cNvSpPr/>
                <p:nvPr/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8" name="Freeform 69"/>
                <p:cNvSpPr/>
                <p:nvPr/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9" name="Line 70"/>
                <p:cNvSpPr/>
                <p:nvPr/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21" name="组 20"/>
              <p:cNvGrpSpPr/>
              <p:nvPr/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/>
                <p:cNvSpPr/>
                <p:nvPr/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3" name="Freeform 69"/>
                <p:cNvSpPr/>
                <p:nvPr/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5" name="Line 70"/>
                <p:cNvSpPr/>
                <p:nvPr/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</p:grpSp>
      <p:grpSp>
        <p:nvGrpSpPr>
          <p:cNvPr id="30" name="组 29"/>
          <p:cNvGrpSpPr/>
          <p:nvPr userDrawn="1"/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grpSp>
          <p:nvGrpSpPr>
            <p:cNvPr id="32" name="组 31"/>
            <p:cNvGrpSpPr/>
            <p:nvPr/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组 32"/>
              <p:cNvGrpSpPr/>
              <p:nvPr/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/>
                <p:cNvSpPr/>
                <p:nvPr/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9" name="Freeform 69"/>
                <p:cNvSpPr/>
                <p:nvPr/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40" name="Line 70"/>
                <p:cNvSpPr/>
                <p:nvPr/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34" name="组 33"/>
              <p:cNvGrpSpPr/>
              <p:nvPr/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/>
                <p:cNvSpPr/>
                <p:nvPr/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6" name="Freeform 69"/>
                <p:cNvSpPr/>
                <p:nvPr/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37" name="Line 70"/>
                <p:cNvSpPr/>
                <p:nvPr/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</p:grpSp>
      <p:sp>
        <p:nvSpPr>
          <p:cNvPr id="24" name="图片占位符 23"/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1600"/>
            </a:lvl1pPr>
          </a:lstStyle>
          <a:p>
            <a:pPr rtl="0"/>
            <a:r>
              <a:rPr lang="zh-CN"/>
              <a:t>单击此处添加图片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 rtlCol="0">
            <a:normAutofit/>
          </a:bodyPr>
          <a:lstStyle>
            <a:lvl1pPr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  <a:endParaRPr lang="zh-CN" dirty="0"/>
          </a:p>
        </p:txBody>
      </p:sp>
      <p:sp>
        <p:nvSpPr>
          <p:cNvPr id="10" name="内容占位符 2"/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 rtlCol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lang="zh-CN" sz="1800"/>
            </a:lvl1pPr>
            <a:lvl2pPr marL="645795" indent="-285750">
              <a:lnSpc>
                <a:spcPct val="130000"/>
              </a:lnSpc>
              <a:buFont typeface="Arial" panose="020B0604020202020204" pitchFamily="34" charset="0"/>
              <a:buChar char="•"/>
              <a:defRPr lang="zh-CN" sz="1800"/>
            </a:lvl2pPr>
            <a:lvl3pPr marL="1005840" indent="-285750">
              <a:lnSpc>
                <a:spcPct val="130000"/>
              </a:lnSpc>
              <a:buFont typeface="Arial" panose="020B0604020202020204" pitchFamily="34" charset="0"/>
              <a:buChar char="•"/>
              <a:defRPr lang="zh-CN" sz="1800"/>
            </a:lvl3pPr>
            <a:lvl4pPr marL="1365885" indent="-285750">
              <a:lnSpc>
                <a:spcPct val="130000"/>
              </a:lnSpc>
              <a:buFont typeface="Arial" panose="020B0604020202020204" pitchFamily="34" charset="0"/>
              <a:buChar char="•"/>
              <a:defRPr lang="zh-CN" sz="1800"/>
            </a:lvl4pPr>
            <a:lvl5pPr marL="1725930" indent="-285750">
              <a:lnSpc>
                <a:spcPct val="130000"/>
              </a:lnSpc>
              <a:buFont typeface="Arial" panose="020B0604020202020204" pitchFamily="34" charset="0"/>
              <a:buChar char="•"/>
              <a:defRPr lang="zh-CN" sz="1800"/>
            </a:lvl5pPr>
          </a:lstStyle>
          <a:p>
            <a:pPr rtl="0"/>
            <a:r>
              <a:rPr lang="zh-CN" dirty="0">
                <a:cs typeface="Calibri" panose="020F0502020204030204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组 49"/>
            <p:cNvGrpSpPr>
              <a:grpSpLocks noChangeAspect="1"/>
            </p:cNvGrpSpPr>
            <p:nvPr/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组 55"/>
              <p:cNvGrpSpPr>
                <a:grpSpLocks noChangeAspect="1"/>
              </p:cNvGrpSpPr>
              <p:nvPr/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直接连接符​​(S) 59"/>
                <p:cNvCxnSpPr>
                  <a:cxnSpLocks noChangeAspect="1"/>
                </p:cNvCxnSpPr>
                <p:nvPr/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​​(S) 60"/>
                <p:cNvCxnSpPr>
                  <a:cxnSpLocks noChangeAspect="1"/>
                </p:cNvCxnSpPr>
                <p:nvPr/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/>
                <p:cNvSpPr>
                  <a:spLocks noChangeAspect="1"/>
                </p:cNvSpPr>
                <p:nvPr/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  <p:sp>
              <p:nvSpPr>
                <p:cNvPr id="63" name="Rectangle 30"/>
                <p:cNvSpPr>
                  <a:spLocks noChangeAspect="1"/>
                </p:cNvSpPr>
                <p:nvPr/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</p:grpSp>
          <p:grpSp>
            <p:nvGrpSpPr>
              <p:cNvPr id="57" name="组 56"/>
              <p:cNvGrpSpPr>
                <a:grpSpLocks noChangeAspect="1"/>
              </p:cNvGrpSpPr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/>
                <p:cNvSpPr>
                  <a:spLocks noChangeAspect="1"/>
                </p:cNvSpPr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/>
                <p:cNvSpPr>
                  <a:spLocks noChangeAspect="1"/>
                </p:cNvSpPr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组 50"/>
            <p:cNvGrpSpPr>
              <a:grpSpLocks noChangeAspect="1"/>
            </p:cNvGrpSpPr>
            <p:nvPr userDrawn="1"/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组 51"/>
              <p:cNvGrpSpPr>
                <a:grpSpLocks noChangeAspect="1"/>
              </p:cNvGrpSpPr>
              <p:nvPr/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/>
                <p:cNvSpPr>
                  <a:spLocks noChangeAspect="1"/>
                </p:cNvSpPr>
                <p:nvPr/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55" name="Freeform 69"/>
                <p:cNvSpPr>
                  <a:spLocks noChangeAspect="1"/>
                </p:cNvSpPr>
                <p:nvPr/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sp>
            <p:nvSpPr>
              <p:cNvPr id="53" name="Line 70"/>
              <p:cNvSpPr>
                <a:spLocks noChangeAspect="1"/>
              </p:cNvSpPr>
              <p:nvPr userDrawn="1"/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</p:grpSp>
      </p:grpSp>
      <p:cxnSp>
        <p:nvCxnSpPr>
          <p:cNvPr id="89" name="直接连接符​​(S) 88"/>
          <p:cNvCxnSpPr/>
          <p:nvPr userDrawn="1"/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组 132"/>
          <p:cNvGrpSpPr>
            <a:grpSpLocks noChangeAspect="1"/>
          </p:cNvGrpSpPr>
          <p:nvPr userDrawn="1"/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组 133"/>
            <p:cNvGrpSpPr>
              <a:grpSpLocks noChangeAspect="1"/>
            </p:cNvGrpSpPr>
            <p:nvPr/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组 139"/>
              <p:cNvGrpSpPr>
                <a:grpSpLocks noChangeAspect="1"/>
              </p:cNvGrpSpPr>
              <p:nvPr/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直接连接符​​(S) 143"/>
                <p:cNvCxnSpPr>
                  <a:cxnSpLocks noChangeAspect="1"/>
                </p:cNvCxnSpPr>
                <p:nvPr/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​​(S) 144"/>
                <p:cNvCxnSpPr>
                  <a:cxnSpLocks noChangeAspect="1"/>
                </p:cNvCxnSpPr>
                <p:nvPr/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/>
                <p:cNvSpPr>
                  <a:spLocks noChangeAspect="1"/>
                </p:cNvSpPr>
                <p:nvPr/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  <p:sp>
              <p:nvSpPr>
                <p:cNvPr id="147" name="Rectangle 30"/>
                <p:cNvSpPr>
                  <a:spLocks noChangeAspect="1"/>
                </p:cNvSpPr>
                <p:nvPr/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</p:grpSp>
          <p:grpSp>
            <p:nvGrpSpPr>
              <p:cNvPr id="141" name="组 140"/>
              <p:cNvGrpSpPr>
                <a:grpSpLocks noChangeAspect="1"/>
              </p:cNvGrpSpPr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/>
                <p:cNvSpPr>
                  <a:spLocks noChangeAspect="1"/>
                </p:cNvSpPr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/>
                <p:cNvSpPr>
                  <a:spLocks noChangeAspect="1"/>
                </p:cNvSpPr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组 134"/>
            <p:cNvGrpSpPr>
              <a:grpSpLocks noChangeAspect="1"/>
            </p:cNvGrpSpPr>
            <p:nvPr userDrawn="1"/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组 135"/>
              <p:cNvGrpSpPr>
                <a:grpSpLocks noChangeAspect="1"/>
              </p:cNvGrpSpPr>
              <p:nvPr/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/>
                <p:cNvSpPr>
                  <a:spLocks noChangeAspect="1"/>
                </p:cNvSpPr>
                <p:nvPr/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39" name="Freeform 69"/>
                <p:cNvSpPr>
                  <a:spLocks noChangeAspect="1"/>
                </p:cNvSpPr>
                <p:nvPr/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sp>
            <p:nvSpPr>
              <p:cNvPr id="137" name="Line 70"/>
              <p:cNvSpPr>
                <a:spLocks noChangeAspect="1"/>
              </p:cNvSpPr>
              <p:nvPr userDrawn="1"/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</p:grpSp>
      </p:grp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zh-CN" dirty="0"/>
              <a:t>20XX</a:t>
            </a:r>
            <a:endParaRPr lang="zh-CN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fld id="{294A09A9-5501-47C1-A89A-A340965A2BE2}" type="slidenum">
              <a:rPr lang="zh-CN" smtClean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 rtlCol="0">
            <a:noAutofit/>
          </a:bodyPr>
          <a:lstStyle>
            <a:lvl1pPr algn="ctr"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  <a:endParaRPr lang="zh-CN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 rtlCol="0"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zh-CN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60045" indent="0" algn="ctr">
              <a:buFont typeface="Arial" panose="020B0604020202020204" pitchFamily="34" charset="0"/>
              <a:buNone/>
              <a:defRPr lang="zh-CN"/>
            </a:lvl2pPr>
          </a:lstStyle>
          <a:p>
            <a:pPr lvl="0" rtl="0"/>
            <a:r>
              <a:rPr lang="zh-CN" dirty="0"/>
              <a:t>单击此处添加文本</a:t>
            </a:r>
            <a:endParaRPr lang="zh-CN" dirty="0"/>
          </a:p>
          <a:p>
            <a:pPr lvl="1" rtl="0"/>
            <a:endParaRPr lang="zh-CN" dirty="0"/>
          </a:p>
        </p:txBody>
      </p:sp>
      <p:grpSp>
        <p:nvGrpSpPr>
          <p:cNvPr id="3" name="组 2"/>
          <p:cNvGrpSpPr>
            <a:grpSpLocks noChangeAspect="1"/>
          </p:cNvGrpSpPr>
          <p:nvPr userDrawn="1"/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组 3"/>
            <p:cNvGrpSpPr>
              <a:grpSpLocks noChangeAspect="1"/>
            </p:cNvGrpSpPr>
            <p:nvPr/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/>
              <p:cNvSpPr>
                <a:spLocks noChangeAspect="1"/>
              </p:cNvSpPr>
              <p:nvPr/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39" name="Freeform 81"/>
              <p:cNvSpPr>
                <a:spLocks noChangeAspect="1"/>
              </p:cNvSpPr>
              <p:nvPr/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0" name="Freeform 61"/>
              <p:cNvSpPr>
                <a:spLocks noChangeAspect="1"/>
              </p:cNvSpPr>
              <p:nvPr/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1" name="Freeform 78"/>
              <p:cNvSpPr>
                <a:spLocks noChangeAspect="1"/>
              </p:cNvSpPr>
              <p:nvPr/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2" name="Freeform 84"/>
              <p:cNvSpPr>
                <a:spLocks noChangeAspect="1"/>
              </p:cNvSpPr>
              <p:nvPr/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3" name="Freeform 87"/>
              <p:cNvSpPr>
                <a:spLocks noChangeAspect="1"/>
              </p:cNvSpPr>
              <p:nvPr/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4" name="Freeform 60"/>
              <p:cNvSpPr>
                <a:spLocks noChangeAspect="1"/>
              </p:cNvSpPr>
              <p:nvPr/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5" name="Freeform 59"/>
              <p:cNvSpPr>
                <a:spLocks noChangeAspect="1"/>
              </p:cNvSpPr>
              <p:nvPr/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6" name="Freeform 62"/>
              <p:cNvSpPr>
                <a:spLocks noChangeAspect="1"/>
              </p:cNvSpPr>
              <p:nvPr/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7" name="Freeform 65"/>
              <p:cNvSpPr>
                <a:spLocks noChangeAspect="1"/>
              </p:cNvSpPr>
              <p:nvPr/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8" name="Freeform 79"/>
              <p:cNvSpPr>
                <a:spLocks noChangeAspect="1"/>
              </p:cNvSpPr>
              <p:nvPr/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49" name="Freeform 82"/>
              <p:cNvSpPr>
                <a:spLocks noChangeAspect="1"/>
              </p:cNvSpPr>
              <p:nvPr/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50" name="Freeform 85"/>
              <p:cNvSpPr>
                <a:spLocks noChangeAspect="1"/>
              </p:cNvSpPr>
              <p:nvPr/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51" name="Freeform 88"/>
              <p:cNvSpPr>
                <a:spLocks noChangeAspect="1"/>
              </p:cNvSpPr>
              <p:nvPr/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grpSp>
            <p:nvGrpSpPr>
              <p:cNvPr id="52" name="组 51"/>
              <p:cNvGrpSpPr>
                <a:grpSpLocks noChangeAspect="1"/>
              </p:cNvGrpSpPr>
              <p:nvPr/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/>
                <p:cNvSpPr>
                  <a:spLocks noChangeAspect="1"/>
                </p:cNvSpPr>
                <p:nvPr/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54" name="Line 66"/>
                <p:cNvSpPr>
                  <a:spLocks noChangeAspect="1"/>
                </p:cNvSpPr>
                <p:nvPr/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55" name="Line 67"/>
                <p:cNvSpPr>
                  <a:spLocks noChangeAspect="1"/>
                </p:cNvSpPr>
                <p:nvPr/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56" name="Line 80"/>
                <p:cNvSpPr>
                  <a:spLocks noChangeAspect="1"/>
                </p:cNvSpPr>
                <p:nvPr/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57" name="Line 83"/>
                <p:cNvSpPr>
                  <a:spLocks noChangeAspect="1"/>
                </p:cNvSpPr>
                <p:nvPr/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58" name="Line 86"/>
                <p:cNvSpPr>
                  <a:spLocks noChangeAspect="1"/>
                </p:cNvSpPr>
                <p:nvPr/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59" name="Line 89"/>
                <p:cNvSpPr>
                  <a:spLocks noChangeAspect="1"/>
                </p:cNvSpPr>
                <p:nvPr/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  <p:grpSp>
          <p:nvGrpSpPr>
            <p:cNvPr id="5" name="组 4"/>
            <p:cNvGrpSpPr>
              <a:grpSpLocks noChangeAspect="1"/>
            </p:cNvGrpSpPr>
            <p:nvPr/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组 29"/>
              <p:cNvGrpSpPr>
                <a:grpSpLocks noChangeAspect="1"/>
              </p:cNvGrpSpPr>
              <p:nvPr/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直接连接符​​(S) 33"/>
                <p:cNvCxnSpPr>
                  <a:cxnSpLocks noChangeAspect="1"/>
                </p:cNvCxnSpPr>
                <p:nvPr/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​​(S) 34"/>
                <p:cNvCxnSpPr>
                  <a:cxnSpLocks noChangeAspect="1"/>
                </p:cNvCxnSpPr>
                <p:nvPr/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/>
                <p:cNvSpPr>
                  <a:spLocks noChangeAspect="1"/>
                </p:cNvSpPr>
                <p:nvPr/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  <p:sp>
              <p:nvSpPr>
                <p:cNvPr id="37" name="Rectangle 30"/>
                <p:cNvSpPr>
                  <a:spLocks noChangeAspect="1"/>
                </p:cNvSpPr>
                <p:nvPr/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</p:grpSp>
          <p:grpSp>
            <p:nvGrpSpPr>
              <p:cNvPr id="31" name="组 30"/>
              <p:cNvGrpSpPr>
                <a:grpSpLocks noChangeAspect="1"/>
              </p:cNvGrpSpPr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/>
                <p:cNvSpPr>
                  <a:spLocks noChangeAspect="1"/>
                </p:cNvSpPr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/>
                <p:cNvSpPr>
                  <a:spLocks noChangeAspect="1"/>
                </p:cNvSpPr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组 16"/>
            <p:cNvGrpSpPr>
              <a:grpSpLocks noChangeAspect="1"/>
            </p:cNvGrpSpPr>
            <p:nvPr/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组 18"/>
              <p:cNvGrpSpPr>
                <a:grpSpLocks noChangeAspect="1"/>
              </p:cNvGrpSpPr>
              <p:nvPr/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/>
                <p:cNvSpPr>
                  <a:spLocks noChangeAspect="1"/>
                </p:cNvSpPr>
                <p:nvPr/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8" name="Freeform 69"/>
                <p:cNvSpPr>
                  <a:spLocks noChangeAspect="1"/>
                </p:cNvSpPr>
                <p:nvPr/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9" name="Line 70"/>
                <p:cNvSpPr>
                  <a:spLocks noChangeAspect="1"/>
                </p:cNvSpPr>
                <p:nvPr/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21" name="组 20"/>
              <p:cNvGrpSpPr>
                <a:grpSpLocks noChangeAspect="1"/>
              </p:cNvGrpSpPr>
              <p:nvPr/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/>
                <p:cNvSpPr>
                  <a:spLocks noChangeAspect="1"/>
                </p:cNvSpPr>
                <p:nvPr/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3" name="Freeform 69"/>
                <p:cNvSpPr>
                  <a:spLocks noChangeAspect="1"/>
                </p:cNvSpPr>
                <p:nvPr/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25" name="Line 70"/>
                <p:cNvSpPr>
                  <a:spLocks noChangeAspect="1"/>
                </p:cNvSpPr>
                <p:nvPr/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</p:grpSp>
      <p:grpSp>
        <p:nvGrpSpPr>
          <p:cNvPr id="60" name="组 59"/>
          <p:cNvGrpSpPr>
            <a:grpSpLocks noChangeAspect="1"/>
          </p:cNvGrpSpPr>
          <p:nvPr userDrawn="1"/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组 60"/>
            <p:cNvGrpSpPr>
              <a:grpSpLocks noChangeAspect="1"/>
            </p:cNvGrpSpPr>
            <p:nvPr/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/>
              <p:cNvSpPr>
                <a:spLocks noChangeAspect="1"/>
              </p:cNvSpPr>
              <p:nvPr/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1" name="Freeform 81"/>
              <p:cNvSpPr>
                <a:spLocks noChangeAspect="1"/>
              </p:cNvSpPr>
              <p:nvPr/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2" name="Freeform 61"/>
              <p:cNvSpPr>
                <a:spLocks noChangeAspect="1"/>
              </p:cNvSpPr>
              <p:nvPr/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3" name="Freeform 78"/>
              <p:cNvSpPr>
                <a:spLocks noChangeAspect="1"/>
              </p:cNvSpPr>
              <p:nvPr/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4" name="Freeform 84"/>
              <p:cNvSpPr>
                <a:spLocks noChangeAspect="1"/>
              </p:cNvSpPr>
              <p:nvPr/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5" name="Freeform 87"/>
              <p:cNvSpPr>
                <a:spLocks noChangeAspect="1"/>
              </p:cNvSpPr>
              <p:nvPr/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6" name="Freeform 60"/>
              <p:cNvSpPr>
                <a:spLocks noChangeAspect="1"/>
              </p:cNvSpPr>
              <p:nvPr/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7" name="Freeform 59"/>
              <p:cNvSpPr>
                <a:spLocks noChangeAspect="1"/>
              </p:cNvSpPr>
              <p:nvPr/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8" name="Freeform 62"/>
              <p:cNvSpPr>
                <a:spLocks noChangeAspect="1"/>
              </p:cNvSpPr>
              <p:nvPr/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89" name="Freeform 65"/>
              <p:cNvSpPr>
                <a:spLocks noChangeAspect="1"/>
              </p:cNvSpPr>
              <p:nvPr/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0" name="Freeform 79"/>
              <p:cNvSpPr>
                <a:spLocks noChangeAspect="1"/>
              </p:cNvSpPr>
              <p:nvPr/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1" name="Freeform 82"/>
              <p:cNvSpPr>
                <a:spLocks noChangeAspect="1"/>
              </p:cNvSpPr>
              <p:nvPr/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2" name="Freeform 85"/>
              <p:cNvSpPr>
                <a:spLocks noChangeAspect="1"/>
              </p:cNvSpPr>
              <p:nvPr/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3" name="Freeform 88"/>
              <p:cNvSpPr>
                <a:spLocks noChangeAspect="1"/>
              </p:cNvSpPr>
              <p:nvPr/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grpSp>
            <p:nvGrpSpPr>
              <p:cNvPr id="94" name="组 93"/>
              <p:cNvGrpSpPr>
                <a:grpSpLocks noChangeAspect="1"/>
              </p:cNvGrpSpPr>
              <p:nvPr/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/>
                <p:cNvSpPr>
                  <a:spLocks noChangeAspect="1"/>
                </p:cNvSpPr>
                <p:nvPr/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96" name="Line 66"/>
                <p:cNvSpPr>
                  <a:spLocks noChangeAspect="1"/>
                </p:cNvSpPr>
                <p:nvPr/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97" name="Line 67"/>
                <p:cNvSpPr>
                  <a:spLocks noChangeAspect="1"/>
                </p:cNvSpPr>
                <p:nvPr/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98" name="Line 80"/>
                <p:cNvSpPr>
                  <a:spLocks noChangeAspect="1"/>
                </p:cNvSpPr>
                <p:nvPr/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99" name="Line 83"/>
                <p:cNvSpPr>
                  <a:spLocks noChangeAspect="1"/>
                </p:cNvSpPr>
                <p:nvPr/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00" name="Line 86"/>
                <p:cNvSpPr>
                  <a:spLocks noChangeAspect="1"/>
                </p:cNvSpPr>
                <p:nvPr/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101" name="Line 89"/>
                <p:cNvSpPr>
                  <a:spLocks noChangeAspect="1"/>
                </p:cNvSpPr>
                <p:nvPr/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  <p:grpSp>
          <p:nvGrpSpPr>
            <p:cNvPr id="62" name="组 61"/>
            <p:cNvGrpSpPr>
              <a:grpSpLocks noChangeAspect="1"/>
            </p:cNvGrpSpPr>
            <p:nvPr/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组 71"/>
              <p:cNvGrpSpPr>
                <a:grpSpLocks noChangeAspect="1"/>
              </p:cNvGrpSpPr>
              <p:nvPr/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直接连接符​​(S) 75"/>
                <p:cNvCxnSpPr>
                  <a:cxnSpLocks noChangeAspect="1"/>
                </p:cNvCxnSpPr>
                <p:nvPr/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​​(S) 76"/>
                <p:cNvCxnSpPr>
                  <a:cxnSpLocks noChangeAspect="1"/>
                </p:cNvCxnSpPr>
                <p:nvPr/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/>
                <p:cNvSpPr>
                  <a:spLocks noChangeAspect="1"/>
                </p:cNvSpPr>
                <p:nvPr/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  <p:sp>
              <p:nvSpPr>
                <p:cNvPr id="79" name="Rectangle 30"/>
                <p:cNvSpPr>
                  <a:spLocks noChangeAspect="1"/>
                </p:cNvSpPr>
                <p:nvPr/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</a:lstStyle>
                <a:p>
                  <a:pPr algn="ctr" rtl="0"/>
                  <a:endParaRPr lang="zh-CN" dirty="0"/>
                </a:p>
              </p:txBody>
            </p:sp>
          </p:grpSp>
          <p:grpSp>
            <p:nvGrpSpPr>
              <p:cNvPr id="73" name="组 72"/>
              <p:cNvGrpSpPr>
                <a:grpSpLocks noChangeAspect="1"/>
              </p:cNvGrpSpPr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/>
                <p:cNvSpPr>
                  <a:spLocks noChangeAspect="1"/>
                </p:cNvSpPr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/>
                <p:cNvSpPr>
                  <a:spLocks noChangeAspect="1"/>
                </p:cNvSpPr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组 62"/>
            <p:cNvGrpSpPr>
              <a:grpSpLocks noChangeAspect="1"/>
            </p:cNvGrpSpPr>
            <p:nvPr/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组 63"/>
              <p:cNvGrpSpPr>
                <a:grpSpLocks noChangeAspect="1"/>
              </p:cNvGrpSpPr>
              <p:nvPr/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/>
                <p:cNvSpPr>
                  <a:spLocks noChangeAspect="1"/>
                </p:cNvSpPr>
                <p:nvPr/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0" name="Freeform 69"/>
                <p:cNvSpPr>
                  <a:spLocks noChangeAspect="1"/>
                </p:cNvSpPr>
                <p:nvPr/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71" name="Line 70"/>
                <p:cNvSpPr>
                  <a:spLocks noChangeAspect="1"/>
                </p:cNvSpPr>
                <p:nvPr/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  <p:grpSp>
            <p:nvGrpSpPr>
              <p:cNvPr id="65" name="组 64"/>
              <p:cNvGrpSpPr>
                <a:grpSpLocks noChangeAspect="1"/>
              </p:cNvGrpSpPr>
              <p:nvPr/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/>
                <p:cNvSpPr>
                  <a:spLocks noChangeAspect="1"/>
                </p:cNvSpPr>
                <p:nvPr/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67" name="Freeform 69"/>
                <p:cNvSpPr>
                  <a:spLocks noChangeAspect="1"/>
                </p:cNvSpPr>
                <p:nvPr/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  <p:sp>
              <p:nvSpPr>
                <p:cNvPr id="68" name="Line 70"/>
                <p:cNvSpPr>
                  <a:spLocks noChangeAspect="1"/>
                </p:cNvSpPr>
                <p:nvPr/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>
                  <a:defPPr>
                    <a:defRPr lang="zh-CN"/>
                  </a:defPPr>
                </a:lstStyle>
                <a:p>
                  <a:pPr rtl="0"/>
                  <a:endParaRPr lang="zh-CN" dirty="0"/>
                </a:p>
              </p:txBody>
            </p:sp>
          </p:grpSp>
        </p:grpSp>
      </p:grpSp>
      <p:cxnSp>
        <p:nvCxnSpPr>
          <p:cNvPr id="107" name="直接连接符​​(S) 106"/>
          <p:cNvCxnSpPr/>
          <p:nvPr userDrawn="1"/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0"/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 rtlCol="0">
            <a:normAutofit/>
          </a:bodyPr>
          <a:lstStyle>
            <a:lvl1pPr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  <a:endParaRPr lang="zh-CN" dirty="0"/>
          </a:p>
        </p:txBody>
      </p:sp>
      <p:sp>
        <p:nvSpPr>
          <p:cNvPr id="10" name="内容占位符 3"/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lang="zh-CN" sz="1800"/>
            </a:lvl1pPr>
            <a:lvl2pPr marL="283210" indent="-283210">
              <a:lnSpc>
                <a:spcPct val="130000"/>
              </a:lnSpc>
              <a:spcBef>
                <a:spcPts val="1000"/>
              </a:spcBef>
              <a:defRPr lang="zh-CN" sz="1800"/>
            </a:lvl2pPr>
            <a:lvl3pPr marL="567055" indent="-283210">
              <a:lnSpc>
                <a:spcPct val="130000"/>
              </a:lnSpc>
              <a:spcBef>
                <a:spcPts val="1000"/>
              </a:spcBef>
              <a:defRPr lang="zh-CN" sz="1800"/>
            </a:lvl3pPr>
            <a:lvl4pPr marL="850265" indent="-283210">
              <a:lnSpc>
                <a:spcPct val="130000"/>
              </a:lnSpc>
              <a:spcBef>
                <a:spcPts val="1000"/>
              </a:spcBef>
              <a:defRPr lang="zh-CN" sz="1800"/>
            </a:lvl4pPr>
            <a:lvl5pPr marL="1371600" indent="-283210">
              <a:lnSpc>
                <a:spcPct val="130000"/>
              </a:lnSpc>
              <a:spcBef>
                <a:spcPts val="1000"/>
              </a:spcBef>
              <a:defRPr lang="zh-CN" sz="1800"/>
            </a:lvl5pPr>
          </a:lstStyle>
          <a:p>
            <a:pPr rtl="0"/>
            <a:r>
              <a:rPr lang="zh-CN" dirty="0">
                <a:cs typeface="Calibri" panose="020F0502020204030204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11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lang="zh-CN" sz="1800"/>
            </a:lvl1pPr>
            <a:lvl2pPr marL="283210" indent="-283210">
              <a:lnSpc>
                <a:spcPct val="130000"/>
              </a:lnSpc>
              <a:spcBef>
                <a:spcPts val="1000"/>
              </a:spcBef>
              <a:defRPr lang="zh-CN" sz="1800"/>
            </a:lvl2pPr>
            <a:lvl3pPr marL="567055" indent="-283210">
              <a:lnSpc>
                <a:spcPct val="130000"/>
              </a:lnSpc>
              <a:spcBef>
                <a:spcPts val="1000"/>
              </a:spcBef>
              <a:defRPr lang="zh-CN" sz="1800"/>
            </a:lvl3pPr>
            <a:lvl4pPr marL="850265" indent="-283210">
              <a:lnSpc>
                <a:spcPct val="130000"/>
              </a:lnSpc>
              <a:spcBef>
                <a:spcPts val="1000"/>
              </a:spcBef>
              <a:defRPr lang="zh-CN" sz="1800"/>
            </a:lvl4pPr>
            <a:lvl5pPr marL="1371600" indent="-283210">
              <a:lnSpc>
                <a:spcPct val="130000"/>
              </a:lnSpc>
              <a:spcBef>
                <a:spcPts val="1000"/>
              </a:spcBef>
              <a:defRPr lang="zh-CN" sz="1800"/>
            </a:lvl5pPr>
          </a:lstStyle>
          <a:p>
            <a:pPr rtl="0"/>
            <a:r>
              <a:rPr lang="zh-CN" dirty="0">
                <a:cs typeface="Calibri" panose="020F0502020204030204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3"/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zh-CN" dirty="0"/>
              <a:t>20XX</a:t>
            </a:r>
            <a:endParaRPr lang="zh-CN" dirty="0"/>
          </a:p>
        </p:txBody>
      </p:sp>
      <p:sp>
        <p:nvSpPr>
          <p:cNvPr id="3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fld id="{294A09A9-5501-47C1-A89A-A340965A2BE2}" type="slidenum">
              <a:rPr lang="zh-CN" smtClean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 rtlCol="0">
            <a:noAutofit/>
          </a:bodyPr>
          <a:lstStyle>
            <a:lvl1pPr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 rtlCol="0">
            <a:normAutofit/>
          </a:bodyPr>
          <a:lstStyle>
            <a:lvl1pPr>
              <a:defRPr lang="zh-CN" sz="1800"/>
            </a:lvl1pPr>
            <a:lvl2pPr>
              <a:defRPr lang="zh-CN" sz="1800"/>
            </a:lvl2pPr>
            <a:lvl3pPr>
              <a:defRPr lang="zh-CN" sz="1800"/>
            </a:lvl3pPr>
            <a:lvl4pPr>
              <a:defRPr lang="zh-CN" sz="1800"/>
            </a:lvl4pPr>
          </a:lstStyle>
          <a:p>
            <a:pPr rtl="0"/>
            <a:r>
              <a:rPr lang="zh-CN" dirty="0">
                <a:cs typeface="Calibri" panose="020F0502020204030204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 rtlCol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lang="zh-CN" sz="1800"/>
            </a:lvl1pPr>
            <a:lvl2pPr marL="283210" indent="-283210">
              <a:lnSpc>
                <a:spcPct val="130000"/>
              </a:lnSpc>
              <a:spcBef>
                <a:spcPts val="1000"/>
              </a:spcBef>
              <a:defRPr lang="zh-CN" sz="1800"/>
            </a:lvl2pPr>
            <a:lvl3pPr marL="567055" indent="-283210">
              <a:lnSpc>
                <a:spcPct val="130000"/>
              </a:lnSpc>
              <a:spcBef>
                <a:spcPts val="1000"/>
              </a:spcBef>
              <a:defRPr lang="zh-CN" sz="1800"/>
            </a:lvl3pPr>
            <a:lvl4pPr marL="850265" indent="-283210">
              <a:lnSpc>
                <a:spcPct val="130000"/>
              </a:lnSpc>
              <a:spcBef>
                <a:spcPts val="1000"/>
              </a:spcBef>
              <a:defRPr lang="zh-CN" sz="1800"/>
            </a:lvl4pPr>
            <a:lvl5pPr marL="1371600" indent="-283210">
              <a:lnSpc>
                <a:spcPct val="130000"/>
              </a:lnSpc>
              <a:spcBef>
                <a:spcPts val="1000"/>
              </a:spcBef>
              <a:defRPr lang="zh-CN" sz="1800"/>
            </a:lvl5pPr>
          </a:lstStyle>
          <a:p>
            <a:pPr rtl="0"/>
            <a:r>
              <a:rPr lang="zh-CN" dirty="0">
                <a:cs typeface="Calibri" panose="020F0502020204030204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cxnSp>
        <p:nvCxnSpPr>
          <p:cNvPr id="4" name="直接连接符​​(S) 3"/>
          <p:cNvCxnSpPr/>
          <p:nvPr userDrawn="1"/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 74"/>
          <p:cNvGrpSpPr>
            <a:grpSpLocks noChangeAspect="1"/>
          </p:cNvGrpSpPr>
          <p:nvPr userDrawn="1"/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/>
            <p:cNvSpPr>
              <a:spLocks noChangeAspect="1"/>
            </p:cNvSpPr>
            <p:nvPr/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77" name="Freeform 81"/>
            <p:cNvSpPr>
              <a:spLocks noChangeAspect="1"/>
            </p:cNvSpPr>
            <p:nvPr/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78" name="Freeform 61"/>
            <p:cNvSpPr>
              <a:spLocks noChangeAspect="1"/>
            </p:cNvSpPr>
            <p:nvPr/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79" name="Freeform 78"/>
            <p:cNvSpPr>
              <a:spLocks noChangeAspect="1"/>
            </p:cNvSpPr>
            <p:nvPr/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0" name="Freeform 84"/>
            <p:cNvSpPr>
              <a:spLocks noChangeAspect="1"/>
            </p:cNvSpPr>
            <p:nvPr/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1" name="Freeform 87"/>
            <p:cNvSpPr>
              <a:spLocks noChangeAspect="1"/>
            </p:cNvSpPr>
            <p:nvPr/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2" name="Freeform 60"/>
            <p:cNvSpPr>
              <a:spLocks noChangeAspect="1"/>
            </p:cNvSpPr>
            <p:nvPr/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3" name="Freeform 59"/>
            <p:cNvSpPr>
              <a:spLocks noChangeAspect="1"/>
            </p:cNvSpPr>
            <p:nvPr/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4" name="Freeform 62"/>
            <p:cNvSpPr>
              <a:spLocks noChangeAspect="1"/>
            </p:cNvSpPr>
            <p:nvPr/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5" name="Freeform 65"/>
            <p:cNvSpPr>
              <a:spLocks noChangeAspect="1"/>
            </p:cNvSpPr>
            <p:nvPr/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6" name="Freeform 79"/>
            <p:cNvSpPr>
              <a:spLocks noChangeAspect="1"/>
            </p:cNvSpPr>
            <p:nvPr/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7" name="Freeform 82"/>
            <p:cNvSpPr>
              <a:spLocks noChangeAspect="1"/>
            </p:cNvSpPr>
            <p:nvPr/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8" name="Freeform 85"/>
            <p:cNvSpPr>
              <a:spLocks noChangeAspect="1"/>
            </p:cNvSpPr>
            <p:nvPr/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9" name="Freeform 88"/>
            <p:cNvSpPr>
              <a:spLocks noChangeAspect="1"/>
            </p:cNvSpPr>
            <p:nvPr/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grpSp>
          <p:nvGrpSpPr>
            <p:cNvPr id="90" name="组 89"/>
            <p:cNvGrpSpPr>
              <a:grpSpLocks noChangeAspect="1"/>
            </p:cNvGrpSpPr>
            <p:nvPr/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/>
              <p:cNvSpPr>
                <a:spLocks noChangeAspect="1"/>
              </p:cNvSpPr>
              <p:nvPr/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2" name="Line 66"/>
              <p:cNvSpPr>
                <a:spLocks noChangeAspect="1"/>
              </p:cNvSpPr>
              <p:nvPr/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3" name="Line 67"/>
              <p:cNvSpPr>
                <a:spLocks noChangeAspect="1"/>
              </p:cNvSpPr>
              <p:nvPr/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4" name="Line 80"/>
              <p:cNvSpPr>
                <a:spLocks noChangeAspect="1"/>
              </p:cNvSpPr>
              <p:nvPr/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5" name="Line 83"/>
              <p:cNvSpPr>
                <a:spLocks noChangeAspect="1"/>
              </p:cNvSpPr>
              <p:nvPr/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6" name="Line 86"/>
              <p:cNvSpPr>
                <a:spLocks noChangeAspect="1"/>
              </p:cNvSpPr>
              <p:nvPr/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97" name="Line 89"/>
              <p:cNvSpPr>
                <a:spLocks noChangeAspect="1"/>
              </p:cNvSpPr>
              <p:nvPr/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</p:grpSp>
      </p:grpSp>
      <p:grpSp>
        <p:nvGrpSpPr>
          <p:cNvPr id="98" name="组 97"/>
          <p:cNvGrpSpPr>
            <a:grpSpLocks noChangeAspect="1"/>
          </p:cNvGrpSpPr>
          <p:nvPr userDrawn="1"/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/>
            <p:cNvSpPr>
              <a:spLocks noChangeAspect="1"/>
            </p:cNvSpPr>
            <p:nvPr/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0" name="Freeform 81"/>
            <p:cNvSpPr>
              <a:spLocks noChangeAspect="1"/>
            </p:cNvSpPr>
            <p:nvPr/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1" name="Freeform 61"/>
            <p:cNvSpPr>
              <a:spLocks noChangeAspect="1"/>
            </p:cNvSpPr>
            <p:nvPr/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2" name="Freeform 78"/>
            <p:cNvSpPr>
              <a:spLocks noChangeAspect="1"/>
            </p:cNvSpPr>
            <p:nvPr/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3" name="Freeform 84"/>
            <p:cNvSpPr>
              <a:spLocks noChangeAspect="1"/>
            </p:cNvSpPr>
            <p:nvPr/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4" name="Freeform 87"/>
            <p:cNvSpPr>
              <a:spLocks noChangeAspect="1"/>
            </p:cNvSpPr>
            <p:nvPr/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5" name="Freeform 60"/>
            <p:cNvSpPr>
              <a:spLocks noChangeAspect="1"/>
            </p:cNvSpPr>
            <p:nvPr/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6" name="Freeform 59"/>
            <p:cNvSpPr>
              <a:spLocks noChangeAspect="1"/>
            </p:cNvSpPr>
            <p:nvPr/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7" name="Freeform 62"/>
            <p:cNvSpPr>
              <a:spLocks noChangeAspect="1"/>
            </p:cNvSpPr>
            <p:nvPr/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8" name="Freeform 65"/>
            <p:cNvSpPr>
              <a:spLocks noChangeAspect="1"/>
            </p:cNvSpPr>
            <p:nvPr/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09" name="Freeform 79"/>
            <p:cNvSpPr>
              <a:spLocks noChangeAspect="1"/>
            </p:cNvSpPr>
            <p:nvPr/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10" name="Freeform 82"/>
            <p:cNvSpPr>
              <a:spLocks noChangeAspect="1"/>
            </p:cNvSpPr>
            <p:nvPr/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11" name="Freeform 85"/>
            <p:cNvSpPr>
              <a:spLocks noChangeAspect="1"/>
            </p:cNvSpPr>
            <p:nvPr/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12" name="Freeform 88"/>
            <p:cNvSpPr>
              <a:spLocks noChangeAspect="1"/>
            </p:cNvSpPr>
            <p:nvPr/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grpSp>
          <p:nvGrpSpPr>
            <p:cNvPr id="113" name="组 112"/>
            <p:cNvGrpSpPr>
              <a:grpSpLocks noChangeAspect="1"/>
            </p:cNvGrpSpPr>
            <p:nvPr/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/>
              <p:cNvSpPr>
                <a:spLocks noChangeAspect="1"/>
              </p:cNvSpPr>
              <p:nvPr/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115" name="Line 66"/>
              <p:cNvSpPr>
                <a:spLocks noChangeAspect="1"/>
              </p:cNvSpPr>
              <p:nvPr/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116" name="Line 67"/>
              <p:cNvSpPr>
                <a:spLocks noChangeAspect="1"/>
              </p:cNvSpPr>
              <p:nvPr/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117" name="Line 80"/>
              <p:cNvSpPr>
                <a:spLocks noChangeAspect="1"/>
              </p:cNvSpPr>
              <p:nvPr/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118" name="Line 83"/>
              <p:cNvSpPr>
                <a:spLocks noChangeAspect="1"/>
              </p:cNvSpPr>
              <p:nvPr/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119" name="Line 86"/>
              <p:cNvSpPr>
                <a:spLocks noChangeAspect="1"/>
              </p:cNvSpPr>
              <p:nvPr/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  <p:sp>
            <p:nvSpPr>
              <p:cNvPr id="120" name="Line 89"/>
              <p:cNvSpPr>
                <a:spLocks noChangeAspect="1"/>
              </p:cNvSpPr>
              <p:nvPr/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CN"/>
                </a:defPPr>
              </a:lstStyle>
              <a:p>
                <a:pPr rtl="0"/>
                <a:endParaRPr lang="zh-CN" dirty="0"/>
              </a:p>
            </p:txBody>
          </p:sp>
        </p:grpSp>
      </p:grp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zh-CN"/>
              <a:t>20XX</a:t>
            </a:r>
            <a:endParaRPr lang="zh-CN" dirty="0"/>
          </a:p>
        </p:txBody>
      </p:sp>
      <p:sp>
        <p:nvSpPr>
          <p:cNvPr id="6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fld id="{294A09A9-5501-47C1-A89A-A340965A2BE2}" type="slidenum">
              <a:rPr lang="zh-CN" smtClean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标题 10"/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 rtlCol="0">
            <a:normAutofit/>
          </a:bodyPr>
          <a:lstStyle>
            <a:lvl1pPr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  <a:endParaRPr lang="zh-CN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defRPr lang="zh-CN"/>
            </a:pPr>
            <a:r>
              <a:rPr lang="zh-CN" dirty="0"/>
              <a:t>单击此处添加图片</a:t>
            </a:r>
            <a:endParaRPr lang="zh-CN" dirty="0"/>
          </a:p>
          <a:p>
            <a:pPr rtl="0"/>
            <a:endParaRPr 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 rtlCol="0">
            <a:normAutofit/>
          </a:bodyPr>
          <a:lstStyle>
            <a:lvl1pPr marL="0" indent="0">
              <a:lnSpc>
                <a:spcPct val="130000"/>
              </a:lnSpc>
              <a:buNone/>
              <a:defRPr lang="zh-CN" sz="1800"/>
            </a:lvl1pPr>
            <a:lvl2pPr marL="360045" indent="0">
              <a:lnSpc>
                <a:spcPct val="130000"/>
              </a:lnSpc>
              <a:buNone/>
              <a:defRPr lang="zh-CN" sz="1800"/>
            </a:lvl2pPr>
            <a:lvl3pPr marL="720090" indent="0">
              <a:lnSpc>
                <a:spcPct val="130000"/>
              </a:lnSpc>
              <a:buNone/>
              <a:defRPr lang="zh-CN" sz="1800"/>
            </a:lvl3pPr>
            <a:lvl4pPr marL="1080135" indent="0">
              <a:lnSpc>
                <a:spcPct val="130000"/>
              </a:lnSpc>
              <a:buNone/>
              <a:defRPr lang="zh-CN" sz="1800"/>
            </a:lvl4pPr>
            <a:lvl5pPr marL="1440180" indent="0">
              <a:lnSpc>
                <a:spcPct val="130000"/>
              </a:lnSpc>
              <a:buNone/>
              <a:defRPr lang="zh-CN" sz="1800"/>
            </a:lvl5pPr>
          </a:lstStyle>
          <a:p>
            <a:pPr rtl="0"/>
            <a:r>
              <a:rPr lang="zh-CN" dirty="0">
                <a:cs typeface="Calibri" panose="020F0502020204030204"/>
              </a:rPr>
              <a:t>单击此处添加文本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zh-CN" dirty="0"/>
              <a:t>20XX</a:t>
            </a:r>
            <a:endParaRPr lang="zh-CN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fld id="{294A09A9-5501-47C1-A89A-A340965A2BE2}" type="slidenum">
              <a:rPr lang="zh-CN" smtClean="0"/>
            </a:fld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zh-CN" dirty="0"/>
              <a:t>20XX</a:t>
            </a:r>
            <a:endParaRPr lang="zh-CN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000" cap="all" spc="200" baseline="0">
                <a:solidFill>
                  <a:schemeClr val="tx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fld id="{294A09A9-5501-47C1-A89A-A340965A2BE2}" type="slidenum">
              <a:rPr lang="zh-CN" smtClean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zh-CN" sz="3200" kern="1200" cap="none" spc="0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60045" indent="-360045" algn="l" defTabSz="914400" rtl="0" eaLnBrk="1" latinLnBrk="0" hangingPunct="1">
        <a:lnSpc>
          <a:spcPct val="13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lang="zh-CN" sz="2000" kern="1200" spc="50">
          <a:solidFill>
            <a:schemeClr val="tx1">
              <a:alpha val="60000"/>
            </a:schemeClr>
          </a:solidFill>
          <a:latin typeface="+mn-ea"/>
          <a:ea typeface="+mn-ea"/>
          <a:cs typeface="+mn-cs"/>
        </a:defRPr>
      </a:lvl1pPr>
      <a:lvl2pPr marL="702945" indent="-3429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lang="zh-CN" sz="2000" b="0" i="0" kern="1200" spc="50" baseline="0">
          <a:solidFill>
            <a:schemeClr val="tx1">
              <a:alpha val="60000"/>
            </a:schemeClr>
          </a:solidFill>
          <a:latin typeface="+mn-ea"/>
          <a:ea typeface="+mn-ea"/>
          <a:cs typeface="+mn-cs"/>
        </a:defRPr>
      </a:lvl2pPr>
      <a:lvl3pPr marL="1080135" indent="-360045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lang="zh-CN" sz="2000" i="0" kern="1200" spc="50">
          <a:solidFill>
            <a:schemeClr val="tx1">
              <a:alpha val="60000"/>
            </a:schemeClr>
          </a:solidFill>
          <a:latin typeface="+mn-ea"/>
          <a:ea typeface="+mn-ea"/>
          <a:cs typeface="+mn-cs"/>
        </a:defRPr>
      </a:lvl3pPr>
      <a:lvl4pPr marL="1423035" indent="-3429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lang="zh-CN" sz="2000" b="0" i="0" kern="1200" spc="50" baseline="0">
          <a:solidFill>
            <a:schemeClr val="tx1">
              <a:alpha val="60000"/>
            </a:schemeClr>
          </a:solidFill>
          <a:latin typeface="+mn-ea"/>
          <a:ea typeface="+mn-ea"/>
          <a:cs typeface="+mn-cs"/>
        </a:defRPr>
      </a:lvl4pPr>
      <a:lvl5pPr marL="1800225" indent="-360045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lang="zh-CN" sz="2000" kern="1200" spc="50">
          <a:solidFill>
            <a:schemeClr val="tx1">
              <a:alpha val="60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070640" y="1209735"/>
            <a:ext cx="5851860" cy="2839751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基于</a:t>
            </a:r>
            <a:r>
              <a:rPr lang="en-US" altLang="zh-CN" dirty="0"/>
              <a:t>ROB</a:t>
            </a:r>
            <a:r>
              <a:rPr lang="zh-CN" altLang="en-US" dirty="0"/>
              <a:t>扩展的</a:t>
            </a:r>
            <a:r>
              <a:rPr lang="en-US" altLang="zh-CN" dirty="0"/>
              <a:t>Tomasulo</a:t>
            </a:r>
            <a:r>
              <a:rPr lang="zh-CN" altLang="en-US" dirty="0"/>
              <a:t>算法的实现</a:t>
            </a:r>
            <a:endParaRPr lang="zh-CN" dirty="0"/>
          </a:p>
        </p:txBody>
      </p:sp>
      <p:sp>
        <p:nvSpPr>
          <p:cNvPr id="8" name="副标题 7"/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汇报人：王新新</a:t>
            </a:r>
            <a:endParaRPr 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/>
            <a:r>
              <a:rPr lang="en-US" altLang="zh-CN" dirty="0"/>
              <a:t>Execute</a:t>
            </a:r>
            <a:r>
              <a:rPr lang="zh-CN" altLang="en-US" dirty="0"/>
              <a:t>（）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0"/>
          </p:nvPr>
        </p:nvSpPr>
        <p:spPr>
          <a:xfrm>
            <a:off x="568164" y="1997132"/>
            <a:ext cx="4050018" cy="423221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分别遍历</a:t>
            </a:r>
            <a:r>
              <a:rPr lang="en-US" altLang="zh-CN" dirty="0"/>
              <a:t>load</a:t>
            </a:r>
            <a:r>
              <a:rPr lang="zh-CN" altLang="en-US" dirty="0"/>
              <a:t>保留站</a:t>
            </a:r>
            <a:r>
              <a:rPr lang="en-US" altLang="zh-CN" dirty="0"/>
              <a:t>,add</a:t>
            </a:r>
            <a:r>
              <a:rPr lang="zh-CN" altLang="en-US" dirty="0"/>
              <a:t>保留站，</a:t>
            </a:r>
            <a:r>
              <a:rPr lang="en-US" altLang="zh-CN" dirty="0" err="1"/>
              <a:t>mult</a:t>
            </a:r>
            <a:r>
              <a:rPr lang="zh-CN" altLang="en-US" dirty="0"/>
              <a:t>保留站，如果该保留站项的源操作数均就绪，即可进入执行阶段。</a:t>
            </a:r>
            <a:endParaRPr lang="en-US" altLang="zh-CN" dirty="0"/>
          </a:p>
          <a:p>
            <a:pPr rtl="0"/>
            <a:r>
              <a:rPr lang="en-US" altLang="zh-CN" dirty="0"/>
              <a:t>load</a:t>
            </a:r>
            <a:r>
              <a:rPr lang="zh-CN" altLang="en-US" dirty="0"/>
              <a:t>指令的操作是计算有效地址</a:t>
            </a:r>
            <a:r>
              <a:rPr lang="en-US" altLang="zh-CN" dirty="0" err="1"/>
              <a:t>vj+A</a:t>
            </a:r>
            <a:r>
              <a:rPr lang="zh-CN" altLang="en-US" dirty="0"/>
              <a:t>，读内存；</a:t>
            </a:r>
            <a:endParaRPr lang="en-US" altLang="zh-CN" dirty="0"/>
          </a:p>
          <a:p>
            <a:pPr rtl="0"/>
            <a:r>
              <a:rPr lang="zh-CN" altLang="en-US" dirty="0"/>
              <a:t>浮点指令，</a:t>
            </a:r>
            <a:r>
              <a:rPr lang="en-US" altLang="zh-CN" dirty="0" err="1"/>
              <a:t>vj,vk</a:t>
            </a:r>
            <a:r>
              <a:rPr lang="zh-CN" altLang="en-US" dirty="0"/>
              <a:t>的值进行浮点运算；</a:t>
            </a:r>
            <a:endParaRPr lang="en-US" altLang="zh-CN" dirty="0"/>
          </a:p>
          <a:p>
            <a:pPr rtl="0"/>
            <a:endParaRPr 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8917" y="283974"/>
            <a:ext cx="7363286" cy="46685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/>
            <a:r>
              <a:rPr lang="en-US" altLang="zh-CN" dirty="0"/>
              <a:t>Write</a:t>
            </a:r>
            <a:r>
              <a:rPr lang="zh-CN" altLang="en-US" dirty="0"/>
              <a:t>（）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0"/>
          </p:nvPr>
        </p:nvSpPr>
        <p:spPr>
          <a:xfrm>
            <a:off x="568164" y="1997132"/>
            <a:ext cx="4050018" cy="423221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把结果写入对应的</a:t>
            </a:r>
            <a:r>
              <a:rPr lang="en-US" altLang="zh-CN" dirty="0"/>
              <a:t>ROB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字段和等待该结果的保留站；</a:t>
            </a:r>
            <a:endParaRPr lang="en-US" altLang="zh-CN" dirty="0"/>
          </a:p>
          <a:p>
            <a:pPr rtl="0"/>
            <a:r>
              <a:rPr lang="zh-CN" altLang="en-US" dirty="0"/>
              <a:t>释放保留站；</a:t>
            </a:r>
            <a:endParaRPr lang="en-US" altLang="zh-CN" dirty="0"/>
          </a:p>
          <a:p>
            <a:pPr rtl="0"/>
            <a:r>
              <a:rPr lang="zh-CN" altLang="en-US" dirty="0"/>
              <a:t>把该周期数赋值给该指令的</a:t>
            </a:r>
            <a:r>
              <a:rPr lang="en-US" altLang="zh-CN" dirty="0"/>
              <a:t>write</a:t>
            </a:r>
            <a:r>
              <a:rPr lang="zh-CN" altLang="en-US" dirty="0"/>
              <a:t>字段，即该指令在该周期写结果。</a:t>
            </a:r>
            <a:endParaRPr lang="en-US" altLang="zh-CN" dirty="0"/>
          </a:p>
          <a:p>
            <a:pPr rtl="0"/>
            <a:endParaRPr 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7107" y="130628"/>
            <a:ext cx="6404077" cy="52081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/>
            <a:r>
              <a:rPr lang="en-US" altLang="zh-CN" dirty="0"/>
              <a:t>commit</a:t>
            </a:r>
            <a:r>
              <a:rPr lang="zh-CN" altLang="en-US" dirty="0"/>
              <a:t>（）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0"/>
          </p:nvPr>
        </p:nvSpPr>
        <p:spPr>
          <a:xfrm>
            <a:off x="568164" y="1997132"/>
            <a:ext cx="4050018" cy="423221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该指令位于</a:t>
            </a:r>
            <a:r>
              <a:rPr lang="en-US" altLang="zh-CN" dirty="0"/>
              <a:t>ROB</a:t>
            </a:r>
            <a:r>
              <a:rPr lang="zh-CN" altLang="en-US" dirty="0"/>
              <a:t>队列的头部而且结果已在</a:t>
            </a:r>
            <a:r>
              <a:rPr lang="en-US" altLang="zh-CN" dirty="0"/>
              <a:t>ROB</a:t>
            </a:r>
            <a:r>
              <a:rPr lang="zh-CN" altLang="en-US" dirty="0"/>
              <a:t>中就绪，即可进入确认阶段。</a:t>
            </a:r>
            <a:endParaRPr lang="en-US" altLang="zh-CN" dirty="0"/>
          </a:p>
          <a:p>
            <a:pPr rtl="0"/>
            <a:r>
              <a:rPr lang="zh-CN" altLang="en-US" dirty="0"/>
              <a:t>把</a:t>
            </a:r>
            <a:r>
              <a:rPr lang="en-US" altLang="zh-CN" dirty="0"/>
              <a:t>ROB</a:t>
            </a:r>
            <a:r>
              <a:rPr lang="zh-CN" altLang="en-US" dirty="0"/>
              <a:t>中的值通过</a:t>
            </a:r>
            <a:r>
              <a:rPr lang="en-US" altLang="zh-CN" dirty="0"/>
              <a:t>CDB</a:t>
            </a:r>
            <a:r>
              <a:rPr lang="zh-CN" altLang="en-US" dirty="0"/>
              <a:t>传给目的寄存器，并释放</a:t>
            </a:r>
            <a:r>
              <a:rPr lang="en-US" altLang="zh-CN" dirty="0"/>
              <a:t>ROB</a:t>
            </a:r>
            <a:r>
              <a:rPr lang="zh-CN" altLang="en-US" dirty="0"/>
              <a:t>；</a:t>
            </a:r>
            <a:endParaRPr lang="en-US" altLang="zh-CN" dirty="0"/>
          </a:p>
          <a:p>
            <a:pPr rtl="0"/>
            <a:r>
              <a:rPr lang="zh-CN" altLang="en-US" dirty="0"/>
              <a:t>把该周期数赋值给该指令的</a:t>
            </a:r>
            <a:r>
              <a:rPr lang="en-US" altLang="zh-CN" dirty="0"/>
              <a:t>commit</a:t>
            </a:r>
            <a:r>
              <a:rPr lang="zh-CN" altLang="en-US" dirty="0"/>
              <a:t>字段；</a:t>
            </a:r>
            <a:endParaRPr lang="zh-CN" dirty="0"/>
          </a:p>
        </p:txBody>
      </p:sp>
      <p:sp>
        <p:nvSpPr>
          <p:cNvPr id="4" name="表格占位符 3"/>
          <p:cNvSpPr>
            <a:spLocks noGrp="1"/>
          </p:cNvSpPr>
          <p:nvPr>
            <p:ph type="tbl" sz="quarter" idx="11"/>
          </p:nvPr>
        </p:nvSpPr>
        <p:spPr/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702" y="1939224"/>
            <a:ext cx="6808504" cy="40583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/>
            <a:r>
              <a:rPr lang="en-US" altLang="zh-CN" dirty="0"/>
              <a:t>print</a:t>
            </a:r>
            <a:r>
              <a:rPr lang="zh-CN" altLang="en-US" dirty="0"/>
              <a:t>（）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45" y="127023"/>
            <a:ext cx="6248355" cy="34449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25" y="1585094"/>
            <a:ext cx="5671134" cy="32622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343" y="2695787"/>
            <a:ext cx="5482526" cy="35300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55" y="4080733"/>
            <a:ext cx="5267058" cy="32881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0507" y="395289"/>
            <a:ext cx="7687131" cy="118980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技术难点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3"/>
          </p:nvPr>
        </p:nvSpPr>
        <p:spPr>
          <a:xfrm>
            <a:off x="6815138" y="1997075"/>
            <a:ext cx="4536353" cy="423227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2</a:t>
            </a:r>
            <a:r>
              <a:rPr lang="zh-CN" altLang="en-US" dirty="0"/>
              <a:t>、需要实现内存和寄存器的模拟，确保能够正确地加载和存储数据。对于加载（</a:t>
            </a:r>
            <a:r>
              <a:rPr lang="en-US" altLang="zh-CN" dirty="0"/>
              <a:t>load</a:t>
            </a:r>
            <a:r>
              <a:rPr lang="zh-CN" altLang="en-US" dirty="0"/>
              <a:t>）操作，需要将内存中的数据加载到寄存器或保留站中；对于存储（</a:t>
            </a:r>
            <a:r>
              <a:rPr lang="en-US" altLang="zh-CN" dirty="0"/>
              <a:t>store</a:t>
            </a:r>
            <a:r>
              <a:rPr lang="zh-CN" altLang="en-US" dirty="0"/>
              <a:t>）操作，需要将寄存器中的数据写入内存。在本项目中未解决。</a:t>
            </a:r>
            <a:endParaRPr 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、未考虑在分支预测失败时的操作。需要正确地处理异常情况，如清除 </a:t>
            </a:r>
            <a:r>
              <a:rPr lang="en-US" altLang="zh-CN" dirty="0"/>
              <a:t>ROB </a:t>
            </a:r>
            <a:r>
              <a:rPr lang="zh-CN" altLang="en-US" dirty="0"/>
              <a:t>和寄存器状态，并正确恢复程序执行流程。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/>
            <a:r>
              <a:rPr lang="zh-CN" altLang="en-US" dirty="0"/>
              <a:t>测试样例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0"/>
          </p:nvPr>
        </p:nvSpPr>
        <p:spPr>
          <a:xfrm>
            <a:off x="568164" y="1997132"/>
            <a:ext cx="2714589" cy="2364726"/>
          </a:xfrm>
        </p:spPr>
        <p:txBody>
          <a:bodyPr rtlCol="0">
            <a:normAutofit fontScale="70000" lnSpcReduction="20000"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	6</a:t>
            </a:r>
            <a:endParaRPr lang="en-US" altLang="zh-CN" dirty="0"/>
          </a:p>
          <a:p>
            <a:pPr rtl="0"/>
            <a:r>
              <a:rPr lang="en-US" altLang="zh-CN" dirty="0"/>
              <a:t>LD F6,34(R2)</a:t>
            </a:r>
            <a:endParaRPr lang="en-US" altLang="zh-CN" dirty="0"/>
          </a:p>
          <a:p>
            <a:pPr rtl="0"/>
            <a:r>
              <a:rPr lang="en-US" altLang="zh-CN" dirty="0"/>
              <a:t>LD F2,45(R3)</a:t>
            </a:r>
            <a:endParaRPr lang="en-US" altLang="zh-CN" dirty="0"/>
          </a:p>
          <a:p>
            <a:pPr rtl="0"/>
            <a:r>
              <a:rPr lang="en-US" altLang="zh-CN" dirty="0"/>
              <a:t>MULTD F0,F2,F4</a:t>
            </a:r>
            <a:endParaRPr lang="en-US" altLang="zh-CN" dirty="0"/>
          </a:p>
          <a:p>
            <a:pPr rtl="0"/>
            <a:r>
              <a:rPr lang="en-US" altLang="zh-CN" dirty="0"/>
              <a:t>SUBD F8,F6,F2</a:t>
            </a:r>
            <a:endParaRPr lang="en-US" altLang="zh-CN" dirty="0"/>
          </a:p>
          <a:p>
            <a:pPr rtl="0"/>
            <a:r>
              <a:rPr lang="en-US" altLang="zh-CN" dirty="0"/>
              <a:t>DIVD F10,F0,F6</a:t>
            </a:r>
            <a:endParaRPr lang="en-US" altLang="zh-CN" dirty="0"/>
          </a:p>
          <a:p>
            <a:pPr rtl="0"/>
            <a:r>
              <a:rPr lang="en-US" altLang="zh-CN" dirty="0"/>
              <a:t>ADDD F6,F8,F2</a:t>
            </a:r>
            <a:endParaRPr 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275246" y="1509406"/>
            <a:ext cx="60969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//写后读冲突 、读后写冲突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4</a:t>
            </a:r>
            <a:endParaRPr lang="zh-CN" altLang="en-US" dirty="0"/>
          </a:p>
          <a:p>
            <a:r>
              <a:rPr lang="zh-CN" altLang="en-US" dirty="0"/>
              <a:t>MULTD F0,F2,F4</a:t>
            </a:r>
            <a:endParaRPr lang="zh-CN" altLang="en-US" dirty="0"/>
          </a:p>
          <a:p>
            <a:r>
              <a:rPr lang="zh-CN" altLang="en-US" dirty="0"/>
              <a:t>DIVD F8 F4 F6</a:t>
            </a:r>
            <a:endParaRPr lang="zh-CN" altLang="en-US" dirty="0"/>
          </a:p>
          <a:p>
            <a:r>
              <a:rPr lang="zh-CN" altLang="en-US" dirty="0"/>
              <a:t>MULTD F6,F8,F0</a:t>
            </a:r>
            <a:endParaRPr lang="zh-CN" altLang="en-US" dirty="0"/>
          </a:p>
          <a:p>
            <a:r>
              <a:rPr lang="zh-CN" altLang="en-US" dirty="0"/>
              <a:t>ADDD F0,F10,F2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写后写冲突	</a:t>
            </a:r>
            <a:endParaRPr lang="zh-CN" altLang="en-US" dirty="0"/>
          </a:p>
          <a:p>
            <a:r>
              <a:rPr lang="en-US" altLang="zh-CN" dirty="0"/>
              <a:t>3</a:t>
            </a:r>
            <a:endParaRPr lang="en-US" altLang="zh-CN" dirty="0"/>
          </a:p>
          <a:p>
            <a:r>
              <a:rPr lang="en-US" altLang="zh-CN" dirty="0"/>
              <a:t>MULTD F0,F2,F4</a:t>
            </a:r>
            <a:endParaRPr lang="en-US" altLang="zh-CN" dirty="0"/>
          </a:p>
          <a:p>
            <a:r>
              <a:rPr lang="en-US" altLang="zh-CN" dirty="0"/>
              <a:t>MULTD F6,F8,F0</a:t>
            </a:r>
            <a:endParaRPr lang="en-US" altLang="zh-CN" dirty="0"/>
          </a:p>
          <a:p>
            <a:r>
              <a:rPr lang="en-US" altLang="zh-CN" dirty="0"/>
              <a:t>ADDD F0,F8,F2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/>
            <a:r>
              <a:rPr lang="zh-CN" altLang="en-US" dirty="0"/>
              <a:t>测试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0"/>
          </p:nvPr>
        </p:nvSpPr>
        <p:spPr>
          <a:xfrm>
            <a:off x="568325" y="1997075"/>
            <a:ext cx="3576955" cy="2364740"/>
          </a:xfrm>
        </p:spPr>
        <p:txBody>
          <a:bodyPr rtlCol="0">
            <a:normAutofit lnSpcReduction="20000"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使用已有的ROB算法模拟器进行测试与校验ROB</a:t>
            </a:r>
            <a:r>
              <a:rPr altLang="en-US" dirty="0"/>
              <a:t>。</a:t>
            </a:r>
            <a:endParaRPr altLang="en-US" dirty="0"/>
          </a:p>
          <a:p>
            <a:pPr rtl="0"/>
            <a:r>
              <a:rPr lang="en-US" altLang="zh-CN" dirty="0"/>
              <a:t>算法模拟器.exe点击即可运行，和模拟器的结果作比较来验证我们的</a:t>
            </a:r>
            <a:r>
              <a:rPr altLang="en-US" dirty="0"/>
              <a:t>程序</a:t>
            </a:r>
            <a:r>
              <a:rPr lang="en-US" altLang="zh-CN" dirty="0"/>
              <a:t>输出结果是否正确。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8285" y="351790"/>
            <a:ext cx="6553835" cy="36144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结果分析</a:t>
            </a:r>
            <a:endParaRPr 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0986" y="80155"/>
            <a:ext cx="5587224" cy="64818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结果分析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0540" y="237553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代码行数：515行</a:t>
            </a:r>
            <a:endParaRPr lang="zh-CN" altLang="en-US"/>
          </a:p>
          <a:p>
            <a:r>
              <a:rPr lang="zh-CN" altLang="en-US"/>
              <a:t>工作时间：6060分钟 具体分解任务在PSP.xsl表格里有记录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895340" y="912495"/>
          <a:ext cx="5633720" cy="2160270"/>
        </p:xfrm>
        <a:graphic>
          <a:graphicData uri="http://schemas.openxmlformats.org/drawingml/2006/table">
            <a:tbl>
              <a:tblPr/>
              <a:tblGrid>
                <a:gridCol w="1877695"/>
                <a:gridCol w="1575435"/>
                <a:gridCol w="2180590"/>
              </a:tblGrid>
              <a:tr h="30861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Calibri" panose="020F0502020204030204"/>
                          <a:ea typeface="宋体" panose="02010600030101010101" pitchFamily="2" charset="-122"/>
                        </a:rPr>
                        <a:t>日期</a:t>
                      </a:r>
                      <a:endParaRPr lang="zh-CN" sz="11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Calibri" panose="020F0502020204030204"/>
                          <a:ea typeface="宋体" panose="02010600030101010101" pitchFamily="2" charset="-122"/>
                        </a:rPr>
                        <a:t>持续时间</a:t>
                      </a:r>
                      <a:endParaRPr lang="zh-CN" sz="11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Calibri" panose="020F0502020204030204"/>
                        </a:rPr>
                        <a:t>WBS</a:t>
                      </a:r>
                      <a:endParaRPr lang="en-US" altLang="zh-CN" sz="11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61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Calibri" panose="020F0502020204030204"/>
                        </a:rPr>
                        <a:t>6.11-6.16</a:t>
                      </a:r>
                      <a:endParaRPr lang="en-US" altLang="zh-CN" sz="11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Calibri" panose="020F0502020204030204"/>
                        </a:rPr>
                        <a:t>2795</a:t>
                      </a:r>
                      <a:r>
                        <a:rPr lang="zh-CN" sz="1100">
                          <a:latin typeface="Calibri" panose="020F0502020204030204"/>
                          <a:ea typeface="宋体" panose="02010600030101010101" pitchFamily="2" charset="-122"/>
                        </a:rPr>
                        <a:t>分钟</a:t>
                      </a:r>
                      <a:endParaRPr lang="zh-CN" sz="11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Calibri" panose="020F0502020204030204"/>
                          <a:ea typeface="宋体" panose="02010600030101010101" pitchFamily="2" charset="-122"/>
                        </a:rPr>
                        <a:t>查找资料，前置知识</a:t>
                      </a:r>
                      <a:endParaRPr lang="zh-CN" sz="11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61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Calibri" panose="020F0502020204030204"/>
                        </a:rPr>
                        <a:t>6.17-6.18</a:t>
                      </a:r>
                      <a:endParaRPr lang="en-US" altLang="zh-CN" sz="11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Calibri" panose="020F0502020204030204"/>
                        </a:rPr>
                        <a:t>780</a:t>
                      </a:r>
                      <a:r>
                        <a:rPr lang="zh-CN" sz="1100">
                          <a:latin typeface="Calibri" panose="020F0502020204030204"/>
                          <a:ea typeface="宋体" panose="02010600030101010101" pitchFamily="2" charset="-122"/>
                        </a:rPr>
                        <a:t>分钟</a:t>
                      </a:r>
                      <a:endParaRPr lang="zh-CN" sz="11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Calibri" panose="020F0502020204030204"/>
                          <a:ea typeface="宋体" panose="02010600030101010101" pitchFamily="2" charset="-122"/>
                        </a:rPr>
                        <a:t>设计程序</a:t>
                      </a:r>
                      <a:endParaRPr lang="zh-CN" sz="11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61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Calibri" panose="020F0502020204030204"/>
                        </a:rPr>
                        <a:t>6.19-6.20</a:t>
                      </a:r>
                      <a:endParaRPr lang="en-US" altLang="zh-CN" sz="11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Calibri" panose="020F0502020204030204"/>
                        </a:rPr>
                        <a:t>1075</a:t>
                      </a:r>
                      <a:r>
                        <a:rPr lang="zh-CN" sz="1100">
                          <a:latin typeface="Calibri" panose="020F0502020204030204"/>
                          <a:ea typeface="宋体" panose="02010600030101010101" pitchFamily="2" charset="-122"/>
                        </a:rPr>
                        <a:t>分钟</a:t>
                      </a:r>
                      <a:endParaRPr lang="zh-CN" sz="11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Calibri" panose="020F0502020204030204"/>
                          <a:ea typeface="宋体" panose="02010600030101010101" pitchFamily="2" charset="-122"/>
                        </a:rPr>
                        <a:t>编写代码</a:t>
                      </a:r>
                      <a:endParaRPr lang="zh-CN" sz="11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61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Calibri" panose="020F0502020204030204"/>
                        </a:rPr>
                        <a:t>6.21-6.23</a:t>
                      </a:r>
                      <a:endParaRPr lang="en-US" altLang="zh-CN" sz="11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Calibri" panose="020F0502020204030204"/>
                        </a:rPr>
                        <a:t>890</a:t>
                      </a:r>
                      <a:r>
                        <a:rPr lang="zh-CN" sz="1100">
                          <a:latin typeface="Calibri" panose="020F0502020204030204"/>
                          <a:ea typeface="宋体" panose="02010600030101010101" pitchFamily="2" charset="-122"/>
                        </a:rPr>
                        <a:t>分钟</a:t>
                      </a:r>
                      <a:endParaRPr lang="zh-CN" sz="11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Calibri" panose="020F0502020204030204"/>
                          <a:ea typeface="宋体" panose="02010600030101010101" pitchFamily="2" charset="-122"/>
                        </a:rPr>
                        <a:t>调试代码</a:t>
                      </a:r>
                      <a:endParaRPr lang="zh-CN" sz="11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61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Calibri" panose="020F0502020204030204"/>
                        </a:rPr>
                        <a:t>6.24-6.25</a:t>
                      </a:r>
                      <a:endParaRPr lang="en-US" altLang="zh-CN" sz="11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Calibri" panose="020F0502020204030204"/>
                        </a:rPr>
                        <a:t>290</a:t>
                      </a:r>
                      <a:endParaRPr lang="en-US" altLang="zh-CN" sz="11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Calibri" panose="020F0502020204030204"/>
                          <a:ea typeface="宋体" panose="02010600030101010101" pitchFamily="2" charset="-122"/>
                        </a:rPr>
                        <a:t>撰写完善技术文档，制作</a:t>
                      </a:r>
                      <a:r>
                        <a:rPr lang="en-US" altLang="zh-CN" sz="1100">
                          <a:latin typeface="Calibri" panose="020F0502020204030204"/>
                          <a:ea typeface="Calibri" panose="020F0502020204030204"/>
                        </a:rPr>
                        <a:t>PPT</a:t>
                      </a:r>
                      <a:endParaRPr lang="en-US" altLang="zh-CN" sz="11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61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Calibri" panose="020F0502020204030204"/>
                        </a:rPr>
                        <a:t>6.26</a:t>
                      </a:r>
                      <a:endParaRPr lang="en-US" altLang="zh-CN" sz="11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Calibri" panose="020F0502020204030204"/>
                        </a:rPr>
                        <a:t>230</a:t>
                      </a:r>
                      <a:endParaRPr lang="en-US" altLang="zh-CN" sz="11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Calibri" panose="020F0502020204030204"/>
                          <a:ea typeface="宋体" panose="02010600030101010101" pitchFamily="2" charset="-122"/>
                        </a:rPr>
                        <a:t>录制视频</a:t>
                      </a:r>
                      <a:endParaRPr lang="zh-CN" sz="11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90265" y="3930967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sz="4400" dirty="0"/>
              <a:t>谢谢</a:t>
            </a:r>
            <a:r>
              <a:rPr lang="zh-CN" altLang="en-US" sz="4400" dirty="0"/>
              <a:t>大家的聆听！</a:t>
            </a:r>
            <a:endParaRPr lang="zh-CN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4000" dirty="0"/>
              <a:t>一、项目简介</a:t>
            </a:r>
            <a:br>
              <a:rPr lang="en-US" altLang="zh-CN" sz="4000" dirty="0"/>
            </a:br>
            <a:r>
              <a:rPr lang="zh-CN" altLang="en-US" sz="4000" dirty="0"/>
              <a:t>二、项目原理</a:t>
            </a:r>
            <a:br>
              <a:rPr lang="en-US" altLang="zh-CN" sz="4000" dirty="0"/>
            </a:br>
            <a:r>
              <a:rPr lang="zh-CN" altLang="en-US" sz="4000" dirty="0"/>
              <a:t>三、项目设计</a:t>
            </a:r>
            <a:br>
              <a:rPr lang="en-US" altLang="zh-CN" sz="4000" dirty="0"/>
            </a:br>
            <a:r>
              <a:rPr lang="zh-CN" altLang="en-US" sz="4000" dirty="0"/>
              <a:t>四、技术难点</a:t>
            </a:r>
            <a:br>
              <a:rPr lang="en-US" altLang="zh-CN" sz="4000" dirty="0"/>
            </a:br>
            <a:r>
              <a:rPr lang="zh-CN" altLang="en-US" sz="4000" dirty="0"/>
              <a:t>五、结果分析</a:t>
            </a:r>
            <a:endParaRPr lang="zh-C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3600" dirty="0"/>
              <a:t>一、项目简介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4026600" y="1906260"/>
            <a:ext cx="5597686" cy="4356056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基于</a:t>
            </a:r>
            <a:r>
              <a:rPr lang="en-US" altLang="zh-CN" dirty="0"/>
              <a:t>ROB</a:t>
            </a:r>
            <a:r>
              <a:rPr lang="zh-CN" altLang="en-US" dirty="0"/>
              <a:t>（重排序缓冲器）扩展</a:t>
            </a:r>
            <a:r>
              <a:rPr lang="en-US" altLang="zh-CN" dirty="0"/>
              <a:t>Tomasulo</a:t>
            </a:r>
            <a:r>
              <a:rPr lang="zh-CN" altLang="en-US" dirty="0"/>
              <a:t>算法是一种用于动态调度指令执行的技术，常用于乱序执行的超标量处理器中。解决了</a:t>
            </a:r>
            <a:r>
              <a:rPr lang="en-US" altLang="zh-CN" dirty="0"/>
              <a:t>Tomasulo</a:t>
            </a:r>
            <a:r>
              <a:rPr lang="zh-CN" altLang="en-US" dirty="0"/>
              <a:t>算法在处理分支指令带来的控制相关时的局限，实现了精确异常。该算法通过指令流出、执行、写结果、确认等步骤实现指令的乱序执行和顺序确认，提高了指令级并行度和处理器的吞吐量。</a:t>
            </a:r>
            <a:endParaRPr 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3600" dirty="0"/>
              <a:t>二、项目原理</a:t>
            </a:r>
            <a:endParaRPr 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568163" y="1896953"/>
            <a:ext cx="8695107" cy="4793501"/>
          </a:xfrm>
        </p:spPr>
        <p:txBody>
          <a:bodyPr rtlCol="0">
            <a:normAutofit fontScale="85000" lnSpcReduction="10000"/>
          </a:bodyPr>
          <a:lstStyle>
            <a:defPPr>
              <a:defRPr lang="zh-CN"/>
            </a:defPPr>
          </a:lstStyle>
          <a:p>
            <a:pPr marL="0" indent="0" rtl="0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、流出</a:t>
            </a:r>
            <a:endParaRPr lang="zh-CN" altLang="en-US" b="1" dirty="0"/>
          </a:p>
          <a:p>
            <a:pPr marL="0" indent="0" rtl="0">
              <a:buNone/>
            </a:pPr>
            <a:r>
              <a:rPr lang="zh-CN" altLang="en-US" dirty="0"/>
              <a:t>从</a:t>
            </a:r>
            <a:r>
              <a:rPr lang="en-US" altLang="zh-CN" dirty="0"/>
              <a:t>FIFO</a:t>
            </a:r>
            <a:r>
              <a:rPr lang="zh-CN" altLang="en-US" dirty="0"/>
              <a:t>的指令队列中获取下一条指令</a:t>
            </a:r>
            <a:r>
              <a:rPr lang="en-US" altLang="zh-CN" dirty="0"/>
              <a:t>,</a:t>
            </a:r>
            <a:r>
              <a:rPr lang="zh-CN" altLang="en-US" dirty="0"/>
              <a:t>如果有空闲的</a:t>
            </a:r>
            <a:r>
              <a:rPr lang="en-US" altLang="zh-CN" dirty="0"/>
              <a:t>RS</a:t>
            </a:r>
            <a:r>
              <a:rPr lang="zh-CN" altLang="en-US" dirty="0"/>
              <a:t>项和</a:t>
            </a:r>
            <a:r>
              <a:rPr lang="en-US" altLang="zh-CN" dirty="0"/>
              <a:t>ROB</a:t>
            </a:r>
            <a:r>
              <a:rPr lang="zh-CN" altLang="en-US" dirty="0"/>
              <a:t>项，就流出指令</a:t>
            </a:r>
            <a:r>
              <a:rPr lang="en-US" altLang="zh-CN" dirty="0"/>
              <a:t>,</a:t>
            </a:r>
            <a:r>
              <a:rPr lang="zh-CN" altLang="en-US" dirty="0"/>
              <a:t>如果</a:t>
            </a:r>
            <a:r>
              <a:rPr lang="en-US" altLang="zh-CN" dirty="0"/>
              <a:t>RS</a:t>
            </a:r>
            <a:r>
              <a:rPr lang="zh-CN" altLang="en-US" dirty="0"/>
              <a:t>或</a:t>
            </a:r>
            <a:r>
              <a:rPr lang="en-US" altLang="zh-CN" dirty="0"/>
              <a:t>ROB</a:t>
            </a:r>
            <a:r>
              <a:rPr lang="zh-CN" altLang="en-US" dirty="0"/>
              <a:t>项不可用，就会导致结构冲突，阻塞后续的指令不能发出。如果操作数可用，读取它们并将它们存储在保留站。操作数可以从寄存器或从</a:t>
            </a:r>
            <a:r>
              <a:rPr lang="en-US" altLang="zh-CN" dirty="0"/>
              <a:t>ROB</a:t>
            </a:r>
            <a:r>
              <a:rPr lang="zh-CN" altLang="en-US" dirty="0"/>
              <a:t>中读取。</a:t>
            </a:r>
            <a:endParaRPr lang="zh-CN" altLang="en-US" dirty="0"/>
          </a:p>
          <a:p>
            <a:pPr marL="0" indent="0" rtl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、执行</a:t>
            </a:r>
            <a:endParaRPr lang="zh-CN" altLang="en-US" b="1" dirty="0"/>
          </a:p>
          <a:p>
            <a:pPr marL="0" indent="0" rtl="0">
              <a:buNone/>
            </a:pPr>
            <a:r>
              <a:rPr lang="zh-CN" altLang="en-US" dirty="0"/>
              <a:t>当所有操作数就绪时，即可执行指令，一旦指令进入执行阶段，就释放保留站。</a:t>
            </a:r>
            <a:endParaRPr lang="zh-CN" altLang="en-US" dirty="0"/>
          </a:p>
          <a:p>
            <a:pPr marL="0" indent="0" rtl="0"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、写结果</a:t>
            </a:r>
            <a:endParaRPr lang="zh-CN" altLang="en-US" b="1" dirty="0"/>
          </a:p>
          <a:p>
            <a:pPr marL="0" indent="0" rtl="0">
              <a:buNone/>
            </a:pPr>
            <a:r>
              <a:rPr lang="zh-CN" altLang="en-US" dirty="0"/>
              <a:t>当结果可用时，将其写到</a:t>
            </a:r>
            <a:r>
              <a:rPr lang="en-US" altLang="zh-CN" dirty="0"/>
              <a:t>CDB</a:t>
            </a:r>
            <a:r>
              <a:rPr lang="zh-CN" altLang="en-US" dirty="0"/>
              <a:t>，并通过</a:t>
            </a:r>
            <a:r>
              <a:rPr lang="en-US" altLang="zh-CN" dirty="0"/>
              <a:t>CDB</a:t>
            </a:r>
            <a:r>
              <a:rPr lang="zh-CN" altLang="en-US" dirty="0"/>
              <a:t>写入</a:t>
            </a:r>
            <a:r>
              <a:rPr lang="en-US" altLang="zh-CN" dirty="0"/>
              <a:t>ROB</a:t>
            </a:r>
            <a:r>
              <a:rPr lang="zh-CN" altLang="en-US" dirty="0"/>
              <a:t>，以及等待该结果的保留站。</a:t>
            </a:r>
            <a:endParaRPr lang="zh-CN" altLang="en-US" dirty="0"/>
          </a:p>
          <a:p>
            <a:pPr marL="0" indent="0" rtl="0"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、确认</a:t>
            </a:r>
            <a:endParaRPr lang="en-US" altLang="zh-CN" b="1" dirty="0"/>
          </a:p>
          <a:p>
            <a:pPr marL="0" indent="0" rtl="0">
              <a:buNone/>
            </a:pPr>
            <a:r>
              <a:rPr lang="zh-CN" altLang="en-US" dirty="0"/>
              <a:t>指令到达</a:t>
            </a:r>
            <a:r>
              <a:rPr lang="en-US" altLang="zh-CN" dirty="0"/>
              <a:t>ROB</a:t>
            </a:r>
            <a:r>
              <a:rPr lang="zh-CN" altLang="en-US" dirty="0"/>
              <a:t>的头部并且其结果已就绪时。分三种情况，正常的提交情况把</a:t>
            </a:r>
            <a:r>
              <a:rPr lang="en-US" altLang="zh-CN" dirty="0"/>
              <a:t>ROB</a:t>
            </a:r>
            <a:r>
              <a:rPr lang="zh-CN" altLang="en-US" dirty="0"/>
              <a:t>中的值写到对应的目的寄存器，并从</a:t>
            </a:r>
            <a:r>
              <a:rPr lang="en-US" altLang="zh-CN" dirty="0"/>
              <a:t>ROB</a:t>
            </a:r>
            <a:r>
              <a:rPr lang="zh-CN" altLang="en-US" dirty="0"/>
              <a:t>中删除该指令；存储与此类似，只是更新的是内存而不是结果寄存器。当一个预测错误的分支到达</a:t>
            </a:r>
            <a:r>
              <a:rPr lang="en-US" altLang="zh-CN" dirty="0"/>
              <a:t>ROB</a:t>
            </a:r>
            <a:r>
              <a:rPr lang="zh-CN" altLang="en-US" dirty="0"/>
              <a:t>的头部时，它表明猜测是错误的。清空相关的</a:t>
            </a:r>
            <a:r>
              <a:rPr lang="en-US" altLang="zh-CN" dirty="0"/>
              <a:t>ROB</a:t>
            </a:r>
            <a:r>
              <a:rPr lang="zh-CN" altLang="en-US" dirty="0"/>
              <a:t>，并在分支指令的另一条分支上处重新开始执行。如果是预测正确的分支到达</a:t>
            </a:r>
            <a:r>
              <a:rPr lang="en-US" altLang="zh-CN" dirty="0"/>
              <a:t>ROB</a:t>
            </a:r>
            <a:r>
              <a:rPr lang="zh-CN" altLang="en-US" dirty="0"/>
              <a:t>的头部代表该分支完成。</a:t>
            </a:r>
            <a:endParaRPr lang="zh-C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638" y="280779"/>
            <a:ext cx="11104724" cy="118504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3600" dirty="0"/>
              <a:t>三、项目设计</a:t>
            </a:r>
            <a:endParaRPr lang="zh-CN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2"/>
          </p:nvPr>
        </p:nvGraphicFramePr>
        <p:xfrm>
          <a:off x="3521667" y="1786933"/>
          <a:ext cx="5399088" cy="423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638" y="280779"/>
            <a:ext cx="11104724" cy="118504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数据结构</a:t>
            </a:r>
            <a:endParaRPr 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2"/>
          </p:nvPr>
        </p:nvPicPr>
        <p:blipFill>
          <a:blip r:embed="rId1"/>
          <a:stretch>
            <a:fillRect/>
          </a:stretch>
        </p:blipFill>
        <p:spPr>
          <a:xfrm>
            <a:off x="1493712" y="2147365"/>
            <a:ext cx="3938988" cy="2297143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572" y="338762"/>
            <a:ext cx="3708716" cy="197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712" y="2703771"/>
            <a:ext cx="4806890" cy="19775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35" y="4881644"/>
            <a:ext cx="10419996" cy="15410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10"/>
          </p:nvPr>
        </p:nvSpPr>
        <p:spPr>
          <a:xfrm>
            <a:off x="568325" y="1997075"/>
            <a:ext cx="7978140" cy="4232275"/>
          </a:xfrm>
        </p:spPr>
        <p:txBody>
          <a:bodyPr rtlCol="0">
            <a:normAutofit fontScale="90000"/>
          </a:bodyPr>
          <a:lstStyle>
            <a:defPPr>
              <a:defRPr lang="zh-CN"/>
            </a:defPPr>
          </a:lstStyle>
          <a:p>
            <a:pPr rtl="0"/>
            <a:r>
              <a:rPr lang="en-US" altLang="zh-CN"/>
              <a:t>main</a:t>
            </a:r>
            <a:r>
              <a:rPr altLang="en-US"/>
              <a:t>（）函数</a:t>
            </a:r>
            <a:r>
              <a:rPr lang="en-US" altLang="zh-CN"/>
              <a:t>实现读取指令，模拟指令的发射、执行、写结果和提交阶段，并在每个周期输出指令和各个保留站、ROB的状态。</a:t>
            </a:r>
            <a:endParaRPr lang="en-US" altLang="zh-CN"/>
          </a:p>
          <a:p>
            <a:pPr rtl="0"/>
            <a:r>
              <a:rPr lang="en-US" altLang="zh-CN"/>
              <a:t>read(): 读取指令并解析存储。</a:t>
            </a:r>
            <a:endParaRPr lang="en-US" altLang="zh-CN"/>
          </a:p>
          <a:p>
            <a:pPr rtl="0"/>
            <a:r>
              <a:rPr lang="en-US" altLang="zh-CN"/>
              <a:t>Issue(): 指令发射阶段，将指令分配到相应的保留站和ROB。</a:t>
            </a:r>
            <a:endParaRPr lang="en-US" altLang="zh-CN"/>
          </a:p>
          <a:p>
            <a:pPr rtl="0"/>
            <a:r>
              <a:rPr lang="en-US" altLang="zh-CN"/>
              <a:t>Execute(): 指令执行阶段，模拟指令的实际执行。</a:t>
            </a:r>
            <a:endParaRPr lang="en-US" altLang="zh-CN"/>
          </a:p>
          <a:p>
            <a:pPr rtl="0"/>
            <a:r>
              <a:rPr lang="en-US" altLang="zh-CN"/>
              <a:t>Write(): 写结果阶段，将执行结果写回到ROB中。</a:t>
            </a:r>
            <a:endParaRPr lang="en-US" altLang="zh-CN"/>
          </a:p>
          <a:p>
            <a:pPr rtl="0"/>
            <a:r>
              <a:rPr lang="en-US" altLang="zh-CN"/>
              <a:t>Commit(): 提交阶段，将ROB中的结果提交到寄存器。</a:t>
            </a:r>
            <a:endParaRPr lang="en-US" altLang="zh-CN"/>
          </a:p>
          <a:p>
            <a:pPr rtl="0"/>
            <a:r>
              <a:rPr lang="en-US" altLang="zh-CN"/>
              <a:t>Print(): 打印当前周期的指令状态、保留站状态、ROB状态和寄存器状态。</a:t>
            </a:r>
            <a:endParaRPr lang="en-US" altLang="zh-CN"/>
          </a:p>
          <a:p>
            <a:pPr rtl="0"/>
            <a:r>
              <a:rPr lang="en-US" altLang="zh-CN"/>
              <a:t>Issue -&gt; Execute -&gt; Write -&gt; Commit 循环执行，直到所有指令都被处理完毕。每个阶段模拟了处理器中的不同操作：发射指令、执行指令、写回结果、提交结果。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6510" y="567690"/>
            <a:ext cx="2240915" cy="2683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/>
            <a:r>
              <a:rPr lang="en-US" altLang="zh-CN" dirty="0"/>
              <a:t>read</a:t>
            </a:r>
            <a:r>
              <a:rPr lang="zh-CN" altLang="en-US" dirty="0"/>
              <a:t>（）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0"/>
          </p:nvPr>
        </p:nvSpPr>
        <p:spPr>
          <a:xfrm>
            <a:off x="568164" y="1997132"/>
            <a:ext cx="4050018" cy="423221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instruction[</a:t>
            </a:r>
            <a:r>
              <a:rPr lang="en-US" altLang="zh-CN" dirty="0" err="1"/>
              <a:t>i</a:t>
            </a:r>
            <a:r>
              <a:rPr lang="en-US" altLang="zh-CN" dirty="0"/>
              <a:t>].name</a:t>
            </a:r>
            <a:endParaRPr lang="en-US" altLang="zh-CN" dirty="0"/>
          </a:p>
          <a:p>
            <a:pPr rtl="0"/>
            <a:r>
              <a:rPr lang="en-US" altLang="zh-CN" dirty="0"/>
              <a:t>instruction[</a:t>
            </a:r>
            <a:r>
              <a:rPr lang="en-US" altLang="zh-CN" dirty="0" err="1"/>
              <a:t>i</a:t>
            </a:r>
            <a:r>
              <a:rPr lang="en-US" altLang="zh-CN" dirty="0"/>
              <a:t>].op </a:t>
            </a:r>
            <a:endParaRPr lang="en-US" altLang="zh-CN" dirty="0"/>
          </a:p>
          <a:p>
            <a:pPr rtl="0"/>
            <a:r>
              <a:rPr lang="en-US" altLang="zh-CN" dirty="0"/>
              <a:t>instruction[</a:t>
            </a:r>
            <a:r>
              <a:rPr lang="en-US" altLang="zh-CN" dirty="0" err="1"/>
              <a:t>i</a:t>
            </a:r>
            <a:r>
              <a:rPr lang="en-US" altLang="zh-CN" dirty="0"/>
              <a:t>].fi </a:t>
            </a:r>
            <a:endParaRPr lang="en-US" altLang="zh-CN" dirty="0"/>
          </a:p>
          <a:p>
            <a:pPr rtl="0"/>
            <a:r>
              <a:rPr lang="en-US" altLang="zh-CN" dirty="0"/>
              <a:t>instruction[</a:t>
            </a:r>
            <a:r>
              <a:rPr lang="en-US" altLang="zh-CN" dirty="0" err="1"/>
              <a:t>i</a:t>
            </a:r>
            <a:r>
              <a:rPr lang="en-US" altLang="zh-CN" dirty="0"/>
              <a:t>].fj </a:t>
            </a:r>
            <a:endParaRPr lang="en-US" altLang="zh-CN" dirty="0"/>
          </a:p>
          <a:p>
            <a:pPr rtl="0"/>
            <a:r>
              <a:rPr lang="en-US" altLang="zh-CN" dirty="0"/>
              <a:t>instruction[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fk</a:t>
            </a:r>
            <a:r>
              <a:rPr lang="en-US" altLang="zh-CN" dirty="0"/>
              <a:t> </a:t>
            </a:r>
            <a:endParaRPr lang="en-US" altLang="zh-CN" dirty="0"/>
          </a:p>
          <a:p>
            <a:pPr rtl="0"/>
            <a:r>
              <a:rPr lang="en-US" altLang="zh-CN" dirty="0"/>
              <a:t> instruction[</a:t>
            </a:r>
            <a:r>
              <a:rPr lang="en-US" altLang="zh-CN" dirty="0" err="1"/>
              <a:t>i</a:t>
            </a:r>
            <a:r>
              <a:rPr lang="en-US" altLang="zh-CN" dirty="0"/>
              <a:t>].A</a:t>
            </a:r>
            <a:endParaRPr 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1775" y="141987"/>
            <a:ext cx="5817152" cy="49070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/>
            <a:r>
              <a:rPr lang="en-US" altLang="zh-CN" dirty="0"/>
              <a:t>Issue</a:t>
            </a:r>
            <a:r>
              <a:rPr lang="zh-CN" altLang="en-US" dirty="0"/>
              <a:t>（）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0"/>
          </p:nvPr>
        </p:nvSpPr>
        <p:spPr>
          <a:xfrm>
            <a:off x="568164" y="1997132"/>
            <a:ext cx="4050018" cy="423221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每次把</a:t>
            </a:r>
            <a:r>
              <a:rPr lang="en-US" altLang="zh-CN" dirty="0"/>
              <a:t>q</a:t>
            </a:r>
            <a:r>
              <a:rPr lang="zh-CN" altLang="en-US" dirty="0"/>
              <a:t>队头元素弹出，暂存到</a:t>
            </a:r>
            <a:r>
              <a:rPr lang="en-US" altLang="zh-CN" dirty="0"/>
              <a:t>x </a:t>
            </a:r>
            <a:r>
              <a:rPr lang="zh-CN" altLang="en-US" dirty="0"/>
              <a:t>里面。</a:t>
            </a:r>
            <a:endParaRPr lang="en-US" altLang="zh-CN" dirty="0"/>
          </a:p>
          <a:p>
            <a:pPr rtl="0"/>
            <a:r>
              <a:rPr lang="zh-CN" altLang="en-US" dirty="0"/>
              <a:t>根据操作码，为该指令分配一个对应的保留站和</a:t>
            </a:r>
            <a:r>
              <a:rPr lang="en-US" altLang="zh-CN" dirty="0"/>
              <a:t>ROB</a:t>
            </a:r>
            <a:r>
              <a:rPr lang="zh-CN" altLang="en-US" dirty="0"/>
              <a:t>，预约目的寄存器，同时把该指令的</a:t>
            </a:r>
            <a:r>
              <a:rPr lang="en-US" altLang="zh-CN" dirty="0"/>
              <a:t>issue</a:t>
            </a:r>
            <a:r>
              <a:rPr lang="zh-CN" altLang="en-US" dirty="0"/>
              <a:t>字段置为该周期，代表流出周期是该周期。</a:t>
            </a:r>
            <a:endParaRPr lang="en-US" altLang="zh-CN" dirty="0"/>
          </a:p>
          <a:p>
            <a:pPr rtl="0"/>
            <a:r>
              <a:rPr lang="zh-CN" altLang="en-US" dirty="0"/>
              <a:t>其他指令比如</a:t>
            </a:r>
            <a:r>
              <a:rPr lang="en-US" altLang="zh-CN" dirty="0"/>
              <a:t>store</a:t>
            </a:r>
            <a:r>
              <a:rPr lang="zh-CN" altLang="en-US" dirty="0"/>
              <a:t>和浮点指令，处理类似。</a:t>
            </a:r>
            <a:endParaRPr 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8351" y="0"/>
            <a:ext cx="6826335" cy="478214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43*170"/>
  <p:tag name="TABLE_ENDDRAG_RECT" val="464*71*443*170"/>
</p:tagLst>
</file>

<file path=ppt/tags/tag5.xml><?xml version="1.0" encoding="utf-8"?>
<p:tagLst xmlns:p="http://schemas.openxmlformats.org/presentationml/2006/main">
  <p:tag name="commondata" val="eyJoZGlkIjoiOWIzZWM1ZDRmYTQ0NDUzNzE2YTlhNjVmNTlkZjYxOTgifQ=="/>
</p:tagLst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 UI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 UI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2.xml><?xml version="1.0" encoding="utf-8"?>
<ds:datastoreItem xmlns:ds="http://schemas.openxmlformats.org/officeDocument/2006/customXml" ds:itemID="{8FEDA63D-DE73-4ED5-BDF0-D3D9FD35E1ED}">
  <ds:schemaRefs/>
</ds:datastoreItem>
</file>

<file path=customXml/itemProps3.xml><?xml version="1.0" encoding="utf-8"?>
<ds:datastoreItem xmlns:ds="http://schemas.openxmlformats.org/officeDocument/2006/customXml" ds:itemID="{C8AE25C0-66E9-4E74-9814-75E5D2A6CABE}">
  <ds:schemaRefs/>
</ds:datastoreItem>
</file>

<file path=customXml/itemProps4.xml><?xml version="1.0" encoding="utf-8"?>
<ds:datastoreItem xmlns:ds="http://schemas.openxmlformats.org/officeDocument/2006/customXml" ds:itemID="{B8954E08-A2C8-44D4-BABF-5531D0DF1FA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磨砂设计</Template>
  <TotalTime>0</TotalTime>
  <Words>2065</Words>
  <Application>WPS 演示</Application>
  <PresentationFormat>宽屏</PresentationFormat>
  <Paragraphs>159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Microsoft YaHei UI</vt:lpstr>
      <vt:lpstr>微软雅黑</vt:lpstr>
      <vt:lpstr>Arial Unicode MS</vt:lpstr>
      <vt:lpstr>FrostyVTI</vt:lpstr>
      <vt:lpstr>基于ROB扩展的Tomasulo算法的实现</vt:lpstr>
      <vt:lpstr>一、项目简介 二、项目原理 三、项目设计 四、技术难点 五、结果分析</vt:lpstr>
      <vt:lpstr>一、项目简介</vt:lpstr>
      <vt:lpstr>二、项目原理</vt:lpstr>
      <vt:lpstr>三、项目设计</vt:lpstr>
      <vt:lpstr>数据结构</vt:lpstr>
      <vt:lpstr>read（）</vt:lpstr>
      <vt:lpstr>read（）</vt:lpstr>
      <vt:lpstr>Issue（）</vt:lpstr>
      <vt:lpstr>Execute（）</vt:lpstr>
      <vt:lpstr>Write（）</vt:lpstr>
      <vt:lpstr>commit（）</vt:lpstr>
      <vt:lpstr>print（）</vt:lpstr>
      <vt:lpstr>技术难点</vt:lpstr>
      <vt:lpstr>测试样例</vt:lpstr>
      <vt:lpstr>测试样例</vt:lpstr>
      <vt:lpstr>结果分析</vt:lpstr>
      <vt:lpstr>结果分析</vt:lpstr>
      <vt:lpstr>谢谢大家的聆听！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新新 王</dc:creator>
  <cp:lastModifiedBy>王新新</cp:lastModifiedBy>
  <cp:revision>4</cp:revision>
  <dcterms:created xsi:type="dcterms:W3CDTF">2024-06-23T10:17:00Z</dcterms:created>
  <dcterms:modified xsi:type="dcterms:W3CDTF">2024-06-26T00:55:39Z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4E8187D23AFD4B0285280A3FD71C63A4_12</vt:lpwstr>
  </property>
  <property fmtid="{D5CDD505-2E9C-101B-9397-08002B2CF9AE}" pid="4" name="KSOProductBuildVer">
    <vt:lpwstr>2052-12.1.0.17133</vt:lpwstr>
  </property>
</Properties>
</file>