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1" r:id="rId4"/>
    <p:sldId id="257" r:id="rId5"/>
    <p:sldId id="258" r:id="rId6"/>
    <p:sldId id="259" r:id="rId7"/>
    <p:sldId id="260" r:id="rId8"/>
    <p:sldId id="266" r:id="rId9"/>
    <p:sldId id="263" r:id="rId10"/>
    <p:sldId id="267" r:id="rId11"/>
    <p:sldId id="265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FF1F-C00F-4425-B519-4E779DF1E54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DDFC-5679-4D8E-A92B-7C53B03714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3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4DDFC-5679-4D8E-A92B-7C53B03714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8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A035-3C4D-B137-EAC4-AC975BC8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D2BE96-1020-7889-D364-1E1DB42BB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E8A854-A318-2E64-10ED-A9D16936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7CE3E0-4387-AB42-6AEB-ADA37BA09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4DDFC-5679-4D8E-A92B-7C53B03714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3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844FD-B747-4D9B-32FB-64753B24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D59C55-3EAA-40B2-7281-74E62B9FC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8D93B8-5C74-0FD5-9369-D72BD83030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C2F496-2DE0-5EE3-F5D2-4B0A503E8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4DDFC-5679-4D8E-A92B-7C53B03714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6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6E94A-140D-F9AE-F62E-CADD6F9D2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32548C-CF48-B7C4-5499-C944F48D0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90837-15B1-D392-2351-68EB297A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34C13B-9D81-F04C-66C8-4D67B5E7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D54B8D-4B54-682A-CCF5-248E065F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3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170CE-3ECE-3A2E-CEC7-DA1E55C1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4CBE65-F0CD-7C79-7BF8-76D185A0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53048-3C6B-D82D-09E9-EFE57C6AB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30322B-2D40-114B-5012-0F8BCEA0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2781AC-D3FB-6003-2B8A-A7498770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9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93F17-98CD-3B57-49BC-00E134DD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563FB-78E6-C90E-E72A-54C1D3963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5C8DC0-01F6-3DC3-A5FA-E290370A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081F-E85F-0099-C5DD-0B8812A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B3AFA-005C-9975-7129-376AAD49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07BFD-1CF1-A85A-D74D-52B52445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CD3CC0-11F1-C634-221A-426F7D4C0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C7E05-E7A3-5463-1077-79E7CFBE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6B1E5-B374-16A0-0A24-DF904E9D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C1A7D5-E4E9-FCAA-23F8-F2350506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726589-886B-C32B-A9D4-7BF59F8D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C8CBE-6C0D-9721-02BF-A0A582B7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2FBC1-2029-6482-1BBE-FD2F1026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4D79C-3D8E-F153-0A1E-EDFF77A4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CEDF25-0B50-8913-1698-1E02BED1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2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ABAAC-A1C3-5B96-7C43-6DF66543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5A025-4AEC-D20E-F331-5167DD9DC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D597E7-A925-6865-EF51-0A87CFE45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DA5ED-EE58-89CA-7B7F-D6745E32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F42583-95AC-8E9A-171D-E0CEEB26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CF11DD-5F39-A4BE-0F04-544663C1A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45D97-34BF-E9E8-1DB5-CFF7B8F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99A3A-6412-3DAB-8EF3-DBEC6CD2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9163F9-7BA2-149D-898D-282F8D1A8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82C22E2-4C21-70C7-423F-CE1B74AFA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BCC0D1-AE1A-FCEC-6B51-5F529C3B91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3DACEC-DD58-7913-521D-A2798E7F5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D23974-2719-BF8D-F469-38CE3CFD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D4A6E2-64A3-A158-45DE-BFB64903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5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31325-C5D8-590F-AE40-09CE14DA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8D7C31-92FD-49D8-6ABB-7E9C8C2D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77471B-28E6-B5A4-41D3-40927DA2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0E8F99-C366-1900-9A26-7F0061F1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5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388E25-DD1C-3FFC-66BC-B11F2B74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39A65A-0541-92AB-91C3-908F63F0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4D8008-ABDA-0881-917A-C1BB0D65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3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33444-C704-6F05-13FC-EA3A3A321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8006F-8F9F-4B67-F7BE-A4B468E8E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1D699-BBDB-A395-4B6B-FE8721A6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67865-A573-F3AA-ECBA-B2D3B05F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7604C-4959-B55B-917E-353E2E92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DD0AC2-BF1F-F60C-CA76-F289BF6F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8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C74D0-DD60-99B6-6256-2582F0AB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C7915A-7C08-3FEC-46FD-B8AFFDAEF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408399-8071-3593-D045-1680ED0B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84142-79D0-46AB-3420-0A4CEABA9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A13419-CB94-1003-4FC5-BF3186DC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406C4-FC68-2ABB-AC48-A8BEC884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7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BBC5B5-6036-381F-6E97-FF7532C9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472476-545A-754A-7CCD-A0E76BB8B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A0C49-1A2B-B06D-0FD1-2EC611CF1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40F24-76E0-49AA-98B2-25BF9B1360C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E6683E-F84D-D593-AC9D-8EF2B7CD9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F82AB-1332-7E71-8508-2B7805D8F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1F261-F83E-4FC5-B025-0D4340148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7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AE408-AA7F-BCB0-564E-8FB16707F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 26.3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E85908-FD38-FEF5-0277-F7CE5B7E70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Xiongxiao Wang</a:t>
            </a:r>
          </a:p>
        </p:txBody>
      </p:sp>
    </p:spTree>
    <p:extLst>
      <p:ext uri="{BB962C8B-B14F-4D97-AF65-F5344CB8AC3E}">
        <p14:creationId xmlns:p14="http://schemas.microsoft.com/office/powerpoint/2010/main" val="36200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24334-F088-8E62-525B-031568F6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7F5017B-0D67-3618-22CE-7C38F937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787" y="892968"/>
            <a:ext cx="6882167" cy="50720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5209D2-8AA8-1721-7026-CB3900DD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1" y="1362701"/>
            <a:ext cx="5059136" cy="374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8960-DE35-5038-C1D7-941E427F5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AC92398-6165-E20D-E3E0-C2A8901D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71" y="4104900"/>
            <a:ext cx="7401958" cy="26864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A3A1BA-8AB5-7C98-8273-9A9FE5BEB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390624"/>
            <a:ext cx="4629150" cy="36383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9BC70D-0408-ADDE-64A1-413C4D0070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27" y="390625"/>
            <a:ext cx="4629150" cy="36383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9655825-B838-B305-CD51-34E863A2E024}"/>
              </a:ext>
            </a:extLst>
          </p:cNvPr>
          <p:cNvSpPr txBox="1"/>
          <p:nvPr/>
        </p:nvSpPr>
        <p:spPr>
          <a:xfrm>
            <a:off x="8210550" y="5838637"/>
            <a:ext cx="377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Optimal Rejection-Free Path Sampling</a:t>
            </a:r>
          </a:p>
        </p:txBody>
      </p:sp>
    </p:spTree>
    <p:extLst>
      <p:ext uri="{BB962C8B-B14F-4D97-AF65-F5344CB8AC3E}">
        <p14:creationId xmlns:p14="http://schemas.microsoft.com/office/powerpoint/2010/main" val="334137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14972-126C-EDB7-75F7-3A6AA0576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493CA-3B6F-F7B6-3C7F-698C49462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4243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RFPS</a:t>
            </a: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AIMMD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Rejection-Free Path Sampling </a:t>
            </a:r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AI </a:t>
            </a:r>
            <a:r>
              <a:rPr lang="en-US" altLang="zh-CN" dirty="0">
                <a:solidFill>
                  <a:srgbClr val="00B050"/>
                </a:solidFill>
              </a:rPr>
              <a:t>for</a:t>
            </a:r>
            <a:r>
              <a:rPr lang="en-US" dirty="0">
                <a:solidFill>
                  <a:srgbClr val="00B050"/>
                </a:solidFill>
              </a:rPr>
              <a:t> Molecular Mechanism Discovery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29BC8B-7A15-C4C7-BC5F-8428A933E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9294"/>
            <a:ext cx="9144000" cy="1655762"/>
          </a:xfrm>
        </p:spPr>
        <p:txBody>
          <a:bodyPr/>
          <a:lstStyle/>
          <a:p>
            <a:r>
              <a:rPr lang="en-US" dirty="0"/>
              <a:t>Xiongxiao Wang</a:t>
            </a:r>
          </a:p>
        </p:txBody>
      </p:sp>
    </p:spTree>
    <p:extLst>
      <p:ext uri="{BB962C8B-B14F-4D97-AF65-F5344CB8AC3E}">
        <p14:creationId xmlns:p14="http://schemas.microsoft.com/office/powerpoint/2010/main" val="304594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528DD1-86CD-D2A8-ED16-6CE9994121F1}"/>
              </a:ext>
            </a:extLst>
          </p:cNvPr>
          <p:cNvSpPr txBox="1"/>
          <p:nvPr/>
        </p:nvSpPr>
        <p:spPr>
          <a:xfrm>
            <a:off x="814388" y="528638"/>
            <a:ext cx="3039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EDD7F1-5122-585C-F4FB-BBD6C6386F24}"/>
              </a:ext>
            </a:extLst>
          </p:cNvPr>
          <p:cNvSpPr txBox="1"/>
          <p:nvPr/>
        </p:nvSpPr>
        <p:spPr>
          <a:xfrm>
            <a:off x="5984676" y="6056204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Figure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r>
              <a:rPr lang="en-US" dirty="0">
                <a:solidFill>
                  <a:srgbClr val="0070C0"/>
                </a:solidFill>
              </a:rPr>
              <a:t> from: Lazzeri - Simulation Intelligence for Rare Events in Biomolecular Processes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AF1520D-1915-EAB7-B2AC-9035309B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38" y="1437159"/>
            <a:ext cx="7257058" cy="19582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454C6B-5966-EACE-259D-18B607618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96" y="3601668"/>
            <a:ext cx="7213219" cy="23851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4BABA52-9361-59EC-5BAF-56330C66511C}"/>
              </a:ext>
            </a:extLst>
          </p:cNvPr>
          <p:cNvSpPr txBox="1"/>
          <p:nvPr/>
        </p:nvSpPr>
        <p:spPr>
          <a:xfrm>
            <a:off x="62585" y="4441714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Shooting move</a:t>
            </a:r>
          </a:p>
          <a:p>
            <a:r>
              <a:rPr lang="en-US" dirty="0"/>
              <a:t>B Transition Path Sampling</a:t>
            </a:r>
          </a:p>
          <a:p>
            <a:r>
              <a:rPr lang="en-US" dirty="0"/>
              <a:t>C Transition Interface Sampling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E058EBB-F241-7D98-89DB-1A2ED8728C99}"/>
              </a:ext>
            </a:extLst>
          </p:cNvPr>
          <p:cNvCxnSpPr>
            <a:cxnSpLocks/>
          </p:cNvCxnSpPr>
          <p:nvPr/>
        </p:nvCxnSpPr>
        <p:spPr>
          <a:xfrm flipH="1">
            <a:off x="9165431" y="713304"/>
            <a:ext cx="992982" cy="104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EBB23BF-C03B-3EAE-7D3F-9607FF9B20B7}"/>
              </a:ext>
            </a:extLst>
          </p:cNvPr>
          <p:cNvSpPr txBox="1"/>
          <p:nvPr/>
        </p:nvSpPr>
        <p:spPr>
          <a:xfrm>
            <a:off x="8141103" y="309271"/>
            <a:ext cx="387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ampling more around transition states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0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9B9B8-FF3C-55CB-04A8-074ECF5A4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AIMMD?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350B0F21-878C-7BEB-9D4B-A42FEA351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6246"/>
            <a:ext cx="10515600" cy="327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64998-77CA-D665-B479-00F9060C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062"/>
            <a:ext cx="7098506" cy="1325563"/>
          </a:xfrm>
        </p:spPr>
        <p:txBody>
          <a:bodyPr/>
          <a:lstStyle/>
          <a:p>
            <a:r>
              <a:rPr lang="de-DE" dirty="0"/>
              <a:t>Review</a:t>
            </a:r>
            <a:r>
              <a:rPr lang="en-US" dirty="0"/>
              <a:t>: TPS with AIMMD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1F2021-A047-454C-9743-D7120F844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1687" y="2914650"/>
            <a:ext cx="5870642" cy="273230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5EA2170-3000-6972-D609-77B0F75E9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07" y="2552435"/>
            <a:ext cx="4734586" cy="378195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8EDFF2B-17AE-F27C-4DDC-30BB87711C74}"/>
              </a:ext>
            </a:extLst>
          </p:cNvPr>
          <p:cNvSpPr txBox="1">
            <a:spLocks/>
          </p:cNvSpPr>
          <p:nvPr/>
        </p:nvSpPr>
        <p:spPr>
          <a:xfrm>
            <a:off x="915480" y="1458780"/>
            <a:ext cx="3819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Wolfe-</a:t>
            </a:r>
            <a:r>
              <a:rPr lang="en-US" dirty="0" err="1"/>
              <a:t>Quapp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E1405E-394A-7767-0AC2-9D1CF753A269}"/>
              </a:ext>
            </a:extLst>
          </p:cNvPr>
          <p:cNvSpPr txBox="1"/>
          <p:nvPr/>
        </p:nvSpPr>
        <p:spPr>
          <a:xfrm>
            <a:off x="6299489" y="644928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J. Chem. Theory </a:t>
            </a:r>
            <a:r>
              <a:rPr lang="en-US" dirty="0" err="1">
                <a:solidFill>
                  <a:srgbClr val="0070C0"/>
                </a:solidFill>
              </a:rPr>
              <a:t>Comput</a:t>
            </a:r>
            <a:r>
              <a:rPr lang="en-US" dirty="0">
                <a:solidFill>
                  <a:srgbClr val="0070C0"/>
                </a:solidFill>
              </a:rPr>
              <a:t>. 2023, 19, 9060−9076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E8E4DB8-FC75-A962-0228-68B61404853C}"/>
              </a:ext>
            </a:extLst>
          </p:cNvPr>
          <p:cNvSpPr txBox="1">
            <a:spLocks/>
          </p:cNvSpPr>
          <p:nvPr/>
        </p:nvSpPr>
        <p:spPr>
          <a:xfrm>
            <a:off x="7456995" y="1458779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Chignolin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63F0F9D-4A25-788A-1C63-5581D359FC7C}"/>
              </a:ext>
            </a:extLst>
          </p:cNvPr>
          <p:cNvSpPr txBox="1">
            <a:spLocks/>
          </p:cNvSpPr>
          <p:nvPr/>
        </p:nvSpPr>
        <p:spPr>
          <a:xfrm>
            <a:off x="843293" y="1100082"/>
            <a:ext cx="4419600" cy="9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papers and run code</a:t>
            </a:r>
          </a:p>
        </p:txBody>
      </p:sp>
    </p:spTree>
    <p:extLst>
      <p:ext uri="{BB962C8B-B14F-4D97-AF65-F5344CB8AC3E}">
        <p14:creationId xmlns:p14="http://schemas.microsoft.com/office/powerpoint/2010/main" val="382693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A30B6-F6F8-E4EA-9273-01653526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last week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9552F-6983-4DAE-AB45-F2C073B4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24209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lack-Lato"/>
              </a:rPr>
              <a:t>Option 1 is a new 2D system. </a:t>
            </a:r>
            <a:r>
              <a:rPr lang="en-US" b="0" i="0" dirty="0">
                <a:effectLst/>
                <a:latin typeface="Slack-Lato"/>
              </a:rPr>
              <a:t>(e.g., the Müller-Brown potential, or the Z potential, or a 2D well with nontrivial reactive pathway).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lack-Lato"/>
              </a:rPr>
              <a:t>Option 2 is to step into a new (small) MD system</a:t>
            </a:r>
            <a:r>
              <a:rPr lang="en-US" b="0" i="0" dirty="0">
                <a:effectLst/>
                <a:latin typeface="Slack-Lato"/>
              </a:rPr>
              <a:t>. </a:t>
            </a:r>
            <a:endParaRPr lang="en-US" dirty="0"/>
          </a:p>
        </p:txBody>
      </p:sp>
      <p:sp>
        <p:nvSpPr>
          <p:cNvPr id="4" name="箭头: 燕尾形 3">
            <a:extLst>
              <a:ext uri="{FF2B5EF4-FFF2-40B4-BE49-F238E27FC236}">
                <a16:creationId xmlns:a16="http://schemas.microsoft.com/office/drawing/2014/main" id="{39FA4AEB-5724-BFA2-3FEF-998E299CF808}"/>
              </a:ext>
            </a:extLst>
          </p:cNvPr>
          <p:cNvSpPr/>
          <p:nvPr/>
        </p:nvSpPr>
        <p:spPr>
          <a:xfrm>
            <a:off x="257175" y="1878806"/>
            <a:ext cx="581025" cy="492919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87F8AA-B4A0-DC0B-9C5D-AB7849694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85" y="1301028"/>
            <a:ext cx="5057775" cy="5210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54F391-AF9F-1254-1623-34F2F0516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65" y="1434377"/>
            <a:ext cx="5543550" cy="49434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85F33-4738-1C49-36E9-E91B48E9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363" y="198870"/>
            <a:ext cx="4419600" cy="1325563"/>
          </a:xfrm>
        </p:spPr>
        <p:txBody>
          <a:bodyPr/>
          <a:lstStyle/>
          <a:p>
            <a:r>
              <a:rPr lang="en-US" dirty="0"/>
              <a:t>Original potential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B91D215-83A1-9BBF-1978-D12673D8EC97}"/>
              </a:ext>
            </a:extLst>
          </p:cNvPr>
          <p:cNvSpPr txBox="1">
            <a:spLocks/>
          </p:cNvSpPr>
          <p:nvPr/>
        </p:nvSpPr>
        <p:spPr>
          <a:xfrm>
            <a:off x="6845445" y="189922"/>
            <a:ext cx="4419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potential</a:t>
            </a:r>
          </a:p>
        </p:txBody>
      </p:sp>
      <p:sp>
        <p:nvSpPr>
          <p:cNvPr id="10" name="箭头: 燕尾形 9">
            <a:extLst>
              <a:ext uri="{FF2B5EF4-FFF2-40B4-BE49-F238E27FC236}">
                <a16:creationId xmlns:a16="http://schemas.microsoft.com/office/drawing/2014/main" id="{BC7E40DB-3F94-97A9-6736-00CFE476716B}"/>
              </a:ext>
            </a:extLst>
          </p:cNvPr>
          <p:cNvSpPr/>
          <p:nvPr/>
        </p:nvSpPr>
        <p:spPr>
          <a:xfrm>
            <a:off x="5527963" y="477982"/>
            <a:ext cx="979777" cy="71697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1D637-5FB5-0193-ECA1-E99297B1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19" y="223837"/>
            <a:ext cx="4419600" cy="13255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altLang="zh-CN" dirty="0"/>
              <a:t>nitial trajectory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62DD4A-FB04-53B3-0BC6-E247CFDFA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1" y="1549400"/>
            <a:ext cx="5543550" cy="4943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47529C-B626-ED5C-E253-7ADD91628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49" y="1646237"/>
            <a:ext cx="5543550" cy="494347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79AB0BB-CF95-F67F-D41F-695C884BBFB2}"/>
              </a:ext>
            </a:extLst>
          </p:cNvPr>
          <p:cNvSpPr txBox="1">
            <a:spLocks/>
          </p:cNvSpPr>
          <p:nvPr/>
        </p:nvSpPr>
        <p:spPr>
          <a:xfrm>
            <a:off x="6625070" y="268288"/>
            <a:ext cx="50569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 example of transition trajectory in simulation</a:t>
            </a:r>
          </a:p>
        </p:txBody>
      </p:sp>
    </p:spTree>
    <p:extLst>
      <p:ext uri="{BB962C8B-B14F-4D97-AF65-F5344CB8AC3E}">
        <p14:creationId xmlns:p14="http://schemas.microsoft.com/office/powerpoint/2010/main" val="5536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B285F-2F69-898A-18F8-81C25E5D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3836" cy="1325563"/>
          </a:xfrm>
        </p:spPr>
        <p:txBody>
          <a:bodyPr/>
          <a:lstStyle/>
          <a:p>
            <a:r>
              <a:rPr lang="en-US" dirty="0"/>
              <a:t>Result: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A2BB-3E97-2117-3AE5-033CE0EB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564410"/>
            <a:ext cx="5905500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Info about the path ensemble:</a:t>
            </a:r>
          </a:p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 number of </a:t>
            </a:r>
            <a:r>
              <a:rPr lang="en-US" sz="3200" dirty="0" err="1">
                <a:latin typeface="+mj-lt"/>
                <a:ea typeface="+mj-ea"/>
                <a:cs typeface="+mj-cs"/>
              </a:rPr>
              <a:t>traj</a:t>
            </a:r>
            <a:r>
              <a:rPr lang="en-US" sz="3200" dirty="0">
                <a:latin typeface="+mj-lt"/>
                <a:ea typeface="+mj-ea"/>
                <a:cs typeface="+mj-cs"/>
              </a:rPr>
              <a:t> files: 1004</a:t>
            </a:r>
          </a:p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 cumulative time: 120357</a:t>
            </a:r>
          </a:p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 number of transition shots: 64</a:t>
            </a:r>
          </a:p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 percentage of transitions: 6.4%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FC77880-AB14-C748-B6F9-CF81851C378B}"/>
              </a:ext>
            </a:extLst>
          </p:cNvPr>
          <p:cNvSpPr txBox="1">
            <a:spLocks/>
          </p:cNvSpPr>
          <p:nvPr/>
        </p:nvSpPr>
        <p:spPr>
          <a:xfrm>
            <a:off x="6695208" y="293832"/>
            <a:ext cx="50638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step: analysis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0E00187-5D53-809F-7B47-9760E599AAEE}"/>
              </a:ext>
            </a:extLst>
          </p:cNvPr>
          <p:cNvSpPr txBox="1">
            <a:spLocks/>
          </p:cNvSpPr>
          <p:nvPr/>
        </p:nvSpPr>
        <p:spPr>
          <a:xfrm>
            <a:off x="6192982" y="1564410"/>
            <a:ext cx="590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50E76B-55EE-30EF-93B2-5FA9024230EA}"/>
              </a:ext>
            </a:extLst>
          </p:cNvPr>
          <p:cNvSpPr txBox="1">
            <a:spLocks/>
          </p:cNvSpPr>
          <p:nvPr/>
        </p:nvSpPr>
        <p:spPr>
          <a:xfrm>
            <a:off x="6192982" y="1179947"/>
            <a:ext cx="5905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Analysis of results</a:t>
            </a:r>
          </a:p>
          <a:p>
            <a:pPr>
              <a:spcBef>
                <a:spcPct val="0"/>
              </a:spcBef>
            </a:pP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spcBef>
                <a:spcPct val="0"/>
              </a:spcBef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C19EBBE-3C86-7BEB-F680-53B27D7F4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149" y="1709741"/>
            <a:ext cx="6323878" cy="239466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E171A0C-43DB-D067-6FC1-8ED7A99F0417}"/>
              </a:ext>
            </a:extLst>
          </p:cNvPr>
          <p:cNvSpPr txBox="1"/>
          <p:nvPr/>
        </p:nvSpPr>
        <p:spPr>
          <a:xfrm>
            <a:off x="6299489" y="644928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J. Chem. Theory </a:t>
            </a:r>
            <a:r>
              <a:rPr lang="en-US" dirty="0" err="1">
                <a:solidFill>
                  <a:srgbClr val="0070C0"/>
                </a:solidFill>
              </a:rPr>
              <a:t>Comput</a:t>
            </a:r>
            <a:r>
              <a:rPr lang="en-US" dirty="0">
                <a:solidFill>
                  <a:srgbClr val="0070C0"/>
                </a:solidFill>
              </a:rPr>
              <a:t>. 2023, 19, 9060−9076</a:t>
            </a:r>
          </a:p>
        </p:txBody>
      </p:sp>
    </p:spTree>
    <p:extLst>
      <p:ext uri="{BB962C8B-B14F-4D97-AF65-F5344CB8AC3E}">
        <p14:creationId xmlns:p14="http://schemas.microsoft.com/office/powerpoint/2010/main" val="173754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8E6EA-ACC1-9478-7276-0A046163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plan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468AC-0469-CDF9-45BD-D08D0F9A1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71755" cy="4351338"/>
          </a:xfrm>
        </p:spPr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sz="3200" dirty="0">
                <a:latin typeface="+mj-lt"/>
                <a:ea typeface="+mj-ea"/>
                <a:cs typeface="+mj-cs"/>
              </a:rPr>
              <a:t>step into a new (small) MD system.</a:t>
            </a:r>
            <a:br>
              <a:rPr lang="en-US" sz="3200" dirty="0">
                <a:latin typeface="+mj-lt"/>
                <a:ea typeface="+mj-ea"/>
                <a:cs typeface="+mj-cs"/>
              </a:rPr>
            </a:br>
            <a:r>
              <a:rPr lang="en-US" sz="3200" dirty="0">
                <a:latin typeface="+mj-lt"/>
                <a:ea typeface="+mj-ea"/>
                <a:cs typeface="+mj-cs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endParaRPr lang="en-US" sz="3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385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04C9A-3A89-D0F0-AABA-2E316D4E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C299-FFA4-4E9A-854D-33CD0A5AE4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meeting 3.4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A528D2-6366-C972-A0DF-CE6D19639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Xiongxiao Wang</a:t>
            </a:r>
          </a:p>
        </p:txBody>
      </p:sp>
    </p:spTree>
    <p:extLst>
      <p:ext uri="{BB962C8B-B14F-4D97-AF65-F5344CB8AC3E}">
        <p14:creationId xmlns:p14="http://schemas.microsoft.com/office/powerpoint/2010/main" val="3839677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6A298A12-E6CC-0200-4797-2A8F6A6BD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64" y="883103"/>
            <a:ext cx="5372100" cy="39814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689FD8F-F01C-5CD2-7792-4FE110593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129" y="883103"/>
            <a:ext cx="5372100" cy="4138225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D6FC91F4-8807-3750-F777-8F07F47AAA23}"/>
              </a:ext>
            </a:extLst>
          </p:cNvPr>
          <p:cNvSpPr txBox="1"/>
          <p:nvPr/>
        </p:nvSpPr>
        <p:spPr>
          <a:xfrm>
            <a:off x="1413886" y="5438775"/>
            <a:ext cx="249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equilibrium reference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C23B73A-0353-2DDE-3BD6-6229A3E55F01}"/>
              </a:ext>
            </a:extLst>
          </p:cNvPr>
          <p:cNvSpPr txBox="1"/>
          <p:nvPr/>
        </p:nvSpPr>
        <p:spPr>
          <a:xfrm>
            <a:off x="7266642" y="5438775"/>
            <a:ext cx="203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By RFPS in AIMMD  </a:t>
            </a:r>
            <a:endParaRPr 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D0C7D1-E04F-E410-690D-5E75280A20BF}"/>
              </a:ext>
            </a:extLst>
          </p:cNvPr>
          <p:cNvSpPr txBox="1"/>
          <p:nvPr/>
        </p:nvSpPr>
        <p:spPr>
          <a:xfrm>
            <a:off x="1000125" y="3476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ogit </a:t>
            </a:r>
            <a:r>
              <a:rPr lang="en-US" altLang="zh-CN" dirty="0" err="1"/>
              <a:t>committor</a:t>
            </a:r>
            <a:r>
              <a:rPr lang="en-US" altLang="zh-CN" dirty="0"/>
              <a:t> contour plot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9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234</Words>
  <Application>Microsoft Office PowerPoint</Application>
  <PresentationFormat>宽屏</PresentationFormat>
  <Paragraphs>44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Slack-Lato</vt:lpstr>
      <vt:lpstr>Arial</vt:lpstr>
      <vt:lpstr>Calibri</vt:lpstr>
      <vt:lpstr>Calibri Light</vt:lpstr>
      <vt:lpstr>Office 主题​​</vt:lpstr>
      <vt:lpstr>Group meeting 26.3</vt:lpstr>
      <vt:lpstr>Review: TPS with AIMMD</vt:lpstr>
      <vt:lpstr>The plan last week</vt:lpstr>
      <vt:lpstr>Original potential</vt:lpstr>
      <vt:lpstr>Initial trajectory</vt:lpstr>
      <vt:lpstr>Result:</vt:lpstr>
      <vt:lpstr>Further plan</vt:lpstr>
      <vt:lpstr>Group meeting 3.4</vt:lpstr>
      <vt:lpstr>PowerPoint 演示文稿</vt:lpstr>
      <vt:lpstr>PowerPoint 演示文稿</vt:lpstr>
      <vt:lpstr>PowerPoint 演示文稿</vt:lpstr>
      <vt:lpstr>RFPS-AIMMD:  Rejection-Free Path Sampling for AI for Molecular Mechanism Discovery</vt:lpstr>
      <vt:lpstr>PowerPoint 演示文稿</vt:lpstr>
      <vt:lpstr>What is AIMMD?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xiongxiao wang</dc:creator>
  <cp:lastModifiedBy>xiongxiao wang</cp:lastModifiedBy>
  <cp:revision>2</cp:revision>
  <dcterms:created xsi:type="dcterms:W3CDTF">2025-03-26T11:11:55Z</dcterms:created>
  <dcterms:modified xsi:type="dcterms:W3CDTF">2025-04-23T07:55:01Z</dcterms:modified>
</cp:coreProperties>
</file>