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74795" y="2734310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&lt;body&gt; </a:t>
            </a:r>
            <a:r>
              <a:rPr lang="zh-CN" altLang="en-US">
                <a:solidFill>
                  <a:schemeClr val="bg1"/>
                </a:solidFill>
              </a:rPr>
              <a:t>第一个 </a:t>
            </a:r>
            <a:r>
              <a:rPr lang="en-US" altLang="zh-CN">
                <a:solidFill>
                  <a:schemeClr val="bg1"/>
                </a:solidFill>
              </a:rPr>
              <a:t>HTML </a:t>
            </a:r>
            <a:r>
              <a:rPr lang="zh-CN" altLang="en-US">
                <a:solidFill>
                  <a:schemeClr val="bg1"/>
                </a:solidFill>
              </a:rPr>
              <a:t>文件 </a:t>
            </a:r>
            <a:r>
              <a:rPr lang="en-US" altLang="zh-CN">
                <a:solidFill>
                  <a:schemeClr val="bg1"/>
                </a:solidFill>
              </a:rPr>
              <a:t>&lt;/body&gt;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4455160" y="2254250"/>
            <a:ext cx="237490" cy="7219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5400000">
            <a:off x="7235825" y="2254250"/>
            <a:ext cx="237490" cy="7219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845810" y="2191385"/>
            <a:ext cx="237490" cy="205930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5846445" y="2072640"/>
            <a:ext cx="237490" cy="35032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50360" y="211582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开始标签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1025" y="211582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结束标签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1645" y="343027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内容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1645" y="4087495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sym typeface="+mn-ea"/>
              </a:rPr>
              <a:t>元素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仿宋</vt:lpstr>
      <vt:lpstr>Microsoft JhengHei</vt:lpstr>
      <vt:lpstr>Malgun Gothic</vt:lpstr>
      <vt:lpstr>Malgun Gothic Semilight</vt:lpstr>
      <vt:lpstr>Microsoft YaHei UI Light</vt:lpstr>
      <vt:lpstr>楷体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- -</cp:lastModifiedBy>
  <cp:revision>150</cp:revision>
  <dcterms:created xsi:type="dcterms:W3CDTF">2019-06-19T02:08:00Z</dcterms:created>
  <dcterms:modified xsi:type="dcterms:W3CDTF">2020-09-23T04:28:09Z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