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8855" y="1651635"/>
            <a:ext cx="5114290" cy="3555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2575" y="1967230"/>
            <a:ext cx="4006850" cy="29235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93260" y="2330450"/>
            <a:ext cx="3205480" cy="2198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8260" y="2680335"/>
            <a:ext cx="1935480" cy="14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38855" y="1651635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外边距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2575" y="1967230"/>
            <a:ext cx="578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边框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3260" y="2330450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内边距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7075" y="3275330"/>
            <a:ext cx="578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150</cp:revision>
  <dcterms:created xsi:type="dcterms:W3CDTF">2019-06-19T02:08:00Z</dcterms:created>
  <dcterms:modified xsi:type="dcterms:W3CDTF">2020-09-27T12:45:38Z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