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9F754DE-2CAD-44b6-B708-469DEB6407EB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345" y="1651000"/>
            <a:ext cx="6670675" cy="355536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554095" y="2259330"/>
            <a:ext cx="178435" cy="6737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96590" y="180276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根节点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元素节点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494020" y="1651000"/>
            <a:ext cx="178435" cy="6737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35880" y="134429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元素节点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8206105" y="1441450"/>
            <a:ext cx="178435" cy="6737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47965" y="113474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属性节点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844155" y="4398645"/>
            <a:ext cx="394970" cy="55499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48600" y="49536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文本节点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2">
      <extobjdata type="C9F754DE-2CAD-44b6-B708-469DEB6407EB" data="ewogICAiRmlsZUlkIiA6ICI4OTg0MjAyNjcxMyIsCiAgICJHcm91cElkIiA6ICI1MTg0MzY3NjEiLAogICAiSW1hZ2UiIDogImlWQk9SdzBLR2dvQUFBQU5TVWhFVWdBQUEzQUFBQUhWQ0FZQUFBQ3dwQm1qQUFBQUNYQklXWE1BQUFzVEFBQUxFd0VBbXB3WUFBQWdBRWxFUVZSNG5PemRlWGhVNWZrKzhQczlaN0tTa0pCa2trbll0eEFFSWhWVVJCRVh4SUpWVUVGcGF4YzF0TlpXYXEzMFZ4Y1VjRzNWWXRGdmJSV1hMbTZBQ29xaWdodUxvSUt5eUJhV3NHV2J5VUkyc3N6TWVYNS9UQklTa2tCQ1puSm11VC9YRlM5eTVzdzV6eXhtemozdkJo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GUmNGQm1GMEJFUkVRZElLS3lsdFJPRUNVM0FCZ0hvQ2VBR0pPckNoV1ZBSElCckZXaUZpK2FIckVhU29uWlJSRlJhR0dBSXlJaUNoQXozNmhKTjNSWkJFOXdJL090MWR3cTY0VVprZGxtRjBKRW9ZTUJqb2lJS0FCa0xha2VKNUIzQVJWdmRpM1VsQnhUVU5jc21oNjExdXhLaUNnME1NQVJFUkg1T1UvTG0vRVZ3NXUva21PYVd6dWZMWEZFMUJVMHN3c2dJaUtpVXhCUm5tNlRERy8rUzhVYnVpeUNDTDhZSnlLZlk0QWpJaUx5WTFsTGFpZUFZOTRDd2JqNjE0cUl5S2NZNElpSWlQeFkvV3lURkFCRXlYU3pheUNpNE1jQVIwUkU1Ti9ZK2hZNExqYTdBQ0lLZmd4d1JFUkUvcTJuMlFWUXUvRzFJaUtmWTRBaklpTHliMXlrTzNEd3RTSWluMk9BSXlJaUlpSWlDaEFNY0VSRVJFUkVSQUdDQVk2SWlJaUlpQ2hBTU1BUkVSRVJFUkVGQ0FZNElpSWlJaUtpQUdFeHV3QWlJaUlpQ2h5VE5pN3NIbEZYZTdjQ3BnZ3dFRUEzczJzaU9rbVZBdllMc0x3MlBPTEpsV05tbFp0ZGtEZXhCWTZJaUlpSTJtWEsyaWNtUk5UVmJnY3dSNEJNTUx5UmYrcFcvLzZjRTFGWHUzM0syaWNtbUYyUU56SEFFUkVSRWRGcFRWbjd4QVFsV0FXZ2o5bTFFSFZBSHlWWU5YWE5VNWViWFlpM01NQVJFUkVSMFNsTjJyaXd1eEs4YUhZZFJHZk9lR25TeG9YZHphN0NHeGpnaUlpSWlPaVVJdXBxN3daYjNpaXc5YWwvSHdjOEJqZ2lJaUlpT2lVRlRERzdCaUl2dU1ic0FyeUJBWTZJaUlpSVRxbCt0a21pUUJjVTcyTUdPQ0lpSWlJNkhjNDJTY0VneHV3Q3ZJRUJqb2lJaUlpSUtFQXd3QkVSRVJFUkVRVUlCamdpSWlJaUlxSUF3UUJIUkVSRUFhRlhuREs3QkNJaTAxbk1Mb0NJaUlqb1ZFYjEwbkhkY0F0U1loU3lsdGFZWFE0UmthbllBa2RFUkVSK2JXQ0NRa29NVzkrSWlBQUdPQ0lpSWlJaW9vREJMcFJFUkVSRTVCZmVHWGMzZHBmbjRwNnRyNXRkaWw5cGVGNEFJS043VDF5NzlzbFdiMi9yZVh2czdCKzN1Tjg3NCs1dTE3bmJlNStUYTJwTHYyNVd6T2g3SVliRjlVS2tIb2E4NmxLOG4vc3RQaTdZMW1MZjB6M3VVTVVBUjBSRTFFa2lZaWtvS3JvUWhob0dTTEkzajMzL0dtOGVyWFdMcGtVQ0FEN09kbUh4TmhkRzlkUnhSYnFPUHZHZWpqcjdpdzBzMitIQy9tSURBR0RSZ0NzR1czQkJYeDBwTVFwMWJ1QlFxWUVQOXJpd3M5Qm84enk5NHpWY21hNGp3NnFoZTZUQ2NhZmdVS2xnVFk0Ym00KzYyNnlyclcwbmo0ZnJFNi9od240NjBxMGFrcUlWd25XZ29sYXd0OWpBaDN2Y09GVGFkbTFFM25Sam43SG9FZDROLzl5M3l1eFMydlRTZ2MrYS9YN0xnRXRSV0ZPRzkvTytQZVg5MnJOUFcvcDJTOEpqWi84RUJnU3I4cmVoMGxXTmNkYWgrTTNnaVlnSmk4TGJSNzQ2bytPR0dnWTRJaUtpTXlRaVlZV080dDhVT29ydlUxREpVQUFRMkdPMXJoOXV3YVNNNXBjSFE1TTFwQ2VGNDlrdjY1QmRaT0FQNDhJeEtQSEVLSXdvRGNoSTFqREVHbzUvZmVYRXBsYkMyTVIwQzZhTnNFQnI4dlRFaENzTVMxRVlscUpoNDJFTkwzN2poTWlaMVQwcHc0THJoN2U4ckltUFVqaTNsNDV6MG5ROHQ3RU9XL0o4RytJSzdFV2YrL1FFSnJsdDk4dG1seEJRWnZRZDI5aHk1Sy9leTkzYzdQZGJCbHlLMHJyS0Z0dFAxcDU5MmpLbDE3bUkxTU13Wjl1YitMN3NDQURnL2J6djhQeDV2OExWYWVjd3dMVVRBeHdSRWRFWnlNL1B0eFk0U3Q1U3dEaXphL0dXNFRZZHFiRUtLL2U0OE0wUkE3b0dYTkJIeDJXRGRPZ2E4TE56d3JETGJtQlFvb1l2RHJpeEpzY05CZUNjbmhvbVpWaWdGUENUa1JaOGwrZUd1MGxPR3R0WHh3Mlpua3VPM1hZREgrOTF3VkVsaUl0VXVHU0FqdEc5ZEl6cG95TzNUTEJ5ajZ2eGZ2ZCtXQXNBbURURWduSDk5V2JiVHBiY1RjRnRBTjhjZFdOcnZnRjdoY0F0Z21FcE9xWU9zeUJNQjM0eEtnemZGOVRDNWRzTU45Nm5SNmRPVTFBUW5PRTNCZFFwU2VHeEFJRGQ1WG1OMjZyZGRTaW9Qb1krM1pMTUtpdmdNTUFSRVJGMWtNUGhpSFVMVmdPU2FYWXQzcFRXWFdIeE5oYyt6ajRSb25KS0RJVHB3TGorT2hLaUZTN3NwemQydFd4d3NOU3p6eFdETGVnZXFaQ2VwR0dYM1pPU1lzSVZmdktETUFEQStvTnV2TExKMlhqcG5GOHUyRzAza0hVZU1LYVBqa2taT2o3WjUwSmRmUU9ldmRLelo3WHp4TVYydzdhVEhTanhkT0YwbkhUNzBUSVhEQUZ1UE51QzJBaUZzMUkwYk10blYwcXpYSnc4RkZmYXprYS9tR1NFS1EwRk5XWDRUODRhYkNyWjMyeS9sTWc0ekJ4NE9ZYkY5WWJUY0dHTll4ZGVQdkE1M0hMaXRidkltb0dKdGt3TWpFbEJSUDFZcXJlUGZJWFA3VHViSGF0aEhOVWJoNy9FYndkZkNXdEU5OGF4VkFvS2s5TitnQW0yRWVnWmxRQ1h1SEhrZURIK2IrOUhPRnhWMUhnTVRTbGMwM00wSnFTTVFFcFVIQ3FkdGRoY3VoLy96Vm1MTXVmeFp1ZHFrTkc5WitQdm5SMjdGU3hqdnc1VTJqRWl2ZzlHSmZUSFY4WDdBQURXaU83bzI4Mks3V1dIVyt3ZkxJL2IyeGpnaUlpSU9zZ0Y5WDhLQ0tyd0JnQmxOWUxWZTEwdHRxL05jVGUyZ0IxM0NwYnRhTG5QVjRjTlhESFk4Ky9lOFNjQzNQZ0JPaUl0bnJGb3IzN25iTFhkNDZNOUxvenBveU02VENIZHF1SDdnbzRIckxVNUxidHROdGgwMUkwYnovWmM4dlNLODIyQUV5V1grdXpnNXZyczlMdWMydTJESitJS1d5WnlqNWZnZzd4dlVlMnF3K0RZVlBTUHNUWUxjTkdXQ0R3NGZEcTJsT1pnVDBVZUxrOFpnYXZTemtHNXN4cUxEMjhBQUlScEZ0eVY4U05zTzNZSXkzTTNRVUhoaXRSTS9IN0laSlRVVldMYnNlWmhJRklQeDI4SFg0azE5bDBJMDA1Yy9zNGNkRGttcFk3RWx0S0RXT3ZZalFqTmdtRnh2V0dONk40WTRCU0EyVU92d2ZtSmcvR2xZdzlXRjI2SExUSWVsOXVHSTZON1Q5ejkzWDlSNDNZQ09ER3U3RlRqeVpJajQwNzdYTmxyeWpyMjVBYUl0NDUraFhNVEIyTFdrTWxZdE84VGxOUlY0amVESjZMS1ZZTkYrejh4dTd5QXdRQkhSRVRVQWZsRlJlY3FBejg3YWJOZG9QNHNGdlZKYW84ZVI1VlNYa3NJdHk2cDdySytYbnNjQm94V3pwWmJmdUxoN0NvMEdsdkltaXFzUExGUHQvQVQyNGZiUEdQbHNvc014RWUxUGo3UTNlU2N2ZUxPTE1DMUppb01TTzZtSVNYMnhIbWp3N3h5NkRhbFdxMmYrL1lNNXBpNjVvbE8zZjhpYXdhdXNHVmlRMUUybnRxOW9sbExta1hwemZidEU1MkVwM2F2d0RySGJnREFHdnN1UEhkdUZpNjJEbTBNY0lZWXVIZnJhODI2NG0wOWRnaVBuZjFqWEpJeXJFV0E2OWZOaWlkMnZZY3ZpL1kwMjM1WnlqQWNQVjZNZWQ4dmJiWmRVeWZlTXhOc21SaVRPQmpQWm4rRVR3cTNOMjdmVlo2TE80ZE14dVVwSXhxRFdzUFlzRk9OSi92WHVUTlA4Mno1ZDh1VFJkTmJoTkFxVncycVhLMTNiMjZxd2xtTjJWditoM3ZPbW9wWlF5WUJBSEtyUzNEZmxqZFFYRnZoazNxREVRTWNFUkZSUndodU9XbUxXNGwyaFMwbG9lVWMyQUdtcktiMXJGamJwTUd0cEkwOFdkTmtuN0FtcTh5bWR2ZGNDSS9xcVdOVVR4Mm4wNjBUQWF0WG5NS1lQam9HSm1xd3hTckVSclFNakZwZ3p6RVRzSDZZZWpiY1l1Q2YrMVkxQzI4QTRKTG0zd2dVMTFVMmhqZkFNK3RoN3ZFUzJLTGlHN2U1eFdnVzNxTDE4TWJqV2lPNnR6aC9wYXNHRzRxeVcyd3ZkMVlqS2FJN0JzWGFzSytpb0hHNzBXUTJuU3RzSTFCY1c0SHRaWWViQlpjRGxZVUFnT0Z4dlRzMEsrUGpPNWUxZTE5L05DakcxaUtFdm5uNFM3eHg2RXNBcmJjd05yUW82a3JEclFNdXhmQzQzdml1TkFlVnJscU1UVXJIWTJmL0dQL1krekcybEI3MGVmM0JnQUdPaUlpb0E1VGc4cE8yZkpnU0JPRU5RTHRtZ0d4cm43YTJSNGQxTERIcDJ1bjNhYzJOWjFzd1liQ2xjUTdRT2plUVd5NXdWQXJzbFFZbXB2T1N4MHo5WTFKdzVIZ3h5cDNWcDkzWFVWUGVZbHVscTdaRlM5MDRhd1l1VHhtQi9qSEo2QjRXMWJqZG9scStpZktyUzF1ZHVPUmYrMWJqcmlGWDRZbVJOMkg3c2NOWVhiZ2Q2eDE3bW9YTXZ0MnNDTmNzYmJhY3hUWTVkM3MwalAzeUpvRkFhK1Z4TjFCUUxZTHltVHA2dkJqL083aTIrYmJxa3NaL3QvWThOYlFvVHVzOUJwZWxETWVTd3h2eDJxRjFBSUEzb3hOdzMxblg0djVoMStIZXJhOGp1eUxmSzNVR00vNDFJeUlpNnBnK1RYOFJ3ZTYyZGlSUDYxMVVHUERaZmpkZS9jN3BrM05jTWtESEZZTTlselJyYzl4WXRkZUYvUExtbCtzTWNPWUsxL1FXTFc5dGErM2JnT2JicHZVK0h6L3ROdzVmRisvSEMvcy9RZTd4RWhUVUhNTnJZMmUxZXNTMnpyMjU1QUIrL2MwTG1HQWJnUW0yRWZqRGtLdHdRKzhMOE5DT3QxQlkzMnFrb0pCZlhZcC81M3pSNmpFcVhEV3RibStMTDhiQVZibHFFUmNXM2VidHNXRlJxSEIyck02MlZMcHFUaGxDVDlYQ2VJVnRCRXJycXZERzRmV04yM0tQbDJEQm5nL3cxNUUveFk5NmpzTGZkcS93U3AzQmpIL05pSWlJT2lhaSthOUdwVGxsQkliU2FrRlVtSUsxbSsvNkxsNHkwSE01czYvWXdMODN0d3lKMGVIc04ybTJ3cG95OUlwT1FLUWUxampoUjJmOHFPY29PR3JMOGZqT1pZMHRhOTA3MkJMV29OSlZnMlZIdjhIeW85OWdjdG81eUJwNEdYN1M5eUlzMlBNK0FFK1lpZzJMd2pjbCs1dDFyVHhUdmhnRGQ3aXFDRVBqZWlFNU1xNUYrT3NSM2cycFVmSDRyb3U2SjU0cTNNV0hkME5PbGIzRjgzaXd5ZzRBcHd5aGRBSURIQkVSRWZuTXZpSURhZDExcEZzMXhFWW9WTlIyL0FLNDZUMDBoUllUcmRqcUp5azVWTnI2c1lkYXo3QmZKbm5OV3Z0dXpPZzdGamYxRzRkRit6OXRkdHVaaExwb1BRSzFiaWVVT3RGOTk2cTBjenBjVjQvd2JpaXRxd0xnZVo5OWJ0K0JySUdYTlF1RFh4WHZ4WFc5ejhmVlBVZGgrZEZOemU3Zk15b0I5dG95T0kzbTNSTmQ0a2FzcGZWQTZZc3hjRjhXWmVPc3VGNzQxY0RMOFpkZHl4dnI4WXc1dXd3S0NwOFg3dkQ2ZVRzcTkzZ0orbmRMUnA5dVNjMldhYmpJbWdIZ1JKQ2pVMk9BSXlJaUlwOVpkOUNOaXdmb0NLOWZTUHU1alhYTkZ2bHVFQmVwMEN0T1lVZGh5eHViVHBDU0dLM2dxR29lMUp4dXdLSUJmZUpidHJSMUMxZTRiZ1F2ZDh6Mnp0R3ZjVTVDZjF5VmRnNEd4NlppYzhrQnVNWEFzTGhlMkZPZWp6Y1BmOW1oNDIwN2RnaWpFZ2JnZ1dIVHNPM1lJUXlNVFRtajFwdm56czNDTjhYN2tWTnBoNllVemsveXJJWHhtZjFFMkhuNzZOZTRJQ2tkdit4L0NjNk83NHNkWlVlaG9EQTROaFdqRXZyakZ4di9yMFdBMjE5UmlDSGQwM0Q3NEltb2N0VTI2MzdwaXpGd0grVnZ4Y1hKUXpFcVlRQ2VPM2NtdGgwN0JFTUV3K042SXlVeURsOFg3MjgyTVl4WlhqMjBEbjgrYXdvZU8vc24rS3p3ZXhUVlZxQnZOeXN1dGc1RmNXMEYzam42amRrbEJnVCtSU01pNmlnUmxiV2tkb0lvdVFIQU9BQTlBY1NZWEZXd3F3U1FDMkN0RXJWNDBmU0kxVkNxeTZiWHB6TjNvTVRBeHNOdWpPbWpZMlNhaHZzdkM4ZnFmVzRjTHZVc1daRFVUV0c0VGNmWXZqbyszZTlxTmNEbGxwMTRxYThmWWNHS1hTNzBqTlB3MVdIUFJmTWVoNEdSYVJvR0oybklPaThNbis1em84WWw2SitnNFVkRExYQjVaKzRHNm9RNnc0VTUyOTdFZGIzUHcwWFdERXp2TXdZdXc4Qyt5Z0pzUFhhd3c4ZDdKdnREL0dyUUJKelRvejhHZDAvRnB1TDllSHpuY3Z6M2d0OTE2RGhyN2J2eGd4NzlNRFpwQ0dvTUozSXFDL0hZem1YNHVrbklxbkxWNHM5Ylg4T05mY2Jpdk1SQnlJenZpMXEzRXpsVkR2eGo3OGM0M3NyMCtmL2N0d3EvSHpJWmw2VU1oNzJtck0zeGM5N2lFamNlM0w0WTEvVTZIMk90NmJnb0tRTnVNWkJYWFlLWERueUxEL0srYTNWa1lWZjd1bmdmNW0xZmltbDl4bUNDYlFSMHBhR290Z0lyODcvRDBzTWJjYXpKb3VqVU5uWUtKeUxxZ0psdjFLUWJ1aXlDSjdpUmVkWnFicFgxd296SWx2T0MrMWlCdmFqWmRaQ0l6RXROc2M3MTFmbTZZaDI0UmRNaUFRQWZaN3V3ZUZ2TFJibzd1MCs0RHR3MkpoeVpxVzEzWlJRQXIzN3J4T2NIV3FhdE1CMTQ1TW9JSkVRM3YyekpXdXFabENHdHU4STlsMFlncXBVbENDcnJCRTk4WG9kNUV5Tk9XNzgzdkRpOWpjWHVBdHpVTlUvNHcvVS9VYWN0dTNoMndQOC95azdoUkVUdGxMV2tlcHloRzErQjRjMGZqRE4wNDZ1c0pkVjhMUUpBblJ0NFpuMGQvclhSaWUwRkJpcHFCWVo0dWtZZUxSTjh0dCtOaHorcGF6VzhBWjR1a245Ylc0Y2Q5WXVJTzkyZVZyY0dlZVdDaHo2cHhjYkRicFRWZUk1ZFhpTllmOUNOK2F2cmtGdk83RUZFd1NQZ0V5Z1JVVmZ3dEx3Wlh3RXEvdlI3VTllUlk1cGJPNzhyVytLQ3NRV092SWN0Y0VUK2pTMXdSRVNoUUVSNXVrMHl2UGtmRlcvb3NnZ2lBZitCVEVSRTFCNE1jRVJFcDVHMXBIWUMyRzNTbjQycmY0Mkl5SGVxekM2QXlBdUNZdDFPQmpnaW90T29uMjJTL0pnb21XNTJEVVRCVEFIN3phNkJ5QXVDNG4zTUFFZEVkSHBzZmZOL0Y1dGRBRkV3RTJDNTJUVVFlY0c3WmhmZ0RReHdSRVNuMTlQc0F1aTArQm9SK1ZCdGVNU1RBQTZiWFFkUkp4d3lOT01KczR2d0JnWTRJcUxUNHlMZC9vK3ZFWkVQclJ3enExd1Vialc3RHFJenA5MzY3a1gvcjhMc0tyeUJBWTZJaUlpSVRtdjV1Tm1yUmVFS3NDV09Bc3RoUUp1dzdPSS9mbUoySWQ3Q0FFZEVSRVJFN2JKODNPelZ0ZUVSSXdBOEJHQXJnbVJXUHdvNmxmQzhQeCtxRFk4WUVVemhEUUFzWmhkQVJFUkVSSUZqNVpoWjVRQWVxUDhob2k3R0ZqZ2lJaUlpSXFJQXdRQkhSRVJFUkVRVUlCamdpSWlJaUlpSUFnUURIQkVSRVJFUlVZQmdnQ01pSXZKdm5PVXZjUEMxSWlLZlk0QWpJaUx5YjdsbUYwRHR4dGVLaUh5T0FZNklpTWkvclRXN0FHcTNOV1lYUUVUQmp3R09pSWpJanlsUmk4MnVnZHBIaVZwaWRnMUVGUHdZNElpSWlQellvdWtScThGV09QOG5XRlAvV2hFUitSUURIQkVSa1Q5VFNqUzN5Z0xrbU5tbFVGdFVxV2FvbVZCS3pLNkVpSUlmQXh3UkVaR2ZlMkZHWkxhQ3VvWWh6aCtwVWdXWjhzS015R3l6S3lHaTBNQUFSMFRrQnhaTmk4U2lhWkc0SWROaWRpbGVkVU9tcGZHeFVlY3NtaDYxVm5OcjU0UGRLZjNKV3MyTk1ZdW1SL0UxSWFJdUUxeFhDa1JFUkVIc2hSbVIyUkFabjdXa2RvSW9tUTdnWWdBOUFjU1lYRnFvcUlSbnFZQTFTdFNTUmRNalZyUGJKQkYxTlFZNElpS2lRS0tVTEFKV3dmTkRSRVFoaGwwb2lZaUlpSWlJQWdRREhCRVJFUkVSVVlCZ2dDTWlJaUlpSWdvUURIQkVSRVJFUkVRQmdwT1lFQkg1b1F5cmhra1pGZ3hJMEJDbUEwVlZncStQdVBIaEhoZnEzRzNmcjNlOGhpdlRkV1JZTlhTUFZEanVGQndxRmF6SmNXUHowYmJ2MkNkZXc0WDlkS1JiTlNSRks0VHJRRVd0WUcreGdRLzN1SEdvMUdqenZpUFRORncyMElKK0NRcVJGb1hpNDRKdmpyangvbTVYWjU0Q0lpSWlhZ1VESEJHUm41a3dXTWVOWjRkQk5kbG1pMVc0NWl3TDBxMGFubHBUQjJsbDR2S0o2UlpNRzJHQjF1U09NZUVLdzFJVWhxVm8ySGhZdzR2Zk9GdmNkMUtHQmRjUGIvbHhFQitsY0c0dkhlZWs2WGh1WXgyMjVEVVBjUXJBejg0Snc4VUQ5R2JicmQwVUptZFlrSkdzNFZCcDE4eXcvc2o0S2p4aUx6Sm5PbmZCSmFhY2w0aUlRaElESEJFRkZCSFJTa3RMWTJ1QU9LME9jWnFHT0xkeXh5a2dUaG5vYmlqbCtUY1FKNEk0YUloUkl1R2lWQmdFRmtEQ0lDcE1LVmdFQ0lQbnh3S0ZNSWpuM3dvSWs0YnRRTmg5WDNUZDR4dVVwS0YvZ29idmN0MzRkTDhiNVRXQy9na2FyaDl1UWZkSWhReXJoakY5ZEd3NDFMdzFiV3hmdlhFUjhOMTJBeC92ZGNGUkpZaUxWTGhrZ0k3UnZYU002YU1qdDB5d2NrL3psckhrYmdwdUEvam1xQnRiOHczWUt3UnVFUXhMMFRGMW1BVmhPdkNMVVdINHZxQVdyaVlaYmxLR3BURzhIVGxtNElQZGJ1U1dHNGlOVUxpd240NnhmWFgwN083YjU0dUlpQ2pVTU1BUmthbEVSTFBiN1ZhbFZLb2JsbFFGU1FNa1ZRR3BBcVFDU0lGQ25CTEVDUkJYNkNpT0Jlb0g4R3FBQVVDSnA4bEpGQnBiclFUdy9DS0FRTlZ2cU4vWTlGYzB2VU9MZjNhNUFRa2F2ampneG4rL2RUWnV5eXQzSTY5Y2NOOWw0UUNBODNvM0QzQXg0UW8vK1VFWUFHRDlRVGRlMmVSc2ZBejU1WUxkZGdOWjV3RmordWlZbEtIamszM051MkVlS0RId3dSNFhISlhOSC9uUk1oY01BVzQ4MjRMWUNJV3pValJzeS9ja3VCNVJuaFpCQU5oZmJPREpOWFZ3Tmg1VHNNZGh3RjRwbURxTUh6TkVSRVRleEU5V0l2S1p2THk4YUUyTEhBamQzVThCcVlDV0tnWlNvU1FObm5DV1d1Z290a0hwdWdCUU9ORzgweXhLaUxtaHFpc2Rkd29XYjNPMjJKNVRZdUJRcVlHK1BUVDBpbFBOYmhzL1FFZWt4VE5tN2RYdm5LMCtWeC90Y1dGTUh4M1JZUXJwVmczZkY1eDRydGZtdEQwMmJ0TlJOMjQ4Mi9OUjBTdnVSSUM3c0o4T1MvMDBXUC85MXRra3ZKM3d3VzRYTHV5bnc5cE50YnlSaUlpSXpnZ0RIQkYxU2tGQlFUZWx3Z2NDTXRoUU1raEJCZ05xRUlEQkFOSUFBeEJWSHlvRTRMWDhLZTJ5RzZodFkrNlBJMldDdmoyQTJJam1UK0p3bXlkSlpSY1ppSTlxL1FsMk4wbDF2ZUthQjdqV1JJVUJ5ZDAwcE1TZU9GNTAySW5iaHlaN3pubTBUSEMwclBWNGJZaW5PNmUxdjk3cTdkNTA0SmlHL3QzZFhkTFpWV2xxZlBNTmNyQXJ6a3RFUkFRd3dCRlJPNGhJV0dGaGFZWm9Na1JCQmdFWXJLQUdDV1F3Z0ZTcGJ6bFRUZjVyTXJjQ3lnVW9BMUNoZ0RvQm5BTGxWQ0pPS0xnQTVZUVNweEk0UlpSTGxEZ1Z4QW5SWEZEaWhJaFRhY29wQWhlQWU3dXE4TkxqYmQ5VzdmUUVKY3RKQzhDa2R2Yzg1Nk42NmhqVjgvUmhxVnRZeTIyOTRoVEc5TkV4TUZHRExWYTFDSWtBbWsyT2tsWi96c1BIVGgwRUcycjJ0UmUzUnVIRjZWR1hkTVc1Q2xwTWxxSU9kc1Y1aVlpSUFBWTRJanBKY1hGeGQ3ZGJaYnBoakZTUWtRcHFaS0dqZURnME5MdWtGNTkzYXBRaVFPVURLQUNrQktLVmk0WXlEU2dYUWJsQXlqUkJPWUJ5UTBlWklWSWVEcFE3bmM2eTFOVFVhcVdVMXdxOGRVbDFsd1U0bzdYcEpldTFkVk4wV01kQ3MzNVNBTHp4YkFzbURMWTBSdTg2TjVCYkxuQlVDdXlWQmlhbXQveW9pS28vWjFWZHFIUnVKU0lpOGc4TWNFUWhTa1JVYmtsSlQ0dGhqSVNva1FLTVZNQklwMXNHMWsvN0FVQjVPNllaQUFvVmtDOVErWUNSTDRKOERjZ1RVZmxpUWI2aFZQNnhoSVRDWVVyVmVmZlV3YXZXNWVueStObCtOMTc5cnVYNHVWTzVaSUNPS3daN1Bnclc1cml4YXE4TCtlWE40M2xyQWM2bzN5RmNQM1Y0dEdoKzBTSkxSRVFVTkJqZ2lFS0UzVzZQRWRIR0dKQnhTbE5qQ3gxRkl5MVFTVDdvK0ZnZ2tIMGExRDRCOWdGcW42R00vUmFSbzFhcjFhR1VPc1V5MUhRbVNxc0ZVV0hxakNZTHVXU2c1Mk5nWDdHQmYyOXVHZjZpdzFzL1prV3RJREZhd1JaNzZuTmFZeGpnaUlpSXZJa0JqaWhJRlJZV3BnQ1dpMFFaRnltb2NRWXdFZ3E2YXB4RHYxTVgxa2NBN0lPb2ZaNndobjJBZTc5U2FuOXljbktsVng0QXRkdStJZ05wM1hXa1d6WEVSaWhVMUxhLzNiUWhnTFcxNFBaUXE5YnE5b09sQmhLamRReEsxTkE5VXFHOHB1WDlZeU04NjlZUkVSR1I5ekRBRVFVQkVWRU9oMk9RRy9wRkNqSU93RVVDRFBZa3RVNTFnM1FBMkNKS2JkVmdiQkczdnMzcHJOclh1M2Z2YWkrVlRsNnc3cUFiRncvUUVWNi80UFp6Ryt2Z2JtVnVrYmhJaFY1eENqc0tUOXpvZEhzbVJla1QzekxRZHd0WHVHNUU2eDhUbTQ0YUdOVlRoNjRCUHhscHdiODJObCsrUUZQQXowZDVGZ0VuSWlJaTcyR0FJd3BRQlFVRnlVcFpyaFNsSmhjNmlpOEZ0SlJPUkRVRFFEYWd0Z0N5VllQYW9wU3hOU2twcWNDYms0R1FieHdvTWJEeHNCdGordWdZbWFiaC9zdkNzWHFmRzRkTERSZ0NKSFZUR0c3VE1iYXZqay8zdTVvRnVEME9BeVBUTkF4TzBwQjFYaGcrM2VkR2pVdlFQMEhEajRaYTRHcWp3K3ZtbzI0Y0dhS2pkN3lHMGIxMFJJMVRXTFhYaFpMamdxUnVDbGVtVzVCdTFYQ2d4TUNBQkxiQ0VSRVJlUXNESEZHQUVCR3RvTGg0Tk53eVdTazFHY0JvejZwcUhjNVhBc2cyVVdxRGdud3JTbTJWdXJydjA5TFNUakdCUGZtNy8yeDJJanBNSVROVlErOTREVGVQYmhtYUJFQnhWZlAzeTl2Zk96SEVHb0dvTUdCTUh4MWorcHhvTXF1c0V6eXh2Zzd6SmthME9KWWh3SE1iblpnOVBodzlvaFNHcFdnWWxoTGViSitsMjEzb0hnRUdPRzhUVVZsTGFpZUlraHNBakFQUUUwQ015VlVGbWtvQXVRRFdLbEdMRjAyUFdBMStXVVZFQVlJQmpzaVBIVDFhbm1pSnFKMElxTW1GanVJckZXQ0Y2dkRZdFJvQVh3RllwMEd0czFqVWhvU0VoREx2VjB0bXFuTUR6Nnl2dytoZU9zYjIwOUd2aDBLM2NJVTZOMUJVSmRoYlpHRGRRVGNPbFRidlc1bFhMbmpvazFwY2M1WUZRNU05WStncWF3WGJDd3dzMytscFVXdUx2Vkl3ZDFVZHJzclE4WU0wSFQyaUZaeHVUNHZnUjlrdTdDdzBjRU1tUDJhOGFlWWJOZW5HMHBwRm9qRE83Rm9DWEF5QUlRQ0dpSktzVzVmV3JOWGVxTWw2WVVaa3R0bUZFUkdkRHFjSEkvSXplVVZGUXpVRDF3R1lER0FNZ0k0Mlh4UkRZWjB5WkoySXRxNDRKZUZiVHNuZk9iY3VxZVkzOHdIZ3hlbFJYZktaZHZKQzNpSXlMelhGT3RmWDU4MWFVajFPSU84Q0t0N1g1d3BOY2t4QlhiTm9ldFJhc3lzaElqb1ZmalZLNUFjS0N3c0hpTkp2QkdRR0RHUjI4TzVsQ3ZoWWxLd3lsRnFibXBpNGgrUFdpSUxMekRkcTBnMFlERzgrcGVJRjh1N01OMnJPWjBzY0Vma3pCamdpa3hRVkZmVjBpYm9CaHN3UWhmTThXOXZYZ0NEQWR3cFlxVUZiYWJYMjJLaVVjdm13VkNJeWs0Z3lsdFlzWW5qckNpcmUwR1VSUk1aelRCd1IrU3NHT0tJdVZEOXo1UFZRYW9iTGtIR0FxSFptdGpJRmZHeEFyYlFvNDBPcjFacnY0MUtKeUU5NEppemhtTGN1TkM1clNlMkVSY0Fxc3dzaEltb05BeHlSaiswUUNVOXdsRXhWa0ZzQlhDNkEzcTZaSXhWMlFQQ3VBV05scXRXNmdhMXNSS0dwZnJaSjZrS2laRG9ZNElqSVR6SEFFZm1JM1c0ZkpFcWJLWTdpbXdGWTIzTWZCZXd4Uk42RVJYc3pOVEZ4cDQ5TEpLTEF3TmEzcm5leDJRVVFFYldGQVk3SWl4cGIyMFIrYlFDWHRXK0pOc2tCMUpzYWpHSk1HVU1BQUNBQVNVUkJWRGV0VnV0V1RrQkNSQ2ZwYVhZQklZalBPUkg1TFFZNElpOW8wZHAybW5GdENqaHFpQ3lHcnQ2d0pTWnRZbWdqb2xQZ0l0MWRqODg1RWZrdEJqaWlNeVFpcXFDb2FMS0Mrb01odUx3ZHJXMVZnTHl1UWYrMzFkcmpTNldVY2RwN0VCRVJFUkUxd1FCSDFFRWlFbWEzRjg4b2RCVC9TVUVOUC8wOTFCWWx4cjhzRnUyMXhNU2tjdDlYU0VSRVJFVEJpZ0dPcUowS0NncTZRUXZMS3JRWDN3V0ZQcWZadlFxUTEwVlR6OXNTRTloRmtvaUlpSWk4Z2dHTzZEVHk4c3FUbEY1N0I2QitCMGpDcWNlM3NiV05pSWlJaUh5SEFZNm9EWGtsSlgwMGx6RWJxTHNWVUZHbjJOVUExR0xSNUc5c2JTTWlvbUFrSXNwdXQyZENzMHdSUTBaQklSMkNaQ2pFQWdnenU3NGc0NFNnQWdwMkNMS1ZwamJEY0MxUFRrN2V4bXNNQWhqZ2lGckl6OCszS3MxeUQ1ekdiNkVRZm9wZHF4WHdraGlXcDJ5MitKd3VLNUNJaUtpTEZCU1VqSURtdnFYUVVUd1ZTbmVMWVN4WEd0NFVJTStpa0NjaWVjbkp5WlZtMXhsTTdIWjdqTkpVbWd0SVV3cHBoaUdqbExLOFhlZ28xZ3Jzam1VdzlCZHR0b1R2emE2VHpNTUFSMVRQNFhERUd0RHVFcEUvQW9odGMwZEJpVUNlaGVGNjFwYWE2dWk2Q3NsRWxlQzA0djZPRjVCRVhwUlhVdEpIZHhuekJjYVBsTklXaWx0ZFk3TWxiRGU3cmxCUUg0aXo2MzhBNERVQWZ5d29LQm1oZExsV05PUHpRbnZSQ3BldTV2Uk1URHhpWHFWa0ZzM3NBb2pNdG5mdjNvZ0NlL0h2M1lJRElqSVhiWVUzd1dFQXY0ZTQrcVNtV0I5TVpYZ0xKYmxtRjBDbnhkZUl5QXQyaUlRWDJJc2UwMXhHamlGeVNGZlNQOFdhT0ovaHpYdzJXOEwyRkd2aWZGMUpmMFBrc082V2d3WDJvc2QyaUp5cXR4QUZJYmJBVWNnU0ViM0FVWHlURXN3SHBBL2FtSjFFZ0d4TjhGQnljdUtiU2lsbkY1ZEovbUV0Z0NGbUYwR250TWJzQW9nQ1hYNSt2aFdPa3JjRWNHamlUck9scEJTYVhSTzFaTFZhS3dBOFlMZmIvMkZBKzBlU28yUlZmbjcrTkg2eEhEcllBa2NocWFDZzZQTENvdUt0Q25qbEZFc0M1RUtwbVRacjRyQ1VsS1QvTWJ5RkxpVnFzZGsxMEtrcFVVdk1yb0Vva0JVV2xtUXFMV3dUeFBqVVprMmNsc0x3NXZlU2s1TUxVcXlKMXh0aWZLNHNZZDhVRnBaa21sMFRkUTBHT0FvcFJVVkZQUXZzamplZ1lUVUV3MXJkU1ZDaWxOenRySzBlYkxNbUxsSkt1YnE0VFBJemk2WkhySWFuRlk3OGtXQk4vV3RFUkdlZ3NMQWtVNVR4clNoMWQycUtkUzVuT2d3Y1NpbEpUYkUrS0tKbWl6SytaWWdMRFF4d0ZCSkVKS3pRNGZpank4QnVRTjNZeG03SEFUd2NIcVlOU0xGYW4rcmR1M2QxVjlaSWZrd3AwZHdxQzVCalpwZENKMU9sbXFGbWdoZWNSR2NrUHovZktqRGVFNmdacWNtSmJNa09VS25KaVVzRTZzY0M0NzM4L0h5cjJmV1FiekhBVWRETGR6akdGeFlWZnllaW5rVHJNd2s2QVR5cndSaG9TMDZhazVDUVVOYkZKVklBZUdGR1pMYUN1b1loenArb1VnV1o4c0tNeU96VDcwdEVKOXNoRWc0OS9DMkJ2SnlhbkxqVTdIcW9jendoVGw3UjlQQ2xuTmdrdURIQVVkQ3kyKzIyZ3NLaS95bFJuN2ZaWFJMNFdGY3kzSmFjZEVkeWNuSkJseFpJQVdmUjlLaTFtbHM3SCt4TzZRL1dhbTZNV1RROWlxOEYwUmxLZEJUUEE4UmhTMDZhWjNZdDVCMjI1S1M1QWlsT2RCVFBOYnNXOGgzT1FrbEJSMFJVZ2FQNDV3YndkeWpFdGJhUEFvNUMxSjNKeVFsdnM2OC9kY1FMTXlLeklUSSthMG50QkZFeUhjREZBSHFDNjhUNVdpVThTd1dzVWFLV0xKb2VzWnJkSnJ2ZTljTXR1R3lRQlovc2MrSHQ3ODlzZVBDaWFaRUFnSSt6WFZpOGpVT016WkpYVXRJSExtTzJEcU1YUHdlRGgxSks3SGI3N1FhMDNOemk0dWU0VGx4d1lvQ2pvR0szMjIyRjl1Si9LWVZyMnRqRkNlQXBNVndQMjJ5MnFxNnNqWUtJVXJJSVdBWFBEMUhJdUd5UUJSRVc0UEpCbGpNT2NPUWZkSmN4M3hCNUpEbUZ2VStDVFhKeWNrRitvZU1SaXh2ekFkeHNkajNrZmV4Q1NVRWozMTQ4ellEMlBkb0tid3FmR0JveWJjbEo5ekM4RVJHMXJsZGM2MnRpQXNBWEIxeW9kUUdmN1Q5MWVEdlZNY2g4QlFVbEl3VDRrVVhEazJiWFFyNWgwZkNFQ0s0cEtDZ1pibll0NUgxc2dhT0FkNlNzTENHc3h2VXNJRDl1WTVjQ2dmcTlMU2xoQ2J1SkVKRVBCTVdYb2FONjZiaHV1QVVwTVFwWlMydGEzV2Z4dGxOM2UyelBNY2dQYU81YmxOSVdXcTFKRldhWFFyNWh0Vm9yQ2gzRkM4Vnczd0xnTHJQckllOEtpZzhkQ2wzNWR2dmtzRnJuOTFCdGhUZDUwMVVYUGp3MU9YRXh3eHNSZVltajZTOUtxVjVtRmVKTkF4TVVVbUk2MTNMbWpXT1FiNG1JQXRSVWNhdDN6SzZGZk14UTcwQmhxdWMxcDJEQ0FFY0JhWWRJZUlHOTZHa0Y3WDBBcVMxMkVKUUFhb1l0MlRxalY2L3V4VjFmSVJFRnNSMG4vVDZPVTNaVG9MRGI3WmtBM0RaYnduYXpheUhmU2tsSjJBWm9ZcmVYampDN0Z2SXVCamdLT0xuRnhiMFRIY1ZmQVBoOTYzdW85M1ZOaHR1U0U5L3Mwc0tJS0NRSThOWkptd1lsT29xZlpJaWpnS0JacG9qSThzNGVSazVTWGw1ZXZuMzc5dTBMRml4NGV1REFnWU84VVNwMW5vaXhESnBNTmJzTzhpNk9nYU9BVWxoWVBGSGN4cXVBU21ybDVncEEzWmxpVFhpWjNTV0p5RmVVNFhvWm11WFA4Q3dmMGVDT1JFZnhwRUo3MFRwRDVBZ0F3MXZudTMrTnQ0N1V1b1pwL2R2YTFuUXMydzJaRmt4TXQ3VFkzcEZqdEVmdmVBMVhwdXZJc0dyb0hxbHczQ2s0VkNwWWsrUEc1cVB1RGgyTG1oTkRSaWtOWHZtQ015Y25KMmZod29VTEFTQW1KaWIyckxQT091dVdXMjY1K1k0Nzd2amRuRGx6SG5qc3NjY2VBOERQNHc1NjRJRUhIclRaYkxiYmI3LzlONTA5bHFiaFc0Rk05MFpkNUQ4WTRDZ2dpSWhlWUMrYUkwb2VBRlFyZmJsbHZiZ3RONldtOWpqWTVjVVJVVWl4Mld4VitYYjdyeFMwRlFDYS9qMGFKTUFnMWRxZktHcTNpZWtXVEJ0aGdkYmthWXdKVnhpV29qQXNSY1BHd3hwZS9NWUo4WEVzS0xBWGZlN2JNNWptWEFqNjJ1MzJuY25KeVZzNmM2Qzh2THk4cDU5Kyt1bW0yM3IwNkJIMzk3Ly8vWmxISDMzMGtZU0VoUGpaczJmL3FYUGxocDU1OCtiTlhiOSsvWHB2SE1zQThwUWczUnZISXYvQkFFZCtMejgvMzFyb0tQNmZVbXBpYTdlTFVrL2FraEx2VlVvNXU3bzJJZ3BOcWNuSkh4UVdPbTRYcGY2QjVpRXU0Tno3WVMwQVlOSVFDOGIxMTV0dDY4cGpBTURZdmpwdXlQUmNtdXkyRy9oNHJ3dU9La0ZjcE1JbEEzU003cVZqVEI4ZHVXV0NsWHQ4dmc3ZGVGK2Z3RHpxYkxkQ3ZDK09YRnBhV3Ziem4vLzhGM0Z4Y1hGMzMzMzM3TGZmZm52WmhnMGJ2dlRGdWVqMERDQlBCNUxOcm9POGkyUGd5SzhWRkpTTVVGcllKZ0N0aGJkeUpiZzIxWm80bStHTmlMcGFTb3IxbndMalJ3Qnl6YTZsTSt5VkFudWxvTm9wTGJiWks5dlh6T1dOWThTRUsvemtCMkVBZ1BVSDNYaHFUUjIyNVJ2SUx4ZnN0aHY0NTBZbk5oNzJkSitjbEtFalhHL3ZJeVFUeUQzMzNITXZBUHp1ZDcvNzdVbTM2Yk5temJwajA2Wk5tNnJxYmRxMGFkTnR0OTMyYTdUeFpjaFBmL3JUbjZ4ZHUzWk5XVmxaV1hWMWRmV09IVHQyWEgzMTFUOENQR1B4MXExYnQrN2srNnhidDI2ZFNNdDIyb2I5Qnd3WU1Iamx5cFVyS3lzckt4ME9oMlBPbkRrUEFNQ2dRWU1HdnZmZWUrOVZWVlZWVlZSVVZDeGR1blNweldhenRsS1dQbnYyN0x0MzdkcTFxN2EydHJhZ29LRGdwWmRlZWpFbEphVkZXR280WjNwNitvQVZLMWE4WDFGUlVlRndPQnhQUGZYVVV3RDBwdnMxMUh6aGhSZGUyUFQzTXhVTzVFRVEyNWxqa1A5aEN4ejVyY0xDNGl0RkdVdUExdjd3cUMxS1hOTlNVbEwyZDNsaFJFVDFVcE9UUHlnb0tCZ2ltdVdYQ3JnZXdERHcyKzR6TW42QWprZ0xVRkVyZVBVN1o2c0RwejdhNDhLWVBqcWl3eFRTclJxK0wvRGFVTU1XUk1tbFBqdTRpWlNvVlFMam1raExXS2U2VDU3T3pwMDdkK1RuNStlUEd6ZHVYSlBOK3J2dnZ2dk8xVmRmZmZYNjlldlhQL3JvbzQvcHVxNVBtVEpseW5QUFBmZlBVYU5Halo0NWMrYk1wc2Q1L3Zubm41ODVjK2JNM2J0MzcxNjRjT0V6VlZWVkZhTkhqejR2TXpOejVIdnZ2YmZpVEdwTFNrcEsrdWlqano1WXZuejU4ZzBiTm15ODVaWmJicDQvZi80OFhkZjFtVE5uWm0zWXNHSEQvUG56NS8zd2h6Lzg0ZlhYWDM5OWRIUjA5T1RKa3ljM09ZUjYrKzIzbDB5ZE9uWHFraVZMbHJ6ODhzc3ZEUnc0Y09BdmYvbkxtOGVPSFh0aFJrYkdLQUJWVGM4Wkh4OGZ2MkxGaWc4Lyt1aWpEemRzMkxBaEt5dnIxcnZ1dXVzdWg4TmhmL3p4eC84Q0FILzR3eC8rQUFBTEZpeFkwSFI4SWRISkdPRElMeFVXT200VEpjK2l5VGRUSjhnaVoyMzFyTjY5ZTFkM2VXRkVSQ2V4Mld4VkFQNnYvc2ZyYmwxU0hSS1RRQXkzZVRvRlpSY1ppSTlxdlZlcXU4a3owU3ZPdHdFdTFXcjkzR2NITjFGQllWRzVSVlA3ZS9Ub2Njelg1OHJOemMwZE9YTGt5SWJmNzdqamp0OWNmZlhWVnovNzdMUFAzbkhISFhjMGJKOC9mLzdESzFhc1dKNlZsWlgxK3V1dnYvN3BwNTkrQ2dBMzNuampqSmt6Wjg1ODY2MjMzcG8yYmRxUEFUVHRiWFBHczc0T0dUSmt5S1JKazY3NjhNTVBQd0NBTjk1NDQ3ODdkKzdNZnZEQkJ4OTQvdm5uLy9YclgvLzZOZ0Q0eTEvKzh0U3VYYnUrLytFUGYvakR0TFMwcEx5OHZDSUFtRGx6WnRhMTExNTdiVlpXMXEwdnZ2amlTdzNIWGJObXpici8vZTkvLzUwMWE5WXRDeGN1ZkticE9ZY05HemJzK3V1dnYrN3R0OTkrQndCZWYvMzFOL2Z0MjdmbnBwdHUrbGxEZ0dzWVQ3aGd3WUlGclkwdlBCTjFRSnF1d0FYYmd3d0RIUGtWejJRbEpYOFJKWDlzNVdhblFQMDZOVG5wNVM0dmpJaUlmQ3ExdXllMGplcXBZMVRQMC9lUDdCYm02NHFDbElMZEJhUUJ5UGIxcWNMQ3dzS2NUbWRqNlByNXozLytpNXFhbXBwNTgrYmRlOUt1N3JsejU4Ni82cXFycnBvMmJkcjBoZ0IzKysyMzMrWjBPcDJ6WnMyNkRjM0RHd0RVbldsZFI0NGNPZHdRM2dBZ096djd3SzVkdTNZTkh6NTgrRk5QUGZYWHBuVjk5dGxubjJka1pHVDA3Tm16ZjBPQXUvWFdXN09PSGoxNjlKTlBQdm0wWDc5Ky9ScDIzckpseTdjQWNQSEZGMTl5Y29BN2N1VEk0WWJ3QmdBSERoelltNTJkblQxbzBDQ2ZMcm1nZVY1cnV5L1BRVjJQQWM2SFJLQXdEeW5RTUFRS0dUQXdCQXJwRUNSQ0lSWm8vSWtCRUVvZlJVNEFsUUFxQUZSQVVBR0ZZa09MeUtuODZNOFhSZGd1SE9tS0h3UWoyb3FHN3ZBS0tEV1VYSnRxVGZyQ3hMcUppTWhIb3NNNk5oZU16bEg4WjBhUXJSVFN1dUJNV3I5Ky9mcmw1T1RrTkd3NDY2eXp6dHE1YytmT29xS2lGaTFDbXpadDJnWjR4cUExYkJzNWN1UVBkdTdjdWJNaE9IbkxrU05IanA2OHJheXNyQXdBc3JPemM1cHVyNmlvS0FPQWlJaUlpSVp0bVptWkk2S2lvcUthUHJhbXJGWnJpNldPV2p0bmNYRng4WkFoUTRaMC9CRzBud2FraWZKOVdLZXV4UURuUmZXQmJTZzBYQWJnTWp5RThkQ1E0TGtSSjRibUJ2UjhaVjRSQnFCSC9VL2o4NkVadFlqNStpK05PeGtSQ1hDbVhRQm55cmtPcmZ6b0w2T3ZYK1RqMVpDSWlNZ3N0UzRnS2d6NGJMOGJyMzdIZWFsOFJXbHFzMkhJS0FDditmSThsMTU2NmJpNHVMaTRWMTU1NWQ4TjJ6Uk4wMDQzS1lkaEdJMzlZaU1qSXlOZExwZlhweHM5VFEybjdiS3NhWnEyZCsvZXZYLzYwNTlhWFNLaHRMUzB1RDNuN093RUplMWhHRGhIMDlTM3ZqNFBkUzBHdUU2U3ViQkF4d1FJZm9xSGNBVTBwSmhkVTdEUWFrc1FrZk0rSW5MZXR3SjRIenRSS1BPeENncXZ3bzNWYWk1OFBvYzBFUkYxamRKcVFWU1lnclViditYMEtjTzFYQ245TFFDdERWWHdGc3Nqanp6eW1OUHBkQzVjdVBEWmhvMTc5KzdkTzNUbzBLRUF1dUdrU1Q1R2p4NmRDUUM3ZHUzYTFiQXRKeWNucDYzOUcxUlhWMWZIeE1URW5MdzlNVEV4MFRzUHBhV2NuSnljcEtTa3BHWExscjBId0s5WGxsZEttd3BEWFd0MkhlUmQ3SUJ3aG1RdU1tVWVub1NHSXhDc0JIQVR3UERtWXlrQWJvSmdKVFFjbHZsNFF1WmpoTmxGRVJFRmc2Wk5BZG9aWnFqT0hHTmZrYWZoSmQycUlUYUNJYzVYa3BPVHR3SFFDd3BLZlBMNWFiUFpyTysrKys3YkYxeHd3UVYzMzMzMzdBTUhEdXh0dU8yMTExNTdOVG82T25yQmdnVVBuM1EzYmM2Y09mZUppUHo3My8vK2Q1UDlYNCtPam81KzVwbG5IbXZsVk4wQUlEczdPM3ZvMEtGRHUzZnZudEJ3dzRnUkkwWmtaR1JrZVB1eE5Yam5uWGVXSlNVbEpmM3hqMys4OCtUYjZydEVSclJ5dDNhcnE2dXI4MFlBTFN3c3lRUU1sWnpjWTN0bmowWCtoUzF3SFNBQ2hmbjRFWUI3b1RERzdIcENYQ3FBdXdIY0xmT3dFY0NqZUFBcmxEcDkxd2NpSW1xcHBrbWZoc1JvQlVkVngvK2NkdVlZNnc2NmNmRUF6L3B1dnhnVmh1YzIxc0hkeWlTVGNaRUt2ZUlVZGhUNmJnYktZS2FVa2dLN1k1blM1Vm9BbmJxd1QwdExTN3Z6emp2dkJJRFkyTmp1bVptWkl5Wk5talRKWXJGWWZ2T2IzOXoyejMvKzgxOU45My84OGNjWFhIWFZWVmZkZWVlZGQ0NGVQWHJVeXBVclA5STBUWnM2ZGVxVVVhTkdqYnJubm52dTNiSmxTK1B5QnZQbnovL3I1TW1USi8zdWQ3Kzc0OXh6enozdi9mZmYvOERwZERySGp4OS84WVlOR3piT256OS8zaXV2dlBMS2dnVUxGcnp6emp1TEgzbmtrVWZqNCtQajVzK2YvMUJlWGw1ZVdscWFUOGI2L2ZXdmYvM0x0R25Ucm4veXlTZWZuREJod29RdnZ2aGlqYVpwMnZubm4zL2U1TW1USjF1dFZ1dXhZOGM2dnBKOXZjMmJOMisrNElJTExuaisrZWVmTHlzcks1czllL2JzTXpxUUp0ZkN3REtsRksrTmdnd0RYRHZJWXVqWWhXbDRHUGRDSWRQc2V1Z2tuakQ5TGg3R05wbUhSekVVUzlVTi90MmxnWWpJMytTV25iakd1MzZFQlN0MnVkQXpUc05YaDl2LzU3UXp4emhRWW1EallUZkc5TkV4TWszRC9aZUZZL1UrTnc2WEdqQUVTT3FtTU55bVkyeGZIWi91ZHpIQWRZYWh2eVNhOFpuRDRWaGd0VnJQZUlyNS92Mzc5MSt3WU1FQ3dETUp5UDc5K3c4c1hMandtWC84NHgvUEhqMTZ0TFVGN3V2R2pSczM4Yjc3N3J2N3B6Lzk2VThlZlBEQkIycHJhMnMzYjk2OCtlcXJyNzVteFlvVjc1MjBmL1dZTVdNdW5UdDM3ditiTVdQR2pQdnZ2LysrdXJxNnVrMmJObTFhdFdyVktnQjQrdW1uRnlZbUppWmxaV1hkK3NFSEgzencvZmZmZno5cjFxeFo4K2ZQbisrckFIZnMyTEZqbDF4eXlkaDc3cm5ud1NsVHBreVpNR0hDaEtxcXFxcXRXN2R1blRsejVzeGp4NDZWZGViNHYvM3RiMy96eWl1di9PZm1tMisrT1NjbkorZE1BcHpENFloMUd6SUxvby92VEMza245aEg0VFRrSVV5RzRHOEFmRHBMRUhuVkhpamNwZWJnZzlQdlNrVGszN3BxSGJnd0hYamt5Z2drUkRlL05NaGFXdFA0N3hzeUxaaVlibW14dlNQSFdEUXRFZ0R3Y2JZTGk3YzFIOG9jcmdPM2pRbEhabXJiSXp3RXdLdmZPdkg1QWQ5K1QvZmk5RFlXb3dzU2hmYWlWd3lSUTZrcDFnZk5yb1c4TDcvUU1WOVRxbmRLY3RMTlp0ZEMzc2NXdURiSXcrZ0xBMDlETU5Yc1dxakRoa0R3dnN6SE1taTRVOTJQUTJZWFJFVGs3NXh1NEc5cjYvRGprV0VZbktSQndkTXExcFhIcUhNRHo2eXZ3K2hlT3NiMjA5R3ZoMEszY0lVNk4xQlVKZGhiWkdEZFFUY09sYkwxcmJQY0Z1MEJ6V1hrMk8zMjU1S1Rrd3ZNcm9lOHgyNjMyd3lvKzF5NjZtZDJMZVFiUWYzdDBwbVF1UWlIaHJzQjNBOGd5dXg2cU5PcUFUd01BMCtxdVdlKzZDY1JrVm02cWdXT21ndjJGamdBS0xBWFBTWkF1czJhT0kzanBJS0RpS2hDUi9GYkFIYmJrcE5PWGpDZGdnUm5vV3hDSGtKL2FGZ0g0QkV3dkFXTEtBQ1BRTU02ZVFqOXpTNkdpSWpJWHhSYkV4L1VvSklLN0VYc1Joa2tDdXhGY3hWVVlyRTFjYTdadFpEdk1NRFZrM200Rm9MdkFKeHJkaTNrRStkQzhLMDh4QzZ4UkVSRUFEQk1xVHJEWFRkTlFkMmNieStlYm5ZOTFEbjU5dUlibEtaK1lianJwZzFUaXIyT2dsaklCemlaaTNDWmg2ZWg4RGFBT0xQcklaK0toK0FkbVk4Rk1oZmhaaGREUkVSa3R0VFVWSWVDZHJXQ3ZNNFFGN2p5N2NVM0tNaHJ5dEN1U1UxTmRaaGREL2xXU0FjNG1Zc1lhSGdQQ3I4M3V4YnFVbmRDdzNzeUZ6Rm1GMEpFUkdTMmxKU0ViVXEwYzVUSWsvbUZqbmtpRXZUai80S0ZpS2o4UXNkOHBlU3ZNTFFmcEtRa2JETzdKdks5a0ExdzhpaXMwUEFwZ0lsbTEwS21tQWlGVDJRdWtzd3VoSWlJeUd3cEtRbmJ4SENPaHRJdUxYQVVMN1hiN1RhemE2SlRzOXZ0dGtKSDhWdWEwc2FMeTNtdXpaYlFxWVhaS1hDRVpJQ1RoOUVYTHF3RHg3dUZOb1h6b0dHZFBJeStacGRDUkVSa3R0VFVWRWVKTldHQ0FySU5hTG41aFk3NURvY2oxdXk2cURtSHd4RmJZQzk2eUlDV0MyQjNrVFhoQ25hYkRDMGhGK0RxMTNkYkJ5RGQ3RnJJTHd5QmdYVXlGMzNNTG9TSWlNaHN3NVNxc3lVbjNlUFdWVDlOcWQ1dVF4MHNkQlEvV0ZoWWttbDJiYUd1c0xBa3M5QlIvS0RiVUFjVjBNdXRxMzYyNUtSN09XRko2QW1wUHM0eUYwbjF5d1FNTWJzVzhqdDdZT0FpTlJkRlpoZENSTlFVMTRFelJ5aXNBOWNlQlFVbEk2RGNOME9wYXdGbGlCakxOQTNmR2tDZUFlU0ZBM2xXcTdYQzdEcURpY1BoaUswRDByVDZIOFBBT1VwcFV3RkRRYkFNb3I5a3N5VjhiM2FkWko2UStlTlVQMkhKcDJDM1NXcUw0R3NJTGxkelVXbDJLVVJFRFJqZ3pNRUExNXlJS0x1OWRBUTBtU3FRY3lCSUI1QU1RU3dVWjNiMktrRWRGQ29BMktHUXJhQytoYUdXSlNmMzJNNEYxd2tBTEdZWDBCVmtMc0toNFMwd3ZOR3BLSndIaGJka0xxNVdjOEh1Q0VSRVJQWHFnOE8yK2g4aU1sRm9qSUhUOEJkd3RrbHFuNG4xN3hjaUlpSWlJcjhUOUFGT0hzSlVBSGVhWFFjRmxEdnIzemRFUkVSRVJINGxxQU9jUElUK0VMeHNkaDBVZ0FRdnkwUG9iM1laUkVSRVJFUk5CVzJBazdrSWgrQk5BUEZtMTBJQktSNkNOMlV1QjJZVGtlazRzVkxYNDNOT1JINHJhQU1jTk53TlRscENuWE11ZFB6UjdDS0lLT1RsbWwxQUNPSnpUa1IrS3lnRG5NeEZQd0QzbTEwSEJRSEJISGtZZmMwdWc0aEMybHF6Q3doQmE4d3VnSWlvTFVFWjRLQmhBWUFvczh1Z29CQUZBd3ZNTG9LSVFwY1N0ZGpzR2tLTkVyWEU3QnFJaU5vU2RJdFV5a09ZRE1IN1p0ZEJRVVl3V1QySWxXYVhRVVFoU0VUZHVyVG1Dd0RqekM0bEpBald2RGc5OGhKd3dXUWk4bE5CMVFJbmk2RkQ4RGV6NjZBZ3BMQkFGa00zdXd3aUNrRktpZVpXV1lBY003dVU0S2RLTlVQTlpIZ2pJbjhXVkFFT3V6QU53QkN6eTZDZ05BUzdjYjNaUlJCUmFIcGhSbVMyZ3JxR0ljNlhWS21DVEhsaFJtUzIyWlVRRVoxSzBBUTRFU2hvdU5mc09paW8zU3NTZk4yT2lTZ3dMSm9ldFZaemErZURrNXI0d2xyTmpUR0xwa2Z4dVNVaXZ4YzBGNk15RDFkRDRWMno2NkFncDNDMW1vTVZacGRCUkNGTVJHVXRxWjBnU3FZRHVCaEFUd0F4SmxjVmFDcmhXU3BnalJLMVpOSDBpTlhzTmtsRWdTS1lBdHdHS0l3eHV3NEtjb0tONmtGY1lIWVpSRVJFUkJTYWdpTEF5WHljRFdDTDJYVlFpREJ3dHBxTGJXYVhRVVJFUkVTaEp6akd3QWwrWm5ZSkZFSTB2dCtJaUlpSXlCd0Izd0luYzJHQmhpTUFiR2JYUWlHakFBWjZxN2x3bVYwSUVSRVJFWVdXd0crQjB6RUJERy9VdFd4UXVOenNJb2lJaUlnbzlBUitnQlA4MU93U0tBUnBmTjhSRVJFUlVkY0w2QUJYdnliWEZXYlhRU0ZJY0FYWGhDTWlJaUtpcmhiUUFRN3pNQlJBaXRsbFVFaXk0V0ZrbUYwRUVSRVJFWVdXd0E1d0dpNHp1d1FLYVh6L0VSRVJFVkdYQ3V3QXh3dG9NcFB3L1VkRVJFUkVYU3RnQTF6OStLUHhadGRCSVcwOHg4RVJFUkVSVVZjSzJBQ0hlVWdCa0dCMkdSVFNFdkVva3MwdWdvaUlpSWhDUitBR09BMUR6QzZCQ01MM0lSRVJFUkYxSFl2WkJYU0NlUmZPYzZUNTcrSUdIZzdrcHpMQStOUHo3OFlRQUd2TU9Ua1JFUkVSaFpyQWJZRVRUdUZPZmtEeGZVaEVSRVJFWFNkd0E1eEN1dGtsRUFGOEh4SVJFUkZSMXduY0FDZElOTHNFSW9EdlF5SWlJaUxxT29FYjRCUml6UzdCcjJoaFpsY1FtdmcrSkNJaUlxSXVGTGdCRHJ4d1JrUWNNR3dHY04zcndGMzVabGNUbW9UdlF5SWlJaUxxT29FOGRXSm9YempmdEFyb08vNUV5NXU0emEwbmRJWDIrNUNJaUlpSXVsUWdCN2dZc3dzd1ZmOEpabGRBSGd4d1JFUkVSTlJsQXJrTEpRZDlrVC9nKzVDSWlJaUl1a3dnQnpnaUlpSWlJcUtRd2dCSFJFUkVSRVFVSUJqZ2lJaUlpSWlJQWtRZ1QyTGkvN1F3b09kNWdIVVlFSlVJdU91QTR3N0F2aDBvMkFKQXpLN3c5S0tUZ0Y0WEFEMEdBV0hSUU0weHdMNE5PTG9CTUZ6dE9JQUNVaklCMjBpZ1c0cG4wM0VIVUp3TjVIN1Z6bU1RRVJFUkVSSEFBT2NiMFVuQWhYOEdSdDRDUlBab2ZaK3FRbURqQXVEcnZ3T3VtbE1mYjA0N2dwN1MyOTd2SVhYNlk0b2JlTGpKMjhFMkVoZy9EeGg4bGVmWUo2dk1CNzc4Sy9EMU02MHZZYUJIQUtOdkI4Ny9QUkRYdC9XNmFzdUF6ZjhFMWowSzFKYTN2ZzhSRVJFUkVUVmlGMHB2R3pBUitNMU9ZTXdmMnc1dmdLYzE2dkxIZ1Z1L0FXSlN1NjYrOWhoemw2ZXU5R3RhRDIrQXArYUpDNENiUHZZc0tONVV3aURnMXErQmlYOXJPN3dCbnZ1Ti9YL0FyN1lDUFFaNnIzNGlJaUlpb2lERkFPZE5HZGNCUDM0ZmlMYTIvejdKdzRHZmZRcFlJbjFYVjBlTXV4KzQ0aWxBYTJmamJML0xnT2x2QWFyK3JaU1lEdnhpcmFmYlpIdkY5d04rL2hrUTBiM0Q1UklSRVJFUmhSSjJvZlFXMjBqZzJ2K2RDRDZ1R2lCbk5WQ3lEekNjUUZ3L1lNQVZRR1I4eS9zbVpRQVhQd0I4ZW0rWGx0ekM0S3VBUythZitEMy9XeUIzSTFCWEFjVDJCUHBmM25wcllmL0xnWE4rRFd6N0QzRERjaURHZHVLMmtuM0F3VStBNmxLZ1d6TFFaeHlRTUxqbE1icjNCaTU3RkZqNU8rOC9MaUlpSWlLaUlNRUE1eFVLbVBKZndCSUZRSUJ2bmdVK20rTVo0OVdVSlFxNDlDRlA5OHFUamY0dHNQWmh3SG04NVcxbk1vYXRvNVFHWFBVOEFBVlU1QUxMZndIa2ZITFNQcnBuVE51RXY3YnNXam4yVDU3V3Q2UU16Ky9PNDhDSGR3QmJYa2FMeVZxR1RnT3VlUWtJajIyK2ZlU3R3S2YzdFh6ZWlJaUlpSWdJQUx0UWVvZlNQRjBoSWNDS1h3RWZ6bW85aExpcWdWVjNBeHVlYUhsYlJIY2c0MXFmbDlvMkJjU21BVlYyNEQrWHRBeHZnQ2NrYnZ3YjhPSHZXOTRXM3c4NC8wN1B2dzBuc0hncXNPVWx0RHJUNXE2bHdGczN0dHh1aVFUT21uN21ENEdJaUlpSUtNZ3h3SG5UVjM4SHZsdDArdjArZnhDb3lHdTV2ZmVGM3ErcG8xYisxdFB0OFZRMi9jT3pGRUpiMWo0Q0hGaDE2bVBzV3drYytxTGw5bDVqVDE4akVSRVJFVkdJWW9Eemx1T085bzloYzFVRE8xNXZ1ZDMyQSsvVzFGRUYzM2xheDA1TGdHMy9iZjJteWdKZy9XUHRPMTlyNTBvNXUzMzNKU0lpSWlJS1FReHczdkxkSWs4d2E2OERxMXR1aSszbHZYck94TGIvdEgvZkkrdGIzNzdscGYvZjNwMkhSMVdlL1FQLzNtY21HeEFJU1dZSm15Q3JJbEVCNndZdUZkc3FLcWpnVXQ3V0RmcnJheXV0V21oZFdWeXJ0dlpGclMzU1ltMXJWVkJCcmRZaVZrVGN0WUlLQ0VKWU16UG56Q1JoenpKejd0OGZNOEVRRWtoQ01pZVQrWDZ1YXk2WXN6M2ZTWVprYnA3blBFOTh3ZkttS1AzbzRHMWRlelk5eE13T0d3QUFJQUJKUkVGVUF4RVJFUkZSbW1FQjExb09OMlN3dnZEcWc3ZGxkenQ0V3pJMVZwUTFwR3hkdzl0TEdpaE1HMU8rNGVCdFhFcUFpSWlJaUtoUkxPQmF5Nkh1Q1d2STN2REIyeks3dEU2V2xpcGIzL1JqS3h1WktkTDZzaG5YcURoNG16dm5telhsaUlpSWlJam9BUHlrM0NvMHZzNVpjOVRzQmRTdXQ3R0I1UUtTUm9HcW5VMC8zSzZKejBwWjM3NnlabHdqR3I5T2ZTemdpSWlJaUlnYXhFL0tyVUh0aG91Wnc1L1k2bEZhVE8wR0Nzb1dzS1BOYjVlSWlJaUlpSnFFQlJ3UkVSRVJFVkdLWUFGSFJFUkVSRVNVSWxLNWdHdmc1aW1pcE9QN2tJaUlpSWlTSnBVTHVOMU9CeUFDc012cEFFUkVSRVNVUGxLNWdPTUhaMm9QK0Q0a0lpSWlvcVJoQVVkMEpJVHZReUlpSWlKS250UXQ0RFRkUHpqWFc0SkFYSUNSNFV5VWRKYjI3ME1pSWlJaVNxYlVMZUFFRWFjak9LcTZnVnNBdS9WT2ZnNUs3L2NoRVJFUkVTVlY2aFp3aW5WT1IzRFVIdlBnYlgyL25md2NsTjd2UXlJaUlpSktxdFF0NEFScm5ZN2dxT0JuQjI4YmRTdlEyWGZndHU1SEp5ZFB1dEkwZng4U0VSRVJVVks1blE1d0JMNXlPb0NqMXI4TUhIUHBnZHZ5K2dIWHJ3SFdMZ0wyaElEOGdjQ2dDNEI3czUzSm1BNWNhZjQrSkNJaUlxS2tTdDBDenNaWEtkeC9lT1MrZkE0NDZ5NmdhNzM3M3JLN0F5ZGM0MHltZENRczRJaUlpSWdvZVZLM0JKcUJFSUF5cDJNNEpyb1BXUFNEK0ova2xBaHVSUU0zSXhJUkVSRVJ0WTJVTGVCRW9BQ1dPWjNEVVp1WEFYODVFeWo5c1BGaklweGpvdzB0Uzd3UGlZaUlpSWlTUXB3T2NDUjBObjRLNEJHbmM3UUxubU9CbnFjQW5UeUE0WXJQVWhuOEx4RDRGQWV0R1VldFEvQlR1UU9QT1IyRGlJaUlpTkpINnQ0REJ3QTIza3pkUHNSV1pxMk9QeWlaM25RNkFCRVJFUkdsbDlUdWdWTUk3a0lBZ08rd0J4TzFyaUR1UUE4T29TUWlJaUtpWkVycC9xdkVoK2NsVHVlZ05DUll3dUtOaUlpSWlKSXRwUXM0QUlEZzcwNUhvRFJrODMxSFJFUkVSTW1YK2dWY0RHOEFDRG9kZzlKS0FJcWxUb2NnSWlJaW92U1Q4Z1djekVRVXl0NFFTcXEveTB4RW5RNUJSRVJFUk9rbnRXZWhyS1Y0Q29LYm5ZNUJhZU1wcHdNUUVWRjZPKy85T1YyenFxdCtJY0E0QmZvRDZPeDBKbXJYOWdpd1FZSEZWWmxaRDcxMnl0U2RUZ2VpbGt2cFdTanIwbGw0RDRKVG5NNUJIWnppZlptQlU1Mk9RVVJFNld2YzhnZkhpT0pQQVBvNG5ZVlMwaFlWWExkNDlMUTNuQTVDTFpQeVF5anJ1TmZwQUpRR0ROempkQVFpSWtwZmllSnRDVmk4VWN2MUVjV1M4Vy8vNWh5bmcxRExkSndlT0lYZ2Jud0dSYkhUV2FqRFdvazdjQ0tYRHlBaUlpY2toazErRGhadjFEcTJWR1ZtRGVOd3l0VFRZWHJnUktDdzJRdEhiZXBlRm05RVJPU1VyT3FxWDRERkc3V2VQb24zRktXWURsUEFBUUNPd1VJQVh6a2RnenFrcnpBRXp6c2Rnb2lJMHBjQTQ1ek9RQjNPUlU0SG9PYnJVQVdjWElZWUJEYzVuWU02SU1XTmNobGlUc2NnSXFMMGxaaHRrcWcxOFQyVmdqcFVBUWNBY2dkZUJiREk2UnpVb2J3b00vQ2EweUdJaUNqdGNha0FhbTFkbkE1QXpkZmhDamdBZ0lHZkE5am5kQXpxRVBiQndJMU9oeUFpSWlJaUFqcG9BU2UzWXpPQXU1M09RUjJBNEs3RSs0bUlpSWlJeUhFZHNvQURBTmg0Q01CSFRzZWdsUFlSWXZpTjB5R0lpSWlJaUdwMTJBSk9acUlhZ3NzQlZEaWRoVkpTQlFTWHkweFVPeDJFaUlpSWlLaFdoeTNnQUVEdVFBa0UxemlkZzFLUTRCcTVBeVZPeHlBaUlpSWlxcXRERjNBQUlIZGdFWURmT1oyRFVzcnZFdThiSWlJaUlxSjJwY01YY0FBQUc3OEU4RytuWTFCSytIZmkvVUpFUkVSRTFPNjRuUTZRRERJVDFUb1RsMEt3RklKdk9aMkgyaW5GaDFCY3l2dmVpS2pkVTVYSkM2ckdxT2hsQUVZRDZJbjBXYzlwTjREdEFKYUx5blB6Sm1hOUFSRjFPbFFxK1BVSms3QjZ4emI4cFdUWllZKzk3L2dyTWFSclQxeTgvS0VqYnZmRjBiL0EycDNiQWFEQmE5YnV2MlhsUDVwMFBVTUVnM043WUdSQmYrUzZjL0Q3OWE4MzJpNEFMTno2UHY2KzZaMEdqMm5OMTVrTWgvdGFVbnBJaXdJT0FHUW1kdXRNaklYZ0hRQ0RuYzVEN2M1WFVJeVZtZGp0ZEJBaW9rT1o4a3psSUh0aDVUd1ZqSFk2aTBPNklQNTdmTENLVHI1dVllVnk0NW5LeVU5Y2tiM082V0R0WFVGV0x2SXpVN3ZPdjNId1dBelA3NGN1N213QTJGL01ITXI0WGlmaHJkQnFiTjlYMXRieGlKSWliUW80QUpDWkNPdmQrQzVzdkFPZ2w5TjVxTjNZQmh2Zmtaa0lPeDJFaU9oUUppL1lOOXFHL1JJZ2VVNW5hVWRHMnk3N2c4a0w5bDAwYjJMT2NxZkRBSUJwbWdOVlhGZmFxc1VDRkxiV2RYKzhkdjRSbmYrelQrYWoybzYyVWhwbkRNL3ZoMC9MU3ZCUjJRYmNQT1NDd3g2L2ZWOFovTmw1K05HQU1aangrWE5KU0VqVTl0S3FnQVBpaTN6cjNSZ0ZHNitEUFhFRWZKVW8zclk0SFlTSTZGQ21QRk01aU1WYll5UlBvUzlOZWFieVpDZDc0aUtSU05kb1RQL1BCcTZDcW9oVFFScXhKMXJsZElRamR0WDdqOEhXK0lqWnBoUndGZFY3OFhGa0k4YjFHb25SbmlGWWJxMXQ2NGhFYlM3dENqZ2dVY1ROeENnWWVCWEFTVTduSVlmRTcza2J5NTQzSW1yM1ZNVmVXRG1QeGR1aFNKN3QwbmxRUGRPSmUrSUNnWUNuSnFaTEFReExkdHROMWRDOVpqbXVURng1MU9rNDNUTVl1ZTRjYk4wYndWT2JEbitQWEhNMDlUNHRYM1kzVE9sL0RvWjI2NDBhTzRxM3JUV1l2L0V0eE5UZWYweHQ4ZFpVaGdpZTJiSUNvenlEY2MzUlorT1RzbzNZR3p2OHJlNmpQRVB3SFg4eCtuZnhJY3VWZ2RKOTVYaGg2d2Q0eTF4OXdIRzFYOU01Ni82RktmMi9qV082OWtLMUhjVS9Tei9GYzF2ZWd6ODdEOWYxUHh2RDh2cEFGZmh2ZVFuKzhQVWIyRm16OTZDY0YvVWNpVEcrWWZEbGRNUHVtaXA4VXI0QmZ5MVpqaDExanVVOWJ3U2thUUVISklaVHpzUzNZZUI1QU45eE9nOGwzZXRRVE9BOWIwU1VDdUlUbHFUdFBXL05NWHJ5Z3FveDg0QWx5V3hVVmQwaEs3SUkzeFJ2VWFqTWgrQjlHTHBKdFU0RmNtVCswMHJYQVFDNHhZV1p3eVppVUc0UlBpN2JnTlU3dHFNb0p3Ky9QR1ljOWpWUzVIaXp1eDMydW1ibGptWm42ZVRPd296akp1S3o4aEo4dGFzVTUvaUdZV3lQNGRoWnN3L1BiWG12MmRlckpRQXFZeldZdC9GTi9QS1ljZmgrMzFHWXQrSE5RNTZUWWJoeDA1QUxzS3BpTXhadi94Z0N3YmxGeGZqWjRQTlJWcjBicXlvT0hMU1RtNUdETzRaZWlnOGpYK09yblFHYzR6OE9WeDUxT2x4aVlJeC9HTDdhV1lwbk43K0hFN3YzeGFtRmc1RGx5c0JkWHp4L1FNWnB4MXlFa3dzRzRsM3JLN3dSK2h6KzdEeWM0ejhPUTdyMnhDLysrMWRVeG1wYS9EV2dqaWR0Q3poZy84UW1GOExBcndIODNPazhsQ1NLaDZINEZXZWJKS0pVa1podGtwcEFSU2NpeVFWY0tCeStCcERUYXAvQ05zNzErL00vYisxMnhyLzlZS3RlNy93ZUoyQlFiaEdlMy9vQi9yYnBtOXNIUHk3YmdGdU92YmpCYy81NDBwVERYcmNsdlVSOU9oWGlOMnRmd1R1SklZNXZtMnZ3K0VtVGNZYm5tQ01xNEdxOUgxNlBUOG8yNHJ5aUUvRkc4SE5zMm1NMWVxeXRObTVkK1RUVzdpemR2MjFseFdiY2QveVZPTXMzOUtBQ3JtZE9QdTcrOGdWOFVyWVJBUENXK1NWK1AzSXlMdXR6S2w0UHJNUWZ2bzYvSFJkdi93aHpobCtERTd2M1E5ZU1IT3lzMlFjQUdPTXZ4aWtGQS9Ib3V0ZXhOUFROMjJiTnp1MzQrZUR6Y1k1dkdQNVordWtSZncybzQwanJBZzZJTHpFQTRFYTlDOHVnbUErQXcxTTZyZ29JcnBFN3VVZzNFYVVjOXI0MTNSbEpiMUZsNmpkUDVHZHRVYnkxaGRHZVkxQnRSN0Z3Ni9zSGJQOHdzZ0dsKzhyUkk2ZjdRZWZjdjdwdGZvVkdxbmZ2TDk0QUlGUzVBOXYzbHNHZjAzb2Z5NTdZc0JSelJseURIdzg0Rjdlc2ZCcU5EY2FNcVgxQThkYkpsYmwvR0tjbnErdEJ4MXRWTy9jWGI3WFp0KzJOb0UvblFyeTQ3Y1A5MjIxVmZMRmpLM3AyeW9jM3U5ditBdTVjL3pCRXFuYmg4eDFiRHVqaDNMZzdCQUE0cmx0dkZuQjBnTFF2NEdySkhWaWtkMkVsRk0rQzk4VjFQUEg3M1M2WG1kamtkQlFpb2hibzZYU0FGSkxVcjlXMlNLUVhZbnBjNHVrK255ZC9ZVExiUHhLOU9oVmcrNzZ5Qm9mbjdheloyMkFCOTBIazZ6YkpZbFh1UEdqYjdtZ1YzT0pxdFRaQ2xUdXdZTXQ3bU5SM05NYjRoMkZKc1BFNmU3Um5DTTd4RFVPL0xsNTB6Y2padjkwdHhrSEhScW9Pdmh0amJ5dytZVXo5NGFSN0V0c3o2cnl1b3pwN2tHbTRHKzNkekszVFBoSEFBdTRBY2dkS2RDWkd3WVdib2JnREFQL0ZwTDU5RU53Rkc3L2hrRWtpU21HcHZYaFhjaVgxYTVVUlJXOU5URGNwd0JvUmlTV3ovU09SWWJnUXRSdU9helJRcUFCdGR3OGNHdXdQYS8yNWFGN2M5aEhPOUI2TEgvUTlBKzgzVW94TzZIMHlKdlVkalE4akcvREVocVhZdnJjTXdjb0tQSDNhMUFhUFAxVE9wcndDZ1NDd3I3elJCZFozUlN1YmNCVktKeXpnNmtsOHlMOVA3OGJUc1BFd2dJWUhnVk1xZUJFMmZzNGxBb2lJcUszWWhwMGxpUXBPZ1YwT3gybVdzdXJkS01ycERwY1lCOHowYUlqQW45M3cwTVcydWdjdVdXSnE0NDlmdjRHN2lpL0hEL3FlY2NEcnJuVkJ6eEd3cW5iaS90V0xvSWtTckdzYjlvS1psVHVRbTVHRGo4bzJOSHVXVFVwUExPQWFJYmRqTTRCTGRCYk9nK0JoY00yNFZQSVZGRGZLREx6bWRCQWlJcUwyNnJQeXpUalhQd3pmTFRvZXI1YitkLy8yODN1YzJHakIwbGIzd0NYVEZ6dTI0aTF6TmNiNGh5RmNkZkRRelU2dUxGVEZhaUFDMU5aVFkzc01iN004SDBUVzQ1TGVKK1BDbmlPd2VOdkhCK3pybVpNUHMyb0hhaHJwS2FYMHhBTHVNR1FHWHRQbjhHK3N4YVVRM0FaRnNkT1pxRkVyQWR5TElYaGVMZ04vMGhFUkVSM0M4MXZmeCttRmd6QzUvN2N4T0xjSFN2YVk2Ti9GaDBHNVJkaXlONHcrblFvUE9xZXQ3b0ZycWd0N2pqamdlZmZNTGdkc2UzbjdKMDI2enBNYjM4TEkvS01ibkpSa1ZjVm1qTWcvR25jT25ZQlZGWnZSUDllSGJobWRqaXo0SWJ5dzdVT2NXamdJVi9jN0M4Zm5IWVV2ZDJ5RFFEQXd0d2dqOHZ2aHF2Y2ZZd0ZIQjJBQjF3U0pZdUE1VlN6QTNSZ0xHN2RCY0lyVHVTaEI4VDRNM0lQYjhVK1JOaGd3VDBSRTFBR0ZLbmZnMWxYL3dGWDl6c0xKaFFNd012OW9yTnF4QmJldmVoWTNEUm5yZEx3R1hYdjAyUWM4OTJWM08yQmJVd3U0SFRWNzhiZE55L0hqQWVjZXRPK1JkZi9DandhTXdmRHUvVEN3YXhFK2ptekEvYXNYNDYrbi92VEl3amRpVDdRS3YxcjVOQzd2Y3hxK1ZUQUF4WGxIb1NwV2c1STlGbjYvL3QvWUc2MXFrM1lwZFluVEFWS1Z6a1F4RFB3QXdQOEE4RHVkSncwRm9QZ2JCSCtWTzVFUzB6VVRFYlhVZFF2MjhUK25tdUZQRTNPUzl2a21ZRmxuaVVydEF0dkwvTjdDczlxcXJmRnZQOGozQWJXNlJXZE1ZejJRWXRnRDEwSXlFNnNBVE5PWnVBV0NjMkJnRWhUbmdzVmNXd3BDc0FRMi9vNWo4QWFIU1JJUkVSRlJ1bUVCZDRSa0pxSUFYZ2Z3dWlvRWQyTUlnRzlEOFcwQVp3SW9jRFJnQ3JPejhoRXRPRGJvam56eGtGRmQ4U3B1eDFvT2tTUWlJaUtpZE1ZQ3JoVWxpb3MxaWNkanFoRGNDeThVZzJGakNPSXpXUTRDVUFCQkxoUzV3UDVIaG1QQms2OEc4YW1XZDBHd0M0cGQ2dTY4ZDkvZ2ljT2pCY2QzajNVZmdHamVBTmc1aFFERUQrQXEyMjBzNkNINUxONklpSWlJS0syeGdHdERpWUl1bEhpODdYQ2NkbTRQdG0yYlU1Q1JXZk9DUXMrb3QzT1lFYlUvRElUREZ4WVZGbjdrU0R3aUlpTG43UUhRMmVrUTFLSHNkam9BTlovaGRBQ2lXcjE2ZFkzczNGSDJIUUgrMHNCdW45aFlGakFqbHlVOUdCRVJVVHNnd0Fhbk0xQ0h3L2RVQ21JQlIrM0t3SUVEcTd5ZWdtc0EzTjdBN2h5QlBoczB3Ly8zcFdwbXNyTVJFUkU1U1lIRlRtZWdEdWNscHdOUTg3R0FvM1pIUk5UdkxieEhJWmNEYUdqeGs2a0Y0Y2picFdWbGZaS2RqWWlJeUNsVm1Wa1BBZGppZEE3cU1EYmJodjJnMHlHbytWakFVYnRWNUMxNERyYWNCY0E4YUtmaVpLUEcvbS9BTERzdjZjR0lpSWdjOE5vcFUzZXE0RHFuYzFCSFlWejMwcWhmN25JNkJUVWZDemhxMS96K2d2ZWpMaGtCNklxRGRncnlCZmFyUVROOHQ2cTZISWhIUkVTVVZJdEhUM3REQmVlQ1BYSFVjbHNBWTh5aU0yNWU2blFRYWhrV2NOVHU5U29vMk9iekZKNnRJZzgxY3NodElTdXlaSHNrMGp1cHdZaUlPcEI1RTdJeGIwSTJMaXZtQk5YdDNlTFIwOTZveXN3YUJ1QXVBQ3ZCbVFUcDhIWWovbDY1cXlvemF4aUx0OVRHbjlLVUVrU2tCc0MwWUREOERndzhDU0N2M2lGbnUyTDZlY0FNLzh6dktYaEtSTGhtSEJHUmc3cm5DSXFMREp6UXc0WC9lNmZhNlRnZHptdW5UTjBKNE03RWc0alNDQXM0U2lsK2YrSGlZTEJpT0l6b2N3QkcxdHZkVFlBblExYmtVdE0wZitUMWVvTk9aQ1FpU2tjQ29FOTNBOGNYR1RpK2g0R2o4ampJaDRpb0xmQ25LNlVjdnordlpOZU84bEVBSG0za2tBdHROYjRNV3RZVnFpckp6RVpFbEs0ZUhKdUZPODdKeEVYSHVsbThFUkcxSWY2RXBaUTBjT0RBS3IrMzhBYUlYZ1RnNEo0MlFUNVUvbUZha2VjQ2dZQW4rUW1KaU5KTFhrNzgvOHNpZXhWdmZoM0Rxb0R0Y0NJaW9vNkpCUnlsTkwvSDgzSzBPdk00cVB5am9mMEtUQkJYeGhlaFVQaC8yQnRIUk5SMkZuMFp4YXdsVmZqbHExVjQrck1hQkhleGdDTWlhZ3U4QjQ1U1hxOWVYU01Bdmg4d0l5OEk3TWNCS2F4M2lGY0ZmdzFhWlQ4S2hjcCs2dlBscjNJaUozVWdxako1UWRVWUZiME13R2dBUFFGMGNUaFZPdGdOWUR1QTVhTHkzTHlKV1crQUV4YTFHNitzaVRvZGdZZ29MYkNBb3c2anlGdXdNQlFLTFZmRDlRY294dGZmTDlEUkt2cHAwQXcvbXVrMlp1VG41Kzl3SWllbHRpblBWQTZ5RjFiT1U4Rm9wN09rb1M0QUJnTVlyS0tUcjF0WXVkeDRwbkx5RTFka3IzTTZtS3E2ZytIdzZiQmxLS0RlMXI3KzdXKzM5aFVQYjRqSHdIbEQzRGc2MzBDR0N3anZVWHk0TllaL2ZSVkZkU3o1ZVlpSUtJNEZISFVvUHA4dnBLcVhtR1pra2dvZXdjSExEYmdBL0t3NmFsOFJDb1duZTcwRmYrV1NBOVJVa3hmc0cyM0RmZ21RK3U4cmNzWm8yMlYvTUhuQnZvdm1UY3haN2tRQVZjMElXWkgvRFZtUjJ3VGloUUR4K1JoVDI1aUJMbHgrZk1ZQnI4U2ZLN2pvV0RjR2VRejg1dTFxYUR2K3lSa3lJK1hKYWt0VjYvdzgwQUhKYXBlSTBoY0xPT3B3RWdYWjM0TEI0TDlodU84RGNHMERoL2xVOEplZ0ZaNFNDb1YrNnZQNVZpWTVKcVdZS2M5VURtTHgxaDVKbmtKZm12Sk01Y25KN29rTEJBS2VvRlgydktCajljWU9LRFRRTDkvQWY3Zkg4T2FHR0haV0t2cmxHN2owT0RlNlpndUdlQXljMHNlRjl6YTMzMjQ0aFRyeTcxUmdkSGFpWFNKS0w1ekVoRG9zdjk5dityMkYxOEdXVXdYNHRLRmpCREpLeGZYZmdCbitTeUJRM2pmSkVTbFZxSXJ0MG5rczN0b3J5Yk5kT2c5Sm5LaklzcXhjY2JuZkVHaUhLdDRBNE9oOEEyOXZqT0gzNzlWZ3JXbWpkS2RpeGFZWUhubTNadjh4MytydGNqQWhFVkY2WXc4Y2RYaCtmOEg3cXZvdDA0ejhDSUo3Rk9oZTd4QVI0SWR3eGE0TW11RS9HckR2NFNMZ1ZGZDh3cEtPMWN2U0FZMmV2S0JxekR4Z1NUSWFpMEllRTZBNEdXMGwyOTRheFhPcmFnN2FYbEptWTNPNWphTzZHK2pWclgwUEU3VkZiMHhXVzJMckNTTEdWZkZudWlGWjdSSlIrbUlCUjJsQlJHSUFIZzhFQWd2RjViNFhrTWtOSEpZQjRLYzJqR3VEWnZoM1dSbXVCN3QzNzE2UjVLalVEaVZtbTZSMlRrVW5JZ2tGWENBY1BrbHMvS0RlWmxNaHYxSzNMQzNxM24yYmlMVHFIUHJYTGRpWHREdk8xcGcycWhxWlVITHJEc1ZSM1lIY3JQWmR3UFh3ZUg2WHJMWUNsblVXRkZjQmdNWm5TaVVpYWxNY1FrbHBwYWlveVBKN1BWUFV3TWtRZk5ESVlaMEEzRnBkRTlzWU1NTy9MQzB0N1pUTWpOUXVzZmN0Tlp5UmxGYjBvUHRxWTZMR3VVWGVndms5OHZPM3RIYnhsbXpsZXh2ZnQ2OG1Ya2U2K2VtQmlNZ3gvQkZNYWFtb3NQQkRYMkhCcWFLNEdJclZEUjJqUUhjQjdqZmNtUnVDVnVSR3k3SnlrNTJUMm8yZVRnZWdKa25LOTBrVTU5VGI4cStPdEw2a2ZZanBKZHZ6ekpORVJPbUNCUnlsTFJGUm42OXdrYzliVUN6eDRTK2JHam5VRDlYZnhsUzJCTTN3UGFacCtwTVlrOW9ITHRLZEdwTDFmZXBUOTRrcTFpYXBYU0lpSWhad1JDSVM4L2tLbjlxMW8zeUlBamNBTUJzNU5BL0FyVGFNVGNGUVpPNTJ5eHFjeEpoRTFINWtIZmpVNW4xUFJFU1VOQ3pnaUJJR0RoeFlWZVF0Zk5TQTNSL0E3UUIyTm5Kb0ZrU251RlRXQk0zd0M2RlE1TlFreGlRaUlpS2lOTVlDanFnZXI5ZTcyKzh0dktjbUs2T2ZpTndKYUxpUlF3WEF4U3I2YnNDMGxvZEM0VXRVTlNPWldZbUlpSWdvdlhBWkFhSkc5TzdXclF6QVhWdTNibjBvTXpQbmFoWDVCYUJITjNSc2ZFRndqQXBaa1dEUURNOFhqYzN6K1h3Ymt4eVppTWd4M2k0SExpMlFreUdON2pOM2N6YVVaRkpWTVUyekdJWjduTm82QW9KQlVIZ2h5RVY4Q1oxMFVnUEZMZ2hNS05hSklaL0FqaTcyZXIyclJJUnZURW9KTE9DSURxTjM3OTc3QUR5dXFuT0RWdGtsQXAwT1lHUWpoL3NCM0tMaXVpVm9oZDlRbGJsbG52ekZRMFdxazVlWWlDajU3djFlVnBQM1RWNVkyZFp4Q0VBd1dEWU1SdXpha0JVWkQzSEYxTFlYaTRGbkZTaDFDMHBWdGRUcjlhYlZQWnltYVhZUlEzcEVnUjRpNkdIYk9rTEUvVUxJaWhoQjAxb0UyL1VudnovL0M2ZHpFaDBLQ3ppaUprb3NCcjVBVlJjR3crR3pvSmd1a084MWVvSmlqRURIRkZnUksyUkZuaFNOUGVIMWV0Y25MekVSRWFXajByS3lQcTZvUFZ0aFh5Qml6TkdZWE9UMzUzL3VkSzcySUZHd3JrczhBT0JwQURjSGcyWER4S1VYcTJHL0ZUTERyMFJkY2tmUGdvS3R6aVVsYWh3TE9LSm1TZ3l4K0ErQS80UkNaY1VxOXM4QVhJSDRBdUFOOGFqcU5JVXhMV2lHMzFMZ3lTeTNzU2cvUDM5SDBrSVRFUjFHVTNyRm5sc1Z4WE9yb2kwK245cldsNnFaQlZaa0ZxTDJkRnYxYnJlQmZoNVA0UzZuYzZXQ1JJSDd1V1ZaRDBkdFRIUEZzQ2xvaGgrSWVBcG1jQlFOdFRlY3hJVG9DUGg4K2F2ODNzTHJNdDFHRDFYOEJORERMZVo3bGdCUFZ0ZllaakFVWGh5eXJFbGNJSnlJaUk1VUlCRHc1RnRsYnlnd1NEVFdvOGpubWVIeGVGaThOWlBINDlsVjVQUGNhY0R1Q1dCd29WVzJKQkFJZUp6T1JWUVhDemlpVnBDZm43K2p5RmY0ZTUrbjhBUTFjREtBUHdQWTIrZ0pna3dJTGxLVnY4VlV6SUFaZmo1b1JpNFBCb09ka3hhYWlJZzZoRkNvckZpTWpJK2g5cHQrVDhFRW44OFhjanBUcXZONnZVR2ZwK0JTVysyM3hKM3hVU2hVVnV4MEpxSmFMT0NJV3BHSWFGRmg0WWUxdlhLaXVCN1FsWWM1TFZ1QVN3QjlCb2JiREpyV3M2RlErSkt0VzdmbUpDVTBFUkdsck1SUS9rOVY1QmRGUHM5TXpxVFlla1JFaTN5ZUdhb3lUY1grbEVVY3RSY3M0SWphU0g1Ky9nNmZyL0J4bjZmd1JEWHdMYWo4RVVEa01LZDFBdVF5RlR5ZmtaVmpCcTN3aXlITCtuK2xaV1Y5a3BHWmlJaFNSeUFROENqc2x4VnlSWkczWUlIVGVUcXFJbS9CQW9WY3FiQmY1bkJLYWc5WXdCRzFzVVN2M0VkK1g4R1BmWjZDSWxINUhvRDVBQ29PYzJvWEtNYXJ5aCtNcUwwNUdBcC9HUWhadndtRndtUFdyMS9mK0h6ZFJFVFU0WDJwbWdsWDV2TUtuVi9rTFZqb2RKNk9MbDdFNlpPR0szUGhsNnFaVHVlaDlNWUNqaWlKUktURzV5dDQzZTh0dkRiaUtmQkI5RUlJL2diZzhEZWFDNDRWa1p0VXNDUzNXL2V5b0JsK09SQUtYeDhNVnZScisrUkVSTlNlRkZpUldZQmFmbS9oTEtlenBBdS90M0NtUWlNRlZtU20wMWtvdlhFWkFTS0hKS1lsZmdYQUt5VWxKZG1kT3VXZXA2S1hBM0loR2wrU29GWW5BQmVJNEFKSUZBRXp2TTRBbHFqb096SERXTUcxYTRpSU9xN1NzckkraU5yVFhMQjc4WjYzNUJFUk5VM3plaHZHOXUyUnlPUDhYVXRPWVFGSDFBNzA2OWV2RXNDTEFGNE1Cb09kUmR6ZlVjaDVFRDBmUU0vRG5TL0FJQVVHUWVVbnJwZ2lHQXB2QVdTRlF0OHhFRnZoOVhxL1NDeEVUdTNVdkFuWkFJQi9yMnQ4blMyblhWYnN4bmNHeFg5dGNNMHZJdWU0b3Zac1cvVWVyODhiZERwTHV2RjZ2Y0ZBeUxySEhjTnNBTmM0bllmU0V3czRvbmJHNy9mdlFhS1lVMVVKaGNxUFU3SFBFOEY1QUVhaEtmOXVCWDBBN1NQQWxRb1hRbFprWjhBTXZ5ZkFPeXE2UW1LeER4UHRFQkZSQ2drR3k0WXA3QXZjQmpoODNpRnVBdy9HYkd3S0JzdU84L3Z6djNBNkQ2VWZGbkJFN1ZoaWFNem5pY2NEa1Vpa2F6U3FZMVQwUEVET1F4TjY1eEs2Q3ZCZEFOOFZGY0J3UjRObStETkFQMVBJWnk0WUsxMHVYVlZRVUxDenJWNExFVkZIWk5oR2xTWkdNUXFRMi9ZTnhxNFZNZVo0UElWY3BOc2hIbzluVjhpS3pGRTdkaTJBbTV6T1ErbUhCUnhSQ2trVVdDOEFlRUZWeFRUTGg5bGlud2ZvV1FJNURVRFhKbDdLRFdBa0lDTUZnQTBiZGd3SW1sWUpSRmFxclNzTnlFb2d0dExyOVpid0hnc2lvb2JWdUxIVm5SaWdyc0N4cXVwcXF5SHJxaW9oS3pKZVkzSlJXMXlmbXNHV0Z5RllwS28zODNja0pSc0xPS0lVbGZpRnNTcngrTFdxdWl6TEdoYURNVXFnb3dFWkRhQ29tVmZ0QjBVL0VSa2YvMjFVTy96U1dtVkFWcXJvU2dYV1pZaDhYVkJRRUJBUnU1VmZGaEZSU3VsVlVMQXRhSWEvQUhBY2dPeVFWVFlCd0xOdDBaWnBtc1VRVjh6dnovKzhMYTVQVGVmejVhOEttaEUxemZKaGlQOGVKa29hRm5CRUhVVGlmM3cvU3p3ZWpkOC90Nk92U0hTMFFrWkJkQlNBWTFwdzZhNENHYVhBS0toQUFFUVZDRm1SZlVFenZBR0NyeFh5dFFIN2E5aXl3YlpkWC92OWVWczVhUW9ScFEzUk9WQ1pHMytpYzBLaHNqVStYMzdyZjZnMzNPUFV0aGUzK25XcFJWVHRSV0lZNDhFQ2pwS01CUnhSQjVYb29TdEpQSjRDZ0VBZzRCSEpPRTFjT0UwVkp3QTRBWUMzaFUza0FEZ09pdU1FQ29VQUFvZ3JocEFWcVFtWjRZMEsrUnJRcndGc0VNVjJRQUsyYlFRcUt5dUNpWmszaWFocGRnUG80blNJRkxFNzJRMzZDZ3ZuaDZ6STFRQk9BK0JWc1Q4SmhpTHpJZmdBaHBhb2FxdU1WbEJidit0eXladmw1ZVY1M2J0M3IyaU5henJsemp2dm5PSDMrLzNYWDMvOS82WnF1NGFCVHhVNnNUVnlFVFVIQ3ppaU5GSlVWR1FCV0p4NEFBQk0wL1FEcmhOczZBbUFIQS9vQ1FBR0FUQ09vS2tNQlFZRE9yaDJnd29BS01RVlEwN25YQVROY0FXQUlJQUFGQUdGQmcwZ0FFaFFGUUZWQ1VZN3VRTzl1bll0VDhmN0Mvb1hHRGh2c0JzREN3Vlpia0g1WHNWbmdSait1U2FHM2RXTmZ6azhYUVRmN3UvQ1VKOExoWjBGaGdBN0t4VWJJamFXbGNTdzFqejA1OGdUZWhqNGRuODMrdVlMc3QyQ3lGN0ZSMXRqK09mYWhwYzJHTjdUaGV0UHpRQUEvTzIvTlhoclErTWRyOVBPek1SZ2o0R05aVGJ1ZmJPNkNWOEZxbU03Z01HSFBZcUErTmNxcVVRa0dnZ0V4b3NyWXltQVlRRGNFSjBDWUFwc0lENTJvVFVhQW13YnAxVnFkQ21BdDFybm9zNllOV3ZXekJVclZxeEk1WFp0b0ZRVWcxcmpXa1ROd1FLT0tNMTV2ZDRnZ0g4bEhnQ0EwdExTVHBLWmVaeW9IaThxSnlqMCtIaHgxNm85QUhtSng1QjQ1NTFnZjFraWdFQ1JVVldEa0JtcFRoUjdPd1hZb2NCT0NIYXFZb2NBTzRINDN3M29Uald3VTRFZHFyclRwYnJUdGpOM3hHTHRML05VQUFBZFlrbEVRVlN1WFZsWlZkVzdkKyt1NmR1M2IwMHFETzBjM2MrRkh3N1BnTlQ1ek9mcElqaDNvQnNuOVhMaHdXWFZDTzArdUlnN1o0QUxFNHN6NEs1WGV1ZDNFdVIzY3VHazNpNjhzeW1HcHo2cGdWM3ZkQUh3ZytFWk9PTm8xd0hiUFowRjV3OXhZNGpYd09ieWc5dGNGWWhoZDdVYlhUSUZJM3E2R2kzZ3VtVUxCaFhHZzcyN3VkMS9DOXFqNVdBQjExUnZPOUZvVVZHUkZZbEVSdFhFOUhjQXJnWmFxMnFqOXNvR1NsMHRIOFZDMUdJczRJam9JRDE2OU5nTDRNUEVBd0NncWtZa0VpbXFVUjBnYWd3QWRJQUFBeFF5QU5DQkFEcTNTUmhCSnVLL0lMMzd5d2M5OEpPUkNPSkRPQlBiQlFKTkRPZDB1MktJcVNDbmN5NUNWZ1JCTTZ3QW9nQnE0Zyt0QVNUeFhHb1VHaFZCRFZRUyt4QzliVm1idkxJR0hkWGR3SmlCQmtyS2JieitWUXlCWFRhNlpndk82T2ZDdDNxN2tKY2orTjlUTTNIWDBpckU2blNtbmQ3WGhTdFBpUGVFbGUxVnZQWlZGQnNqaXBncWVuVXpjTzRnRjQ3S016Q3Fyd3VWTmNBeksyc09hUGU4SWU3OXhkdldDaHV2cm8xaCswNGJ1Vm1DMC91NmNOcFJMdlJzWUk3VHFBMTh0TlhHMmYxZEdPd3gwQ1ZUR3V3aEhObkxnRWo4K0ErM3R2N2NOL2VjR1YvVzhKNzQ5N2ZERVpYblZIU3kwemxTZ2Fnc2NLcnR4RXpCMTVxbWVaK0s2d3FvRml2Z2FhM3JxK29aaGhnckRMV1BlUGprcEVtVHZ2L2pILy80eDhYRnhjZG5abVptYnR5NGNlT3ZmdldyWDc3ODhzdXZKQTV4VFowNjlmb2YvdkNIVngxenpESEhBTUNhTld2V3pKczM3NGsvL09FUGN3RWM4RzlOVlhYRmloVXJycjMyMmgvKzlyZS9mZVRNTTg4OG83S3lzdktwcDU1NjZ1YWJiNTRPSUZaN1hPMDVwNTkrK3VtMXowWHEvcGNWWE5PbVRidngybXV2dmU3b280OCt1cnk4dlB6VlYxLzk1eTIzM0hKTEtCUXkyN0RkWnNrRVNtT2FoS1VqaU9waEFVZEVUWktZY1hKNzRuRkFTYU9xWWxtV0QzQVBpTUVlSUVDaXdKTUJDZ3hFMDVjM1NBWUJrSkY0NE1CU1VKRVk2WWw2bjAyU1pyREh3TXFBamNmZXJkN2ZTMWE2VTdIV3RMR25Hamk3dnd1OXVnbEc5bkxoZ3kzeG5xemNMTUdrRStNdlo5c094WVBMcXJHblRoRzFiVWNNSDIrTDRZYlRNekhVWjJETVFCZVdsMFN4ZldmOG1PNDVnb3VPamY4NjJCQ3g4ZERiMWFqWjMwbW0rTXF5WWU1V2pCL2E4SytNOXpiSGNIWi9Gd3dCVHV4cFlIbkp3VDFzSi9XT0Y0Y3JBekhzUGNRUVVHcll2SWxaYjF5M3NISTVnTkZPWjJuWEZHL1BtNWoxaHRNeHZGN3ZlZ0IzdGZaMWcyYTRXaEE3eit2MUh0RjlmblBuenAwN1pjcVVLV3ZYcmwwN1o4NmNSL2JzMmJOcjVNaVIzeW91TGo0aFVjQzVYbnJwcFJjdnZQRENDMWVzV0xIaTNudnZ2Yy9sY3JuR2pSczM3dkhISC8vRGlCRWpSazZaTW1WSy9ldm01ZVhsdmZMS0svOTYvZlhYLy9YZWUrKzlOM255NU90dXV1bW1teXpMTXUrLy8vNWZBOENOTjk1NEl3QTgvUERERDVlVWxKVE1tVE5uVHIzTHlBc3Z2TEJnL1BqeDR4Y3NXTEJnL3Z6NWYrN2Z2My8vcTYrKytwclRUanZ0OUNGRGhvd0FzS2NOMmlWS0dlemVKNkkycGFwU1VWSFJiVjhzVm1RQVJhSmFaTnZvSVVBUnhDZ1NvSWRDaXhCZjhxQmRUdEp3MjdLMjZWeXNhOTZFYkFCQWRRejQ1YXRWMkZWMWNKR1Q3UVorYzBFMnN0ekFwOXRqK1AxNzhWNjBDNDV4N3krdTdscGFqYzNsRGZkd0ZYWVczUGU5TElnQVM3K080UitmSFh6K3pDVlYyTGJqNExZTkFlNzVYaFk4bmVPL05pWXZQSEFPbXJ1L213Vi9ydUNMb0kzZnZYUGcvVzNkY3dRUGpNMkNBSGowM1dwOFZ0cDJQWEJPVU5WWlJUN1B6TFp1WjhvemxZTnNsLzBCSUhsdDNWWnFrbklqaGxPZXVDSjduZE5KMmtvd0ZJNjRERDNWNC9HMCtEVmVmdm5sVnp6enpEUC9lUDc1NTUrZk1HSENsWWlQUnFpVkNhRDZoaHR1K09tY09YTWVlZlRSUngrOTRZWWJicWl6My9YS0s2OHNIanQyN05oenpqbm5uRGZmZlBQTjJoMjFQVnFYWG5ycEpTKzg4TUtMQUhEMDBVY1AvUHJycjc5YXZYcjE2dU9PTys2NHVqbHFlODVHalJvMXF1NzJLVk9tVEprN2QrN2N5Wk1uWC9lblAvM3B6N1hiSjAyYTlEOS8rOXZmL3Zxem4vMXM2cHc1Y3g1cDdYWmJZcnRsRFhhcHJQQjdDd3VQOUZwRXpjRWVPQ0pxVTRrSlNDb1NqeldIT3RheXJGd0FSVkdnU0lBaXdDZ1NWWjh0NkNvMnVrR2ttd0pkQlhZM1FMb0swRTJCYmppeUNWZmFsYldtM1dEeEJnQ1ZVZUFyeTBaeGtZR2p1bi96a29mNjRuL2Z0a01iTGQ0QUlMeEhVVkp1NCtoOEE0TTgzNXgvalBlYjh4c3EzZ0RBMW5nMlR6OVhnL3ZmMnhMRHhVUGRPTVpyb0ZNR3NMZk9SOEtSdlZ3UUFMdXFGSjhIdVhSZ1N6MXhSZmE2eVF2MlhhVFFsMWpFMVNmbEFoMzN4QlU1SGJaNEF3QUl6Q2pRQTBDTFgrZjExMS8vNDVxYW1wcXBVNmYrR0FjV2J3QlFEUUEvL09FUHI2cXNyS3ljTld2V3JmWDJ4MmJPbkRsNzdOaXhZeWRNbURDeGJnRUhBRnUzYnQxU1cwUUJ3TWFORzlldlc3ZHUzWUFCQXdZME5kOTExMTAzZWR1MmJkdVdMbDM2WnQrK2Zmdldidi9zczg4K0JZQXp6ampqckxvRlhHdTEyeEpHL0h0aEh2WkFvbGJHQW82STJnMlB4N01Md0M0MDQ4TkpmTDI3VUNlWHk5V3RScVNiRVVWWEVlbG1DN29LMEEyQ1hMWHREQkhKRUJHM3FtWUlrR0dydUVVMFF3VVpZaWYrcnNpQXFGc2hHUUprQ05TdEloa0F4clRaaTY3SDJuUG80WVdSdmZIOXVWbmZES0FveW8zLy9WREZXNjN0T3hSSDV3TUZuYjdaMXFOci9Qd3RGWWMrZjE5TjQ5bmUyeHpEK0tGdXVBemdoQjZ1QXlZcU9hbDN2RUQ4Y0t0OXdIMTdyV25wcHZnUTBtOGZWVDJyYlZxb1E3U3Z3TGdLQUtEWURDTjVzd0hPbTVpemZNb3psU2ZiTHAwSERxZXN0ZHlJWVhLSEw5NEFRTEZPQkQyTzVCSW5uSERDaWF0WHIxNWRXbG9hYnV5WVk0ODk5dGpWcTFldkRvZkR1K3J2Ky9qamoxY0J3SUFCQS9yWDM3ZDE2OVp0OWJkRklwSEk0TUdEbXp3QlQzRng4YkNjbkp5Y2twS1Nrb2IyZXp5ZWczcTdXcVBkbGpDQUhpb3RMNmFKV29vRkhCR2x0RVFQMzU3RW83UXQycmh1d2I2azNiUVZxejg5WkQyMXU0MDZBK0E3WmNhZjdEMUVnVldyS3JFYVFMYjdtd3ZrWk1UL3Z1Y0k3azByMjZ0WVo5a1k3REV3dk9jM0JWeEJKOEhSK1luWkp6ZTEzZXlUYjI3T0JBQk0rbGEzbVczV1NFTEFzczZDSWw3QUNUWVZlVHh2dFhXYmRUMXhSZlk2cUo0NWVVSFZHQldkQ09BTUFEM1JUb2NndDRIZGlOK0wrN2FvTEpnM01lc05wTWxTSTJMSUo3YXRJd0E4M2RKclpHZG5aMGVqMFliWEJVa3dETU9vTytsSFEyemJQdWkvWXhvNjUzRFhhYWp0OWV2WHI1OCtmZnIwaHZhWGw1ZEgycUxkbHJCdEREY00rYlN0MnlHcWp3VWNFVkVLeWMySy8xbDNJcENxS0pDVGNXQlIxcGdzOThIbjF4YUZtYTVEbis4MkRyMy8zYzB4RFBZWUdPb3prT1dPNTZxZHZLUjBwMkx6WVhyNHFCbEVkQjZ3QlBFSHBRczd1bGpFOVR5QW0xdDZpWktTa3BMRXJKS2RVVzh5a0ZycjE2OWYzOWd4STBlT0xBYmlNMUsyTk1QaDhoVVdGaFl1V3JUb1pTUm1rR3l2Ukl6eHNPVmlwM05RK3Vrdzk0MFFFWFVFblRNUFhTUWRsUmYvc1YyNjY1c0NMTHduWGhqMXpqdDhBZGV6Vy95WVlKMTE1R3J2dWZQbkh2cDhUNWRENy85a1d3elZNU0REQlJ4ZkZDL2NUdXJGdGQrSVdvdlg2MTBGd0JVTWxnMXI2VFdlZnZycGYzVHExS25USTQ4OGNsOER1enNuanZsN3AwNmRPajM4OE1OMzE5dHYzSEhISGJlcHF2N2xMMy81UzBzekFFQjFkWFYxUVVGQlFmM3RMNzc0NHFMQ3dzTENtMisrK2VmMTl5V0dSR2ExUmJ2TkZRcVZGUU8yZUwzZFB6L1NheEUxRjN2Z2lJamFrV084Qmd6QlFRdHRBMERmN2daOGlTTHJLK3ViM3F3MXBvM2VlUWI2ZGpmUXM2dnNYeDZndnNMT2duNkp5VSsrcURPWnlLWnlHd1dkWEJoUVlLQnJ0bUJuNWNIbjUyWUpobmdPL1g5K2xWSGd2OXRqT0xtUEN5TjZ4dGV5TzZxN0FWdmo5OGdSMFpFUkVRMmExaUp4NmNVQVdsUTR6SjQ5KzRIenp6Ly92Si8rOUtjM25IVFNTZC82NXovLytXcE5UVTNObVdlZWVjWjc3NzMzL3V6WnMyZmRmLy85RDQ4ZE8zYnN6My8rODUrUEhEbHl4R3V2dmZhNllSakcrUEhqeDQwWU1XTEVMYmZjY3V0bm4zMzIyWkc4bGs4KytlU1RVMDg5OWRTNWMrZk8zYkZqeDQ1cDA2Wk5BNEFISG5qZzF4TW1UTGowb1ljZWVtak1tREZqbGkxYjlyWmhHTWJKSjUvOHJmUFBQLzk4ajhmanFhaW9xR3J0ZHB2TjBJdGhZNUdreWZCZGFsL1lBMGRFMUk3a2QvcG1UYmE2TWx6QXBCUGoyMk0yc0tMTy9XVC8yUmpiWC9CZGMxSUdjaklPdnE3TEFINHdQQU1pOGFVS2xtMzg1dnlQdDluN2ovbitDZTZEMXBjeEJQamhDRGN5R3A2QThnQzFQVzNIK2VNTGp3UHhBbk5IQTBVaEViV0E3ZnF6cWs1TnpOcmJFdnRPT2VXVXMyZk5talVyTHk4djcvYmJiNy90dHR0dXV6VTdPenQ3eVpJbHRVTnlxMGVQSHYyZDIyKy8vWTZDZ29MQ0dUTm0zRGw5K3ZScHUzYnQyblhoaFJkZWRQLzk5emZVZTljc1AvbkpULzUzMWFwVnE2NjU1cHByeG8wYk42NTJlMFZGUmNWWlo1MTEycU9QUHZybzBLRkRoOTUxMTEyenAwK2ZQaTB2THk5dnlwUXBVeW9xS25hMFJidk5ZVmxXcnRvNkZlcjY4K0dQSm1wOVhBZU9pT2d3a2pHSlNlMDZjSHVyRloweUJlOXZpV0Y1U1F5N3FoUTl1aG9ZTzhTRjNvbmhrNitzaVdMUmx3Zk9RVEIyaUJzWEh4Y3Y4S3c5aXRlL2ltSkRtVUpWMGJPYmdlOE1kTzFmZW1EK3h6VUhGSUNHQUhlY2s3bi8rbCtHYkN4WkgwWFpYa1ZoWjhGM0I3a3h5R09ncE16ZVB5RkovWFhnNmw3cndiRlo2Sll0MkZXbHlNMFN6UDJnQmg5dVRVNFAzSjhtNXJUNTc3V0FaWjBsS3Y5SlBGM205eGFlMWRadEV0VVZNc05QMnFxYmkzeWVHVTVuU1VlQmtEWGJFT250OHhaZTQzUVdTazhjUWtsRTFJNjh1OW1HUDFkd1NoOFhUdWx6Y0pmWEIxdGllR24xd1JQSXZibzJpdXdNNEh1RDNmQjBGdnpQOElPNzRXd0ZGcXlLSGxDODFXNS8vUDBhVERzekU5MXpCRU45Qm9iNk1nODRadUhuVVhUTnd2NENyakcyQXU5dmllRzdnOXpJelJMc3F3RStLK1h3U2FMV0ZITWJkeHBSdThRMHpjZTlYbS9RNlR6cHhEUk52dzI1TGVxU3ZrNW5vZlRGSVpSRVJPMklyWXBIMzYzR0MxOUVFZHFsc0RWK2I5bGF5OFlmMzYvQkV4L1dOSGgvbkFKNC92TW83bGxhalhjM3h4RFpHejgzYWdPaFhZcTNOc1J3NTcrcnNHUjl3N09IbTdzVk01ZFU0OS9yb3JCMks2STJzSzhtM2h2MzIrWFYrTmRYaDV4MS9BQjFsd3Y0T0RHeENSRzFuaDc1K1ZzQVBCQ0Q4WmlxY2pSVmtxaXEyREIrRCtEWFBRc0t0anFkaDlJWC85RVRFUjFHTXRlQjZ3ajY1UnU0N2R2eEhyd0gzcXJHdW5EeWxnL2dFRXBLRjErcVpoWmFaVXRzdGY5VDVQUE1kRHBQT2dpRXJGbUdHR2VGUGZubkRoV3Bkam9QcFMvMndCRVJVYXM2bzE5ODZHZDRqMko5RW9zM29uUXlWS1RhamxWUEVNZzFBVE15MGVrOEhWM0FqRndtaGx4bHg2b25zSGdqcDdHQUl5S2lWcFB0eHY3Wko5L1pGQU83TG9uYVRsRlJrU1V3TGhUb1AxakV0WjJBR2JsTW9FK0xiVnhVVkZSa09aMkhpQVVjRVJHMW11OE1jaVBMSFYrcTRPMFMzdnhHMU5aOHZ2eFZvc1p3VVgwb0VMSm04WjY0MXFPcUVnaFpzMFgwQWRqR2lUNWYvaXFuTXhFQkxPQ0lpT2dJZmF1M0MvMExESXc3MW8wTGo0bFBidnpxMm1pREM0SVRVZXZ6K2ZKWHFWMHpFbUtjSGJRaUMwM1Q5RHVkS2RXWnB1a1BXWkhuRFRITzFHak5TWDUvZm9zV1RpZHFDeXpnaUlqb2lQem81QXpjY25ZbUxqeldEUkhnODZDTlY5YzJmZFpLSWpweVJVVkZWcGtuZjR3QTYyd1kyd01oYS9ZUkxQYWR0aXpMeWcyYTRidHNHTnNCckExNzhzL2xzRWxxYjFqQUVSSFJFU25mRjEreUlMSlhzZWpMS0I1OXQ3ckJwUTZJcUcwTkZhbjJld3R2aWJta3J5SFNPMmJMcHBBVm1SRUtsUlU3bmEyOUM0WEtpa05XWkViTWxrMEM5SXE1cEsvZlczZ3JKeXloOW9nTGVSTVIwUkdaOXM4cXB5TVFVUjJKTmNxdUNRYkxocWtkdXdZaWk0Tm14RmExRnhrR1ByV0JVaHNvelFSS1BSN1BMcWZ6SnBObFdiblZRQThqOGJCdERCY3h4aXRpQWh1TG9LNHpmYjc4TDV6T1NYUW9MT0NJaUlpSU9xREVmVnMzcWVyTnBsaytUQXhqdkVJbmltS1FDL0RHRkxsQk01enBkTTVraXRtb2RnbDJBVEJWc000dzVGUFljckhYVy9pNWlIRHNBS1VFRm5CRVJFUkVIVmlpTUZtVmVCQlJpdU05Y0VSRVJFUkVSQ21DQlJ3UkVSRVJFVkdLWUFGSFJFUkVSRVNVSWxqQUVSRVJFUkVScFFnV2NFUkVoN2ZiNlFEVUpQdytFUkZSaDhjQ2pvam84TFk3SFlDYWhOOG5JaUxxOEZqQUVSRWQzbktuQTFDVHZPMTBBQ0lpb3JiR0FvNkk2REJFNVRtbk05RGhpY29DcHpNUUVSRzFOUlp3UkVTSE1XOWkxaHRnTDF6N3BuZzc4WDBpSWlMcTBGakFFUkVkam9nYU1aa01hSVhUVWFnaFVtN1lNZ1VpNm5RU0lpS2l0c1lDam9pb0NaNjRJbnVkUUM1aUVkZmVTTGxBeHoxeFJmWTZwNU1RRVJFbEF3czRJcUltbWpjeFo3a1JNMDRHaDFPMkY4dU5HRTZaTnpHSDN3OGlJa29iYnFjREVCR2xraWV1eUY0SDFUTW5MNmdhbzZJVEFad0JvQ2VBTGc1SFN3ZTdFVjhxNEcxUldUQnZZdFliSERaSlJFVHBoZ1VjRVZGemllZzhZQW5pRHlJaUlxS2s0UkJLSWlJaUlpS2lGTUVDam9pSWlJaUlLRVd3Z0NNaUlpSWlJa29SdkFlT2lJaW9nMUpWTVUyekdJWjduTm82QW9KQlVIZ2h5QVdRa2FRWU5WRHNnc0NFWXAwWThnbnM2R0t2MTd0S09Ba05FVkd6c1lBaklpTHFZSUxCc21Fd1l0ZUdyTWg0aUN1bXRyMVlERHlyUUtsYlVLcXFwVjZ2ZDNjeXNwaW0yVVVNNlJFRmVvaWdoMjNyQ0JIM0N5RXJZZ1JOYXhGczE1Lzgvdnd2a3BHRmlLZ2pZQUZIUkVUVVFaU1dsZlZ4UmUzWkN2c0NFV09PeHVRaXZ6Ly9jeWN6SlFyRmRZa0hBRHdONE9aZ3NHeVl1UFJpTmV5M1FtYjRsYWhMN3VoWlVMRFZ1YVJFUkttQjk4QVJFUkdsdUM5Vk00Tm0rRDRqYXBmWXFwdGRvdjE4bm9MWlRoZHZoK0wzNTMvdTh4VE1kb24yczFXM3VHSzZLV2lHNy90U05kUHBiRVJFN1JrTE9DSWlvaFFXQ0FROCtWYlpHd29NRW8zMUtQSjVabmc4bmwxTzUyb3FqOGV6cThqbnVkT0EzUlBBNEVLcmJFa2dFUEE0bll1SXFMMWlBVWRFUkpTaVFxR3lZakV5UG9iYWIvbzlCUk44UGwvSTZVd3Q1ZlY2Z3o1UHdhVzIybStKTytPalVLaXMyT2xNUkVUdEVlK0JJeUlpU2tHaFVGbXhpdjJwUXE0czhoWXVjRHBQYTBqTVNqa2pZRWErZ05pZmhrSmx3MzIrL0ZWTzV5SWlhay9ZQTBkRVJKUmlBb0dBUjJHL3JKQXJpcndGSGFKNHE2dklXN0JBSVZjcTdKYzVuSktJNkVBczRJaUlpRkxJbDZxWmNHVStyOUQ1UmQ2Q2hVN25hU3Z4SWs2Zk5GeVpDem14Q1JIUk4xakFFUkVScFpBQ0t6SUxVTXZ2TFp6bGRKYTI1dmNXemxSb3BNQ0t6SFE2Q3hGUmU4RUNqb2lJS0VXVWxwWDFBVEROQmZzbmlmdkZPalFSVVFQMjlRQit1VDBTNmUxMEhpS2k5b0FGSEJFUlVZcHdSZTNacW5xUDErc05PcDBsV2J4ZWIxQlY3M0hIZExiVFdZaUkyZ1BPUWtsRVJKUUNnc0d5WVFyN0FyZUJmazVuU1RhM2dRZGpOallGZzJYSCtmMzVYemlkaDRqSVNleUJJeUlpYWdiRE5xcHEveTVBYnZJYWpsMHJJbk5TYVpIdTF1THhlSGFKSVhNZ3NXdWR6a0pFNURRV2NFUkVSTTFRNDhiVzJyOHJjS3lxdXRxNlRWVVZRTVpyVEY1czY3YmFMVnRlaEdCOC9HdEJSSlMrV01BUkVSRTFRNitDZ20wQWFvZnhaWWVzc2dsdDNhWnBtc1VBWW41Ly91ZHQzVlo3RlYvUTIxRFRMQi9tZEJZaUlpZXhnQ01pSW1vdTBUbmZQTkU1b1ZCWmNadTJaN2pIcWVyaU5tMGpCYWphaTJEb2VLZHpFQkU1aVpPWUVCRVJOWk92c0hCK3lJcGNEZUEwQUY0Vis1TmdLRElmZ2c5Z2FJbXEycTNabnRyNlhaZEwzaXd2TDgvcjNyMTd4WkZjNjg0Nzc1emg5L3Y5MTE5Ly9mKzJWcjVrdFdjWStGU2hFMXNqRnhGUnF1STRjaUlpb2hZSUJBSWVjV1VzQlpDMElYMHFlbmFSeC9QV0VWMURWVmVzV0xGaTFLaFJvMW9wVnRMYUMxalcyYUx5bU45YmVHeHJaQ01pU2tVY1FrbEVSTlFDUlVWRlZvWkxSZ0dZRDZEREw2cmRIdGhBS1FDdjB6bUlpSnpFQW82SWlLaUZDZ29LZHZxOWhkY2FzQWVMeUowQ0xBU3dyTFVmcXFvQ2VjZWwydUxoazVvQUFLZWZmdnJwZFovWDRabzJiZG92MXF4WnM2YXFxcW9xR0F3Ry8vem5QLy9KNS9QdEw1b3V1ZVNTaTFWVi8vNzN2Lys5N29ubm5YZmVlYXFxdi92ZDcvNnZHZTAxU3laUUNrM2kwZzFFUkVSRVJFVE5GVFREMWFacGRqbVNhL3c4UVZWMTQ4YU5HMnVmMXpsRVhuamhoUmRzMjdhZmZmYlpaNmRQbno3dGozLzg0eCtxcXFxcTFxNWR1eFpBNTlvRFgzcnBwWmRzMjdaSGpCZ3hQTEhKdlhyMTZ0V2JObTNhVkh0Y0U5cHJOc3V5Y29PaGNOWGhqeVFpSWlJaUluSklNQlNPV0pZMXFEV3VwYXI2emp2dnZGTi8rNVFwVTZhb3FsNTMzWFVITEpZOWFkS2svMUZWblRwMTZnMjEyL3IxNjNmVW5qMTc5aXhkdXZRTkFKZzZkZW9OcXFybm5udnVkNXJhWGt0c3Q2ekJRVE1jYm8xckVSRVJFUkVSdFltZ0dWNFRzS3l6V3VOYWpSVlU3Ny8vL2dkYnQyN2QycmVlb1VPSEhxdXF1bkRod3VmckhqOTkrdlJwcXFxVEprMzZmaVFTaWN5ZlAvL0o1clRYRWdITE9qdG9obGUzeHJXSWlJaUlpSWphUkRBVVhoeTByTyszeHJVYUs2ajI3dDI3Vnc5aDJiSmx5K3FkNGw2MWF0V3FhRFFhRFlWQ29hNWR1K1kzcDcyV0NGbldwS0FWWHRRYTF5SWlTbFZjQjQ2SWlLaWRFME0rc1cwZEFlRHB0bXJETUF4ai9mcjE2NmRQbno2OW9mM2w1ZVdSZXB0aWtVZ2s3SEs1WE5YVjFkV1ptWmsxYlpXdGxtMWp1R0hJcDIzZERoRVJFUkVSVVl1RlFxSGpnMmI0NjlhNFZtTTlZbXZXckZsaldaWUZ3TldVNjF4Ly9mWFhxNnBPbno1OVdpd1dpejMyMkdPUE5hZTlsZ2lha1EyaFVGbHhhMXlMaUlpSWlJaW9UYWlxQk0xd1NUQllkc1NMaGxkVlZWV3RXYk5tVGYzdDk5NTc3MzJxcWpmZmZQUE45ZmNOSGp4NE1JQ3MydWRISFhWVXY5MjdkKzkrOGNVWFh3U0FKNTU0NGduYnR1MkdGdXR1ckwzbUNvWEtpb09tdFZGVjVVaXZSVVJFUkVSRTFLYUNwdlZ3eUlyY2VhVFhlZmZkZDk5VlZaMDdkKzdjQng5ODhNSGE3WGw1ZVhucjFxMWJwNnI2Mm11dnZmYXJYLzNxbGx0dnZmVzJ4WXNYTDY2cHFhbkp5OHZMU3h3cXk1WXRlMnZ2M3IxNysvYnQyeGNBZkQ2ZnQ2S2lvaUpScUdVMXBiM21DbG1SR2NHUTlkdVduazlFUkVSRVJKUTB3V0Rac0tBWkRsdVdkVVFMV1o5NDRvbkhyMXk1Y21WTlRVM051blhyMXRYZDE2TkhqOEpISG5ua2tTMWJ0bXlwcWFtcHFhaW9xRmkyYk5teXE2KysrbW9BQWdBMzNIRERWRlhWTysrOGMwYmRjMis2NmFhYlZGWHZ2dnZ1ZTVyYVhsTWwxbitMQklObHg3WGtmQ0lpSWlJaW9xUUxtZUVuQXlGcmx0TTVraTBRc21hSHpQQjhwM01RRVJFUkVSRTFXV2xaV1orZ0dZNlpwdWwzT2t1eW1LYnBENXJoMlBaSXBMZlRXWWlJMmdQRDZRQkVSRVRVTkQzeTg3Y0FlQ0FHNDdGMG1NeERWY1dHOFhzQXYrNVpVTERWNlR4RVJFUkVSRVROOHFWcVpzaU1MQXVFckpsT1oybHJnWkExSzJSR2xuMnBtdWwwRmlJaUlpSWlvaFlKQkFLZVlDaThPV0JHSmpxZHBhMEV6TWhsUVN1OEtSQUllSnpPUWtSRVJFUkVkRVRpNjZLRm94MnhpQXVZa2N1Q1pqaktSYnVKaUlpSWlLakRDSVhLaW9PaDhPWkF5SnJWRWU2SlUxVUpoS3paUVN1OHFUVVdMU2NpNm9oUy9vYzlFUkZST2dzRUFoNjRNcDhIMUhMQi9vblg2dzA2bmFrbFROUDAyekIrTDVBQ08xWTlvYWlveUhJNkV4RlJlOFJaS0ltSWlGSllVVkdSVmViSkh5UEFPaHZHOWtESW1uMmtpMzBuazJWWnVVRXpmSmNOWXp1QXRXRlAvcmtzM29pSUdzY2VPQ0lpb2c1aWV5VFMyeDNUMmFxNFNBeVpBMXRlOVBueVZ6bWRxeUdoVUZreERMMVliWjBxZ3BlaUxybVRTd1VRRVIwZUN6Z2lJcUlPSmhnc0d3YUpYUU9SaXdHeFZlMUZob0ZQYmFEVUJrb3pnVktQeDdNckdWa3N5OHF0Qm5vWWlZZHRZN2lJTVI2d0JZcEZVTmVmL2Y3OEw1S1JoWWlvSTJBQlIwUkUxRUdwcXBobStUQVlPbDZodzZFWUJNQUxSUzRFeVZsYlRWRU53UzRBSmdUckJQSXBiRm5rOVhiL1hFUTBLUm1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RnJtL3dQRkdjZGo2OUt3TWdBQUFBQkpSVTVFcmtKZ2dnPT0iLAogICAiVHlwZSIgOiAibWluZCIsCiAgICJWZXJzaW9uIiA6ICIzNiIKfQo="/>
    </extobj>
  </extobjs>
</s:customData>
</file>

<file path=customXml/itemProps6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- -</cp:lastModifiedBy>
  <cp:revision>150</cp:revision>
  <dcterms:created xsi:type="dcterms:W3CDTF">2019-06-19T02:08:00Z</dcterms:created>
  <dcterms:modified xsi:type="dcterms:W3CDTF">2020-10-23T05:56:59Z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