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086225" y="2147570"/>
            <a:ext cx="4019550" cy="23279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105910" y="2169160"/>
            <a:ext cx="1130935" cy="11144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359650" y="2169160"/>
            <a:ext cx="725170" cy="1489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238115" y="2169160"/>
            <a:ext cx="2121535" cy="326390"/>
          </a:xfrm>
          <a:prstGeom prst="rect">
            <a:avLst/>
          </a:prstGeom>
          <a:solidFill>
            <a:schemeClr val="bg2">
              <a:lumMod val="50000"/>
            </a:schemeClr>
          </a:solidFill>
          <a:ln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237480" y="2495550"/>
            <a:ext cx="2121535" cy="326390"/>
          </a:xfrm>
          <a:prstGeom prst="rect">
            <a:avLst/>
          </a:prstGeom>
          <a:solidFill>
            <a:schemeClr val="bg2">
              <a:lumMod val="50000"/>
            </a:schemeClr>
          </a:solidFill>
          <a:ln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237480" y="2821940"/>
            <a:ext cx="2121535" cy="326390"/>
          </a:xfrm>
          <a:prstGeom prst="rect">
            <a:avLst/>
          </a:prstGeom>
          <a:solidFill>
            <a:schemeClr val="bg2">
              <a:lumMod val="50000"/>
            </a:schemeClr>
          </a:solidFill>
          <a:ln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237480" y="3148330"/>
            <a:ext cx="2121535" cy="326390"/>
          </a:xfrm>
          <a:prstGeom prst="rect">
            <a:avLst/>
          </a:prstGeom>
          <a:solidFill>
            <a:schemeClr val="bg2">
              <a:lumMod val="50000"/>
            </a:schemeClr>
          </a:solidFill>
          <a:ln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106545" y="3474720"/>
            <a:ext cx="3252470" cy="326390"/>
          </a:xfrm>
          <a:prstGeom prst="rect">
            <a:avLst/>
          </a:prstGeom>
          <a:solidFill>
            <a:schemeClr val="bg2">
              <a:lumMod val="50000"/>
            </a:schemeClr>
          </a:solidFill>
          <a:ln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107180" y="3801110"/>
            <a:ext cx="3977640" cy="326390"/>
          </a:xfrm>
          <a:prstGeom prst="rect">
            <a:avLst/>
          </a:prstGeom>
          <a:solidFill>
            <a:schemeClr val="bg2">
              <a:lumMod val="50000"/>
            </a:schemeClr>
          </a:solidFill>
          <a:ln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107180" y="4127500"/>
            <a:ext cx="3977640" cy="326390"/>
          </a:xfrm>
          <a:prstGeom prst="rect">
            <a:avLst/>
          </a:prstGeom>
          <a:solidFill>
            <a:schemeClr val="bg2">
              <a:lumMod val="50000"/>
            </a:schemeClr>
          </a:solidFill>
          <a:ln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51655" y="25419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浮动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402195" y="27292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浮动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79160" y="21475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/>
                </a:solidFill>
                <a:sym typeface="+mn-ea"/>
              </a:rPr>
              <a:t>行框</a:t>
            </a:r>
            <a:endParaRPr lang="zh-CN" altLang="en-US">
              <a:solidFill>
                <a:schemeClr val="bg2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4107180" y="1847850"/>
            <a:ext cx="845820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991735" y="164465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2"/>
                </a:solidFill>
              </a:rPr>
              <a:t>包含块</a:t>
            </a:r>
            <a:endParaRPr lang="zh-CN" altLang="en-US" sz="14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宽屏</PresentationFormat>
  <Paragraphs>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- -</cp:lastModifiedBy>
  <cp:revision>150</cp:revision>
  <dcterms:created xsi:type="dcterms:W3CDTF">2019-06-19T02:08:00Z</dcterms:created>
  <dcterms:modified xsi:type="dcterms:W3CDTF">2020-10-03T11:08:45Z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