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7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67330" y="1249680"/>
            <a:ext cx="6644640" cy="4593590"/>
          </a:xfrm>
          <a:prstGeom prst="rect">
            <a:avLst/>
          </a:prstGeom>
          <a:solidFill>
            <a:schemeClr val="bg2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55745" y="2309495"/>
            <a:ext cx="4080510" cy="247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17695" y="2651125"/>
            <a:ext cx="3356610" cy="1793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37430" y="2933700"/>
            <a:ext cx="2218690" cy="1510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466330" y="2650490"/>
            <a:ext cx="307975" cy="1793875"/>
          </a:xfrm>
          <a:prstGeom prst="round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511415" y="2651760"/>
            <a:ext cx="217805" cy="3168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205605" y="2309495"/>
            <a:ext cx="6972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bg2"/>
                </a:solidFill>
              </a:rPr>
              <a:t>border</a:t>
            </a:r>
            <a:endParaRPr lang="en-US" altLang="zh-CN" sz="1400">
              <a:solidFill>
                <a:schemeClr val="bg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17695" y="2650490"/>
            <a:ext cx="8166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padding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5563235" y="3393440"/>
            <a:ext cx="767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accent5">
                    <a:lumMod val="75000"/>
                  </a:schemeClr>
                </a:solidFill>
              </a:rPr>
              <a:t>content</a:t>
            </a:r>
            <a:endParaRPr lang="en-US" altLang="zh-CN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783830" y="1605915"/>
            <a:ext cx="1069340" cy="376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884160" y="16059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滚动条</a:t>
            </a:r>
            <a:endParaRPr lang="zh-CN" altLang="en-US"/>
          </a:p>
        </p:txBody>
      </p:sp>
      <p:cxnSp>
        <p:nvCxnSpPr>
          <p:cNvPr id="18" name="直接箭头连接符 17"/>
          <p:cNvCxnSpPr>
            <a:endCxn id="17" idx="2"/>
          </p:cNvCxnSpPr>
          <p:nvPr/>
        </p:nvCxnSpPr>
        <p:spPr>
          <a:xfrm flipV="1">
            <a:off x="7625080" y="1974215"/>
            <a:ext cx="693420" cy="103822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0"/>
            <a:endCxn id="5" idx="0"/>
          </p:cNvCxnSpPr>
          <p:nvPr/>
        </p:nvCxnSpPr>
        <p:spPr>
          <a:xfrm>
            <a:off x="6089650" y="1249680"/>
            <a:ext cx="6350" cy="1059815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96000" y="1714500"/>
            <a:ext cx="9010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offsetTop</a:t>
            </a:r>
            <a:endParaRPr lang="en-US" altLang="zh-CN" sz="1400"/>
          </a:p>
        </p:txBody>
      </p:sp>
      <p:cxnSp>
        <p:nvCxnSpPr>
          <p:cNvPr id="21" name="直接箭头连接符 20"/>
          <p:cNvCxnSpPr>
            <a:stCxn id="5" idx="1"/>
            <a:endCxn id="4" idx="1"/>
          </p:cNvCxnSpPr>
          <p:nvPr/>
        </p:nvCxnSpPr>
        <p:spPr>
          <a:xfrm flipH="1" flipV="1">
            <a:off x="2767330" y="3546475"/>
            <a:ext cx="1288415" cy="127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077845" y="3547110"/>
            <a:ext cx="9118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offsetLeft</a:t>
            </a:r>
            <a:endParaRPr lang="en-US" altLang="zh-CN" sz="1400"/>
          </a:p>
        </p:txBody>
      </p:sp>
      <p:sp>
        <p:nvSpPr>
          <p:cNvPr id="24" name="右大括号 23"/>
          <p:cNvSpPr/>
          <p:nvPr/>
        </p:nvSpPr>
        <p:spPr>
          <a:xfrm>
            <a:off x="8136255" y="2310130"/>
            <a:ext cx="376555" cy="2475865"/>
          </a:xfrm>
          <a:prstGeom prst="rightBrac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282940" y="3547110"/>
            <a:ext cx="1129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offsetHeight</a:t>
            </a:r>
            <a:endParaRPr lang="en-US" altLang="zh-CN" sz="1400"/>
          </a:p>
        </p:txBody>
      </p:sp>
      <p:sp>
        <p:nvSpPr>
          <p:cNvPr id="27" name="右大括号 26"/>
          <p:cNvSpPr/>
          <p:nvPr/>
        </p:nvSpPr>
        <p:spPr>
          <a:xfrm rot="5400000">
            <a:off x="5901690" y="2939415"/>
            <a:ext cx="376555" cy="4068445"/>
          </a:xfrm>
          <a:prstGeom prst="rightBrac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563235" y="5241290"/>
            <a:ext cx="10693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offsetWidth</a:t>
            </a:r>
            <a:endParaRPr lang="en-US" altLang="zh-CN" sz="1400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4417695" y="4280535"/>
            <a:ext cx="3048635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35" idx="1"/>
          </p:cNvCxnSpPr>
          <p:nvPr/>
        </p:nvCxnSpPr>
        <p:spPr>
          <a:xfrm>
            <a:off x="5922010" y="4270375"/>
            <a:ext cx="2030095" cy="126047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261225" y="2651760"/>
            <a:ext cx="0" cy="179324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34" idx="0"/>
          </p:cNvCxnSpPr>
          <p:nvPr/>
        </p:nvCxnSpPr>
        <p:spPr>
          <a:xfrm>
            <a:off x="7244080" y="3563620"/>
            <a:ext cx="1331595" cy="150685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952105" y="5070475"/>
            <a:ext cx="1246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clientHeight</a:t>
            </a:r>
            <a:endParaRPr lang="en-US" altLang="zh-CN" sz="1400"/>
          </a:p>
        </p:txBody>
      </p:sp>
      <p:sp>
        <p:nvSpPr>
          <p:cNvPr id="35" name="文本框 34"/>
          <p:cNvSpPr txBox="1"/>
          <p:nvPr/>
        </p:nvSpPr>
        <p:spPr>
          <a:xfrm>
            <a:off x="7952105" y="5377180"/>
            <a:ext cx="1246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clientWidth</a:t>
            </a:r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2767330" y="881380"/>
            <a:ext cx="1410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offsetParent</a:t>
            </a:r>
            <a:endParaRPr lang="en-US" altLang="zh-CN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WPS 演示</Application>
  <PresentationFormat>宽屏</PresentationFormat>
  <Paragraphs>22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- -</cp:lastModifiedBy>
  <cp:revision>151</cp:revision>
  <dcterms:created xsi:type="dcterms:W3CDTF">2019-06-19T02:08:00Z</dcterms:created>
  <dcterms:modified xsi:type="dcterms:W3CDTF">2020-10-25T05:52:53Z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