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80485" y="3413125"/>
            <a:ext cx="443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800">
                <a:solidFill>
                  <a:schemeClr val="bg2"/>
                </a:solidFill>
                <a:sym typeface="+mn-ea"/>
              </a:rPr>
              <a:t>https  ://  www.bilibili.com  /</a:t>
            </a:r>
            <a:endParaRPr lang="en-US" altLang="zh-CN" sz="2800">
              <a:solidFill>
                <a:schemeClr val="bg2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 rot="16200000">
            <a:off x="4157980" y="3721100"/>
            <a:ext cx="382270" cy="8096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16200000">
            <a:off x="6480810" y="2901950"/>
            <a:ext cx="382270" cy="24479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8191500" y="3971925"/>
            <a:ext cx="0" cy="308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29710" y="44958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2"/>
                </a:solidFill>
                <a:sym typeface="+mn-ea"/>
              </a:rPr>
              <a:t>协议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51905" y="44958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2"/>
                </a:solidFill>
              </a:rPr>
              <a:t>主机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71460" y="44958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2"/>
                </a:solidFill>
              </a:rPr>
              <a:t>路径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353300" y="2799715"/>
            <a:ext cx="2344420" cy="6134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443470" y="2922270"/>
            <a:ext cx="216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这里隐藏了端口 </a:t>
            </a:r>
            <a:r>
              <a:rPr lang="en-US" altLang="zh-CN">
                <a:solidFill>
                  <a:schemeClr val="bg2"/>
                </a:solidFill>
              </a:rPr>
              <a:t>:80</a:t>
            </a:r>
            <a:endParaRPr lang="en-US" altLang="zh-CN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WPS 演示</Application>
  <PresentationFormat>宽屏</PresentationFormat>
  <Paragraphs>10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- -</cp:lastModifiedBy>
  <cp:revision>150</cp:revision>
  <dcterms:created xsi:type="dcterms:W3CDTF">2019-06-19T02:08:00Z</dcterms:created>
  <dcterms:modified xsi:type="dcterms:W3CDTF">2020-09-25T07:01:51Z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