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70" r:id="rId3"/>
    <p:sldId id="257" r:id="rId4"/>
    <p:sldId id="258" r:id="rId5"/>
    <p:sldId id="260" r:id="rId6"/>
    <p:sldId id="262" r:id="rId7"/>
    <p:sldId id="263" r:id="rId8"/>
    <p:sldId id="266" r:id="rId9"/>
    <p:sldId id="264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8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5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9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3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8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1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2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8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2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3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2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1050B5-1B4A-4C5B-88A2-C163454C02F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F806B5-6A54-4B2D-A47A-B9875EBED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85C2-3204-B6C5-BB71-62E0C3A50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</a:t>
            </a:r>
            <a:r>
              <a:rPr lang="en-US" sz="4800" dirty="0"/>
              <a:t>To Seminar of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9EDF9-B0A6-A142-C48F-7A5131C4D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SPORTs TOURNAMENT SCHEDULE  POC</a:t>
            </a:r>
            <a:endParaRPr lang="en-IN" sz="4000" b="1" i="1" u="sng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9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7B2B9-12A7-99EA-702B-F88E8B9FE1D2}"/>
              </a:ext>
            </a:extLst>
          </p:cNvPr>
          <p:cNvSpPr txBox="1"/>
          <p:nvPr/>
        </p:nvSpPr>
        <p:spPr>
          <a:xfrm>
            <a:off x="0" y="103598"/>
            <a:ext cx="26661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 Conclusion:-</a:t>
            </a:r>
            <a:endParaRPr lang="en-IN" sz="18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38D16-5B83-EFCA-8071-4448D8E038AC}"/>
              </a:ext>
            </a:extLst>
          </p:cNvPr>
          <p:cNvSpPr txBox="1"/>
          <p:nvPr/>
        </p:nvSpPr>
        <p:spPr>
          <a:xfrm>
            <a:off x="0" y="882242"/>
            <a:ext cx="1192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The Sports Tournament Scheduler aims to revolutionize how sports tournaments are organized, providing a systematic approach to scheduling and communication, ultimately leading to more successful and enjoyable events.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44194-1985-A09E-F2D0-B76B8C7C0D4C}"/>
              </a:ext>
            </a:extLst>
          </p:cNvPr>
          <p:cNvSpPr txBox="1"/>
          <p:nvPr/>
        </p:nvSpPr>
        <p:spPr>
          <a:xfrm>
            <a:off x="0" y="2101333"/>
            <a:ext cx="22707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Benefits:-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C5DF9-51DC-7B4B-44D7-69A992DCC969}"/>
              </a:ext>
            </a:extLst>
          </p:cNvPr>
          <p:cNvSpPr txBox="1"/>
          <p:nvPr/>
        </p:nvSpPr>
        <p:spPr>
          <a:xfrm>
            <a:off x="43178" y="2703056"/>
            <a:ext cx="11841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Improved efficiency in scheduling and resource management.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Enhanced communication among all stakeholders.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Accurate tracking of results and statistics.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A better experience for players and spectators</a:t>
            </a:r>
            <a:r>
              <a:rPr lang="en-IN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1DDCA-5817-D290-6DCD-894A99BA45D2}"/>
              </a:ext>
            </a:extLst>
          </p:cNvPr>
          <p:cNvSpPr txBox="1"/>
          <p:nvPr/>
        </p:nvSpPr>
        <p:spPr>
          <a:xfrm>
            <a:off x="0" y="4308426"/>
            <a:ext cx="61651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References:-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873D5A-AFAD-8574-8942-3211C33C521D}"/>
              </a:ext>
            </a:extLst>
          </p:cNvPr>
          <p:cNvSpPr txBox="1"/>
          <p:nvPr/>
        </p:nvSpPr>
        <p:spPr>
          <a:xfrm>
            <a:off x="339365" y="4992462"/>
            <a:ext cx="87952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Research papers on sports management systems.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Existing tournament management software for benchmarking.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 User feedback from current tournament organizers and participants.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3593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6E159E-24CC-3F54-0630-6DBCBEE9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563FB8-3846-9652-7938-4B260FDC184D}"/>
              </a:ext>
            </a:extLst>
          </p:cNvPr>
          <p:cNvSpPr txBox="1"/>
          <p:nvPr/>
        </p:nvSpPr>
        <p:spPr>
          <a:xfrm>
            <a:off x="2275050" y="867265"/>
            <a:ext cx="96310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CC0000"/>
                </a:solidFill>
              </a:rPr>
              <a:t>  </a:t>
            </a:r>
            <a:r>
              <a:rPr lang="en-US" sz="4400" b="1" i="1" u="sng" dirty="0" err="1">
                <a:solidFill>
                  <a:srgbClr val="CC0000"/>
                </a:solidFill>
              </a:rPr>
              <a:t>Kishkinda</a:t>
            </a:r>
            <a:r>
              <a:rPr lang="en-US" sz="4400" b="1" i="1" u="sng" dirty="0">
                <a:solidFill>
                  <a:srgbClr val="CC0000"/>
                </a:solidFill>
              </a:rPr>
              <a:t> university</a:t>
            </a:r>
          </a:p>
          <a:p>
            <a:r>
              <a:rPr lang="en-IN" sz="2400" b="1" i="1" u="sng" dirty="0">
                <a:solidFill>
                  <a:schemeClr val="accent3">
                    <a:lumMod val="50000"/>
                  </a:schemeClr>
                </a:solidFill>
              </a:rPr>
              <a:t>ADVANCING KNOWLEDGE TRANSFORMING LIVES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7BF86-00C2-3A23-A933-363ADB4AA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6" y="165035"/>
            <a:ext cx="2206364" cy="2206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DE6F9B-420A-F006-224A-AB35AB649C2D}"/>
              </a:ext>
            </a:extLst>
          </p:cNvPr>
          <p:cNvSpPr txBox="1"/>
          <p:nvPr/>
        </p:nvSpPr>
        <p:spPr>
          <a:xfrm>
            <a:off x="950560" y="2249050"/>
            <a:ext cx="1029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</a:t>
            </a:r>
            <a:r>
              <a:rPr lang="en-US" b="1" dirty="0"/>
              <a:t>DEPARTMENT OF COMPUTER SCIENCE AND ENGINEERING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B59AF-F75A-242B-E10E-883D81F7C2BF}"/>
              </a:ext>
            </a:extLst>
          </p:cNvPr>
          <p:cNvSpPr txBox="1"/>
          <p:nvPr/>
        </p:nvSpPr>
        <p:spPr>
          <a:xfrm>
            <a:off x="1278902" y="2861394"/>
            <a:ext cx="96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PROJECT TEAM MEMBERS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CBA71-BD7B-BF11-64A7-63DED7797E4C}"/>
              </a:ext>
            </a:extLst>
          </p:cNvPr>
          <p:cNvSpPr txBox="1"/>
          <p:nvPr/>
        </p:nvSpPr>
        <p:spPr>
          <a:xfrm>
            <a:off x="2867319" y="3289072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NAMES:-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3DE9F-33B9-50DC-EBE9-63442908B9A4}"/>
              </a:ext>
            </a:extLst>
          </p:cNvPr>
          <p:cNvSpPr txBox="1"/>
          <p:nvPr/>
        </p:nvSpPr>
        <p:spPr>
          <a:xfrm>
            <a:off x="8158115" y="3218631"/>
            <a:ext cx="116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REG NO: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EE980-7B83-9B7D-4F5D-C1DD3B0AE326}"/>
              </a:ext>
            </a:extLst>
          </p:cNvPr>
          <p:cNvSpPr txBox="1"/>
          <p:nvPr/>
        </p:nvSpPr>
        <p:spPr>
          <a:xfrm>
            <a:off x="3112415" y="3766887"/>
            <a:ext cx="2666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DHANUSH JADHAV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DEEPAK 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JAFFAR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JAGADESH 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SHOAIB MALLIK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K.PREM KUMAR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3D385-926C-2871-0BFB-55BC61A48008}"/>
              </a:ext>
            </a:extLst>
          </p:cNvPr>
          <p:cNvSpPr txBox="1"/>
          <p:nvPr/>
        </p:nvSpPr>
        <p:spPr>
          <a:xfrm>
            <a:off x="8575223" y="3766887"/>
            <a:ext cx="2666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BTech-cse040</a:t>
            </a:r>
          </a:p>
          <a:p>
            <a:r>
              <a:rPr lang="en-US" dirty="0"/>
              <a:t>BTech-cse028</a:t>
            </a:r>
          </a:p>
          <a:p>
            <a:r>
              <a:rPr lang="en-US" dirty="0"/>
              <a:t>BTech-cse054</a:t>
            </a:r>
          </a:p>
          <a:p>
            <a:r>
              <a:rPr lang="en-US" dirty="0"/>
              <a:t>BTech-cse041</a:t>
            </a:r>
          </a:p>
          <a:p>
            <a:r>
              <a:rPr lang="en-US" dirty="0"/>
              <a:t>BTech-cse098</a:t>
            </a:r>
          </a:p>
          <a:p>
            <a:r>
              <a:rPr lang="en-US" dirty="0"/>
              <a:t>BTech-cse044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EDAB8-A310-716E-070A-0084050DD6B7}"/>
              </a:ext>
            </a:extLst>
          </p:cNvPr>
          <p:cNvSpPr txBox="1"/>
          <p:nvPr/>
        </p:nvSpPr>
        <p:spPr>
          <a:xfrm>
            <a:off x="139774" y="282805"/>
            <a:ext cx="10298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Introduction To the Sports Tournament Scheduler </a:t>
            </a:r>
            <a:r>
              <a:rPr lang="en-IN" sz="3200" b="1" i="1" u="sng" dirty="0" err="1">
                <a:solidFill>
                  <a:schemeClr val="accent1">
                    <a:lumMod val="75000"/>
                  </a:schemeClr>
                </a:solidFill>
              </a:rPr>
              <a:t>Poc</a:t>
            </a: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56E65-6364-F3F2-309E-B406D75047C5}"/>
              </a:ext>
            </a:extLst>
          </p:cNvPr>
          <p:cNvSpPr txBox="1"/>
          <p:nvPr/>
        </p:nvSpPr>
        <p:spPr>
          <a:xfrm>
            <a:off x="399840" y="1904216"/>
            <a:ext cx="6510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The Sports Tournament Scheduler is designed to streamline the organization and management of sports events.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It addresses the complexities involved in scheduling matches, managing teams, and facilitating communication among participants.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EE520-1CE6-5A3C-4B53-3BE1CA4A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82" y="1740625"/>
            <a:ext cx="4015819" cy="33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EDAB8-A310-716E-070A-0084050DD6B7}"/>
              </a:ext>
            </a:extLst>
          </p:cNvPr>
          <p:cNvSpPr txBox="1"/>
          <p:nvPr/>
        </p:nvSpPr>
        <p:spPr>
          <a:xfrm>
            <a:off x="139774" y="282805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Objective:-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56E65-6364-F3F2-309E-B406D75047C5}"/>
              </a:ext>
            </a:extLst>
          </p:cNvPr>
          <p:cNvSpPr txBox="1"/>
          <p:nvPr/>
        </p:nvSpPr>
        <p:spPr>
          <a:xfrm>
            <a:off x="139774" y="1018096"/>
            <a:ext cx="11543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To automate the scheduling process of sports tournaments.- To enhance communication between organizers, teams, and players.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To provide real-time updates and notifications.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To ensure efficient resource allocation and venue management.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2C65A-70B3-C494-313A-75AFF5B7DE13}"/>
              </a:ext>
            </a:extLst>
          </p:cNvPr>
          <p:cNvSpPr txBox="1"/>
          <p:nvPr/>
        </p:nvSpPr>
        <p:spPr>
          <a:xfrm>
            <a:off x="139774" y="2957088"/>
            <a:ext cx="452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Existing System:-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CFBD5-4949-3C81-2F03-277271784821}"/>
              </a:ext>
            </a:extLst>
          </p:cNvPr>
          <p:cNvSpPr txBox="1"/>
          <p:nvPr/>
        </p:nvSpPr>
        <p:spPr>
          <a:xfrm>
            <a:off x="139774" y="4006392"/>
            <a:ext cx="11617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Currently, tournament scheduling often relies on manual processes, spreadsheets, and basic software tools. This leads to:-</a:t>
            </a:r>
          </a:p>
          <a:p>
            <a:r>
              <a:rPr lang="en-IN" sz="20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High chances of scheduling conflicts.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Inefficient communication among participants.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Difficulty in tracking match results and player statistics.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296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EDAB8-A310-716E-070A-0084050DD6B7}"/>
              </a:ext>
            </a:extLst>
          </p:cNvPr>
          <p:cNvSpPr txBox="1"/>
          <p:nvPr/>
        </p:nvSpPr>
        <p:spPr>
          <a:xfrm>
            <a:off x="139774" y="282805"/>
            <a:ext cx="3636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Proposed System:-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90F84-9B60-9ABE-9333-AB57F5188F77}"/>
              </a:ext>
            </a:extLst>
          </p:cNvPr>
          <p:cNvSpPr txBox="1"/>
          <p:nvPr/>
        </p:nvSpPr>
        <p:spPr>
          <a:xfrm>
            <a:off x="131975" y="1225484"/>
            <a:ext cx="1192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The proposed system will offer a centralized platform for:-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Scheduling matches based on team availability 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Sending automated notifications and updates.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Providing an online portal for teams to register and manage their profiles.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Integrating results and statistics tracking.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BF1F3-5966-D9FB-5C39-8EA6AD774193}"/>
              </a:ext>
            </a:extLst>
          </p:cNvPr>
          <p:cNvSpPr txBox="1"/>
          <p:nvPr/>
        </p:nvSpPr>
        <p:spPr>
          <a:xfrm>
            <a:off x="65987" y="5388389"/>
            <a:ext cx="1206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To create a user-friendly, efficient, and comprehensive sports tournament management system that enhances the overall experience for organizers, teams, and spectators.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213EF-8B92-CFBA-38C9-007C63D27ECF}"/>
              </a:ext>
            </a:extLst>
          </p:cNvPr>
          <p:cNvSpPr txBox="1"/>
          <p:nvPr/>
        </p:nvSpPr>
        <p:spPr>
          <a:xfrm>
            <a:off x="139774" y="4445710"/>
            <a:ext cx="2651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Vision:-</a:t>
            </a:r>
          </a:p>
        </p:txBody>
      </p:sp>
    </p:spTree>
    <p:extLst>
      <p:ext uri="{BB962C8B-B14F-4D97-AF65-F5344CB8AC3E}">
        <p14:creationId xmlns:p14="http://schemas.microsoft.com/office/powerpoint/2010/main" val="4157827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EDAB8-A310-716E-070A-0084050DD6B7}"/>
              </a:ext>
            </a:extLst>
          </p:cNvPr>
          <p:cNvSpPr txBox="1"/>
          <p:nvPr/>
        </p:nvSpPr>
        <p:spPr>
          <a:xfrm>
            <a:off x="139774" y="282805"/>
            <a:ext cx="5362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Requirements Specification:-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90F84-9B60-9ABE-9333-AB57F5188F77}"/>
              </a:ext>
            </a:extLst>
          </p:cNvPr>
          <p:cNvSpPr txBox="1"/>
          <p:nvPr/>
        </p:nvSpPr>
        <p:spPr>
          <a:xfrm>
            <a:off x="297133" y="1432873"/>
            <a:ext cx="81492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600" dirty="0"/>
              <a:t>1</a:t>
            </a:r>
            <a:r>
              <a:rPr lang="en-IN" sz="2800" dirty="0"/>
              <a:t>. </a:t>
            </a:r>
            <a:r>
              <a:rPr lang="en-IN" sz="2800" b="1" dirty="0"/>
              <a:t>Functional</a:t>
            </a:r>
            <a:r>
              <a:rPr lang="en-IN" sz="2800" dirty="0"/>
              <a:t> </a:t>
            </a:r>
            <a:r>
              <a:rPr lang="en-IN" sz="2800" b="1" dirty="0"/>
              <a:t>Requirements</a:t>
            </a:r>
            <a:r>
              <a:rPr lang="en-IN" sz="36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User registration and authentication.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Match scheduling .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Real-time score updates.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Results input and statistics tracking.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2. *</a:t>
            </a:r>
            <a:r>
              <a:rPr lang="en-IN" sz="2800" b="1" dirty="0"/>
              <a:t>Non-Functional Requirements</a:t>
            </a:r>
            <a:r>
              <a:rPr lang="en-IN" sz="2000" dirty="0"/>
              <a:t>: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Useability: Intuitive(having the ability to understand) interface for all users.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Performance: Quick response times for user actions.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Security: Data protection for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1156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EDAB8-A310-716E-070A-0084050DD6B7}"/>
              </a:ext>
            </a:extLst>
          </p:cNvPr>
          <p:cNvSpPr txBox="1"/>
          <p:nvPr/>
        </p:nvSpPr>
        <p:spPr>
          <a:xfrm>
            <a:off x="139774" y="282805"/>
            <a:ext cx="630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System Architecture components:-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90F84-9B60-9ABE-9333-AB57F5188F77}"/>
              </a:ext>
            </a:extLst>
          </p:cNvPr>
          <p:cNvSpPr txBox="1"/>
          <p:nvPr/>
        </p:nvSpPr>
        <p:spPr>
          <a:xfrm>
            <a:off x="139774" y="867580"/>
            <a:ext cx="85046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</a:t>
            </a:r>
            <a:r>
              <a:rPr lang="en-IN" sz="2000" b="1" dirty="0"/>
              <a:t>User Interface(UI):-</a:t>
            </a:r>
            <a:r>
              <a:rPr lang="en-IN" sz="2000" dirty="0"/>
              <a:t>  like </a:t>
            </a:r>
            <a:r>
              <a:rPr lang="en-IN" sz="2000" dirty="0" err="1"/>
              <a:t>paytm</a:t>
            </a:r>
            <a:r>
              <a:rPr lang="en-IN" sz="2000" dirty="0"/>
              <a:t> events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Web Application</a:t>
            </a:r>
            <a:r>
              <a:rPr lang="en-IN" sz="2000" dirty="0"/>
              <a:t>:- For users to interact with the system.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Login/Register</a:t>
            </a:r>
            <a:r>
              <a:rPr lang="en-IN" sz="2000" dirty="0"/>
              <a:t>:- User authentication and profile management.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Dashboard</a:t>
            </a:r>
            <a:r>
              <a:rPr lang="en-IN" sz="2000" dirty="0"/>
              <a:t>:- Overview of tournaments, upcoming matches, and notifications.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Tournament Creation</a:t>
            </a:r>
            <a:r>
              <a:rPr lang="en-IN" sz="2000" dirty="0"/>
              <a:t>:- Form for users to set up new tournaments.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Match Scheduling</a:t>
            </a:r>
            <a:r>
              <a:rPr lang="en-IN" sz="2000" dirty="0"/>
              <a:t>:- Interface to schedule matches and manage team assignments.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Notification</a:t>
            </a:r>
            <a:r>
              <a:rPr lang="en-IN" sz="2000" dirty="0"/>
              <a:t>s:- Real-time updates for team players.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F1FFE-A107-FC72-817C-F701C78CC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01" y="1357460"/>
            <a:ext cx="4348899" cy="22105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3DE463-0065-AB83-774E-EDCF3A3536E4}"/>
              </a:ext>
            </a:extLst>
          </p:cNvPr>
          <p:cNvSpPr txBox="1"/>
          <p:nvPr/>
        </p:nvSpPr>
        <p:spPr>
          <a:xfrm>
            <a:off x="110737" y="3668347"/>
            <a:ext cx="73741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2. </a:t>
            </a:r>
            <a:r>
              <a:rPr lang="en-IN" sz="2000" b="1" dirty="0"/>
              <a:t>BACKEND SERVICES:-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APP Layer</a:t>
            </a:r>
            <a:r>
              <a:rPr lang="en-IN" sz="2000" dirty="0"/>
              <a:t>:- Restful services to handle requests from the UI.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Authentication Service</a:t>
            </a:r>
            <a:r>
              <a:rPr lang="en-IN" sz="2000" dirty="0"/>
              <a:t>:- Manages user login, registration, and sessions.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Tournament Management Service</a:t>
            </a:r>
            <a:r>
              <a:rPr lang="en-IN" sz="2000" dirty="0"/>
              <a:t>:- Handles creation, updating, and deletion of tournaments.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Match Scheduling Service</a:t>
            </a:r>
            <a:r>
              <a:rPr lang="en-IN" sz="2000" dirty="0"/>
              <a:t>:- Algorithms for scheduling matches based on availability.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Notification Service</a:t>
            </a:r>
            <a:r>
              <a:rPr lang="en-IN" sz="2000" dirty="0"/>
              <a:t>:- Sends updates via email, SMS, or in-app notification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F269A-D7E2-3CF8-AE1B-781E63EA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515" y="4085938"/>
            <a:ext cx="4273485" cy="2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00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90F84-9B60-9ABE-9333-AB57F5188F77}"/>
              </a:ext>
            </a:extLst>
          </p:cNvPr>
          <p:cNvSpPr txBox="1"/>
          <p:nvPr/>
        </p:nvSpPr>
        <p:spPr>
          <a:xfrm>
            <a:off x="92639" y="58145"/>
            <a:ext cx="10295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3. </a:t>
            </a:r>
            <a:r>
              <a:rPr lang="en-IN" sz="2400" b="1" dirty="0"/>
              <a:t>DATA BASE</a:t>
            </a:r>
            <a:r>
              <a:rPr lang="en-IN" sz="2800" b="1" dirty="0"/>
              <a:t>:-</a:t>
            </a:r>
          </a:p>
          <a:p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BCDD6-0DA0-ACFF-BD66-F96260A3A4D4}"/>
              </a:ext>
            </a:extLst>
          </p:cNvPr>
          <p:cNvSpPr txBox="1"/>
          <p:nvPr/>
        </p:nvSpPr>
        <p:spPr>
          <a:xfrm>
            <a:off x="0" y="658308"/>
            <a:ext cx="9114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User Database</a:t>
            </a:r>
            <a:r>
              <a:rPr lang="en-IN" sz="2000" dirty="0"/>
              <a:t>: Stores user information.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Tournament Database</a:t>
            </a:r>
            <a:r>
              <a:rPr lang="en-IN" sz="2000" dirty="0"/>
              <a:t>: Information about tournaments, including teams, schedules, and results.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Match Database</a:t>
            </a:r>
            <a:r>
              <a:rPr lang="en-IN" sz="2000" dirty="0"/>
              <a:t>: Details about matches, scores, and statistics.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Notification Database</a:t>
            </a:r>
            <a:r>
              <a:rPr lang="en-IN" sz="2000" dirty="0"/>
              <a:t>: Records of sent notifications and user preferences.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8E614-422B-3658-DDC7-ED5322E8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91" y="58145"/>
            <a:ext cx="3082209" cy="2590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895AA-34A4-BCDB-1FA4-7FFB510BCAC5}"/>
              </a:ext>
            </a:extLst>
          </p:cNvPr>
          <p:cNvSpPr txBox="1"/>
          <p:nvPr/>
        </p:nvSpPr>
        <p:spPr>
          <a:xfrm>
            <a:off x="0" y="4259997"/>
            <a:ext cx="101731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Payment Gateway</a:t>
            </a:r>
            <a:r>
              <a:rPr lang="en-IN" sz="2000" dirty="0"/>
              <a:t>: For processing tournament registration fees.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Calendar API</a:t>
            </a:r>
            <a:r>
              <a:rPr lang="en-IN" sz="2000" dirty="0"/>
              <a:t>: Sync tournaments with users' calendars (Google Calendar, Outlook, etc.).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Social Media API</a:t>
            </a:r>
            <a:r>
              <a:rPr lang="en-IN" sz="2000" dirty="0"/>
              <a:t>: Share tournament information and updates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6BE23-4613-77C0-3FBD-482E8E4B1710}"/>
              </a:ext>
            </a:extLst>
          </p:cNvPr>
          <p:cNvSpPr txBox="1"/>
          <p:nvPr/>
        </p:nvSpPr>
        <p:spPr>
          <a:xfrm>
            <a:off x="92639" y="3636749"/>
            <a:ext cx="6122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 </a:t>
            </a:r>
            <a:r>
              <a:rPr lang="en-IN" sz="2400" b="1" dirty="0"/>
              <a:t>Third-Party Integrations:-</a:t>
            </a:r>
          </a:p>
          <a:p>
            <a:endParaRPr lang="en-I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56D355-47B8-2AF3-3681-49E95100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041" y="3844498"/>
            <a:ext cx="2925959" cy="26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6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EDAB8-A310-716E-070A-0084050DD6B7}"/>
              </a:ext>
            </a:extLst>
          </p:cNvPr>
          <p:cNvSpPr txBox="1"/>
          <p:nvPr/>
        </p:nvSpPr>
        <p:spPr>
          <a:xfrm>
            <a:off x="139774" y="28280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b="1" i="1" u="sng" dirty="0">
                <a:solidFill>
                  <a:schemeClr val="accent1">
                    <a:lumMod val="75000"/>
                  </a:schemeClr>
                </a:solidFill>
              </a:rPr>
              <a:t>Modules:-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90F84-9B60-9ABE-9333-AB57F5188F77}"/>
              </a:ext>
            </a:extLst>
          </p:cNvPr>
          <p:cNvSpPr txBox="1"/>
          <p:nvPr/>
        </p:nvSpPr>
        <p:spPr>
          <a:xfrm>
            <a:off x="131975" y="867580"/>
            <a:ext cx="11928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 </a:t>
            </a:r>
            <a:r>
              <a:rPr lang="en-IN" sz="2000" b="1" dirty="0"/>
              <a:t>User Management Module</a:t>
            </a:r>
            <a:r>
              <a:rPr lang="en-IN" sz="2000" dirty="0"/>
              <a:t>*:-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Registration, login, and profile management.  </a:t>
            </a:r>
          </a:p>
          <a:p>
            <a:r>
              <a:rPr lang="en-IN" sz="2000" dirty="0"/>
              <a:t> 2. *</a:t>
            </a:r>
            <a:r>
              <a:rPr lang="en-IN" sz="2000" b="1" dirty="0"/>
              <a:t>Scheduling Module</a:t>
            </a:r>
            <a:r>
              <a:rPr lang="en-IN" sz="2000" dirty="0"/>
              <a:t>*:-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Match scheduling, venue assignment, and conflict resolution.</a:t>
            </a:r>
          </a:p>
          <a:p>
            <a:r>
              <a:rPr lang="en-IN" sz="2000" dirty="0"/>
              <a:t>3. *</a:t>
            </a:r>
            <a:r>
              <a:rPr lang="en-IN" sz="2000" b="1" dirty="0"/>
              <a:t>Notification Module</a:t>
            </a:r>
            <a:r>
              <a:rPr lang="en-IN" sz="2000" dirty="0"/>
              <a:t>*:-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Automated alerts for teams and participants.</a:t>
            </a:r>
          </a:p>
          <a:p>
            <a:r>
              <a:rPr lang="en-IN" sz="2000" dirty="0"/>
              <a:t>4. *</a:t>
            </a:r>
            <a:r>
              <a:rPr lang="en-IN" sz="2000" b="1" dirty="0"/>
              <a:t>Results Management Module</a:t>
            </a:r>
            <a:r>
              <a:rPr lang="en-IN" sz="2000" dirty="0"/>
              <a:t>*:-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Input and display match results and statistics.</a:t>
            </a:r>
          </a:p>
          <a:p>
            <a:r>
              <a:rPr lang="en-IN" sz="2000" dirty="0"/>
              <a:t>5. *</a:t>
            </a:r>
            <a:r>
              <a:rPr lang="en-IN" sz="2000" b="1" dirty="0"/>
              <a:t>Reporting Module</a:t>
            </a:r>
            <a:r>
              <a:rPr lang="en-IN" sz="2000" dirty="0"/>
              <a:t>*:-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 Generate reports on team performance, match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B7944-CB8A-4E12-B2AC-B46B29C73330}"/>
              </a:ext>
            </a:extLst>
          </p:cNvPr>
          <p:cNvSpPr txBox="1"/>
          <p:nvPr/>
        </p:nvSpPr>
        <p:spPr>
          <a:xfrm>
            <a:off x="139774" y="409923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i="1" u="sng" dirty="0">
                <a:solidFill>
                  <a:schemeClr val="accent1">
                    <a:lumMod val="75000"/>
                  </a:schemeClr>
                </a:solidFill>
              </a:rPr>
              <a:t>OUTPUT:-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9ADAA-FE5E-1516-D822-5FA029EB7A0E}"/>
              </a:ext>
            </a:extLst>
          </p:cNvPr>
          <p:cNvSpPr txBox="1"/>
          <p:nvPr/>
        </p:nvSpPr>
        <p:spPr>
          <a:xfrm>
            <a:off x="131975" y="4986682"/>
            <a:ext cx="110929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/>
              <a:t> A fully functional web or mobile application that facilitates tournament management, with features for scheduling, notifications, and results tracking.</a:t>
            </a:r>
          </a:p>
        </p:txBody>
      </p:sp>
    </p:spTree>
    <p:extLst>
      <p:ext uri="{BB962C8B-B14F-4D97-AF65-F5344CB8AC3E}">
        <p14:creationId xmlns:p14="http://schemas.microsoft.com/office/powerpoint/2010/main" val="1214654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351</TotalTime>
  <Words>758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Welcome To Seminar of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Gaming</dc:creator>
  <cp:lastModifiedBy>Deepak Gaming</cp:lastModifiedBy>
  <cp:revision>33</cp:revision>
  <dcterms:created xsi:type="dcterms:W3CDTF">2024-09-26T06:14:46Z</dcterms:created>
  <dcterms:modified xsi:type="dcterms:W3CDTF">2024-09-27T09:02:19Z</dcterms:modified>
</cp:coreProperties>
</file>