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2006/9/7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李俊鵬 Nate.Lee/TY/TSMT</dc:creator>
  <dcterms:created xsi:type="dcterms:W3CDTF">2019-01-10T05:54:06Z</dcterms:created>
</cp:coreProperties>
</file>