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701" r:id="rId4"/>
  </p:sldMasterIdLst>
  <p:notesMasterIdLst>
    <p:notesMasterId r:id="rId22"/>
  </p:notesMasterIdLst>
  <p:handoutMasterIdLst>
    <p:handoutMasterId r:id="rId23"/>
  </p:handoutMasterIdLst>
  <p:sldIdLst>
    <p:sldId id="321" r:id="rId5"/>
    <p:sldId id="322" r:id="rId6"/>
    <p:sldId id="256" r:id="rId7"/>
    <p:sldId id="370" r:id="rId8"/>
    <p:sldId id="325" r:id="rId9"/>
    <p:sldId id="359" r:id="rId10"/>
    <p:sldId id="362" r:id="rId11"/>
    <p:sldId id="364" r:id="rId12"/>
    <p:sldId id="363" r:id="rId13"/>
    <p:sldId id="365" r:id="rId14"/>
    <p:sldId id="360" r:id="rId15"/>
    <p:sldId id="361" r:id="rId16"/>
    <p:sldId id="367" r:id="rId17"/>
    <p:sldId id="366" r:id="rId18"/>
    <p:sldId id="371" r:id="rId19"/>
    <p:sldId id="369" r:id="rId20"/>
    <p:sldId id="324" r:id="rId21"/>
  </p:sldIdLst>
  <p:sldSz cx="9144000" cy="6858000" type="screen4x3"/>
  <p:notesSz cx="6807200" cy="9939338"/>
  <p:defaultTextStyle>
    <a:defPPr>
      <a:defRPr lang="ja-JP"/>
    </a:defPPr>
    <a:lvl1pPr algn="ctr"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ctr"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ctr"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ctr"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ctr"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55">
          <p15:clr>
            <a:srgbClr val="A4A3A4"/>
          </p15:clr>
        </p15:guide>
        <p15:guide id="2" pos="2879">
          <p15:clr>
            <a:srgbClr val="A4A3A4"/>
          </p15:clr>
        </p15:guide>
        <p15:guide id="3" orient="horz" pos="845">
          <p15:clr>
            <a:srgbClr val="A4A3A4"/>
          </p15:clr>
        </p15:guide>
        <p15:guide id="4" orient="horz" pos="3702">
          <p15:clr>
            <a:srgbClr val="A4A3A4"/>
          </p15:clr>
        </p15:guide>
        <p15:guide id="5" orient="horz" pos="346">
          <p15:clr>
            <a:srgbClr val="A4A3A4"/>
          </p15:clr>
        </p15:guide>
        <p15:guide id="6" pos="204">
          <p15:clr>
            <a:srgbClr val="A4A3A4"/>
          </p15:clr>
        </p15:guide>
        <p15:guide id="7" pos="5556">
          <p15:clr>
            <a:srgbClr val="A4A3A4"/>
          </p15:clr>
        </p15:guide>
        <p15:guide id="8" pos="3107">
          <p15:clr>
            <a:srgbClr val="A4A3A4"/>
          </p15:clr>
        </p15:guide>
        <p15:guide id="9" pos="1565">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24F"/>
    <a:srgbClr val="FF0000"/>
    <a:srgbClr val="FF0026"/>
    <a:srgbClr val="FF9900"/>
    <a:srgbClr val="D9D9D9"/>
    <a:srgbClr val="FD0026"/>
    <a:srgbClr val="1A1A1A"/>
    <a:srgbClr val="3333CC"/>
    <a:srgbClr val="E8565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E3393-36DE-4D6B-B605-AD15435C0912}" v="1" dt="2020-01-17T08:03:21.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92" autoAdjust="0"/>
    <p:restoredTop sz="84906" autoAdjust="0"/>
  </p:normalViewPr>
  <p:slideViewPr>
    <p:cSldViewPr snapToObjects="1">
      <p:cViewPr>
        <p:scale>
          <a:sx n="100" d="100"/>
          <a:sy n="100" d="100"/>
        </p:scale>
        <p:origin x="648" y="72"/>
      </p:cViewPr>
      <p:guideLst>
        <p:guide orient="horz" pos="2155"/>
        <p:guide pos="2879"/>
        <p:guide orient="horz" pos="845"/>
        <p:guide orient="horz" pos="3702"/>
        <p:guide orient="horz" pos="346"/>
        <p:guide pos="204"/>
        <p:guide pos="5556"/>
        <p:guide pos="3107"/>
        <p:guide pos="1565"/>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1" d="100"/>
          <a:sy n="81" d="100"/>
        </p:scale>
        <p:origin x="-3972" y="-96"/>
      </p:cViewPr>
      <p:guideLst>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3.xml"/><Relationship Id="rId1" Type="http://schemas.openxmlformats.org/officeDocument/2006/relationships/slide" Target="slides/slide1.xml"/><Relationship Id="rId4" Type="http://schemas.openxmlformats.org/officeDocument/2006/relationships/slide" Target="slides/slide17.xml"/></Relationships>
</file>

<file path=ppt/charts/_rels/chart1.xml.rels><?xml version="1.0" encoding="UTF-8" standalone="yes"?>
<Relationships xmlns="http://schemas.openxmlformats.org/package/2006/relationships"><Relationship Id="rId3" Type="http://schemas.openxmlformats.org/officeDocument/2006/relationships/oleObject" Target="https://hitachigroupeur-my.sharepoint.com/personal/christelle_petiot_cp_hitachi-hightech_eu/Documents/Desktop/LAB-X5000%20spectrum%20convers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hitachigroupeur-my.sharepoint.com/personal/christelle_petiot_cp_hitachi-hightech_eu/Documents/Desktop/LAB-X5000%20spectrum%20convers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b="0" i="0" baseline="0">
                <a:effectLst/>
              </a:rPr>
              <a:t>LAB-X5000 spectra</a:t>
            </a:r>
            <a:endParaRPr lang="en-GB">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'[LAB-X5000 spectrum conversion.xlsx]Spectra'!$C$5</c:f>
              <c:strCache>
                <c:ptCount val="1"/>
                <c:pt idx="0">
                  <c:v>Example spectrum</c:v>
                </c:pt>
              </c:strCache>
            </c:strRef>
          </c:tx>
          <c:spPr>
            <a:ln w="19050" cap="rnd">
              <a:solidFill>
                <a:schemeClr val="accent1"/>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conversion.xlsx]Spectra'!$C$6:$C$4101</c:f>
              <c:numCache>
                <c:formatCode>General</c:formatCode>
                <c:ptCount val="40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1</c:v>
                </c:pt>
                <c:pt idx="29">
                  <c:v>0</c:v>
                </c:pt>
                <c:pt idx="30">
                  <c:v>0</c:v>
                </c:pt>
                <c:pt idx="31">
                  <c:v>1</c:v>
                </c:pt>
                <c:pt idx="32">
                  <c:v>1</c:v>
                </c:pt>
                <c:pt idx="33">
                  <c:v>2</c:v>
                </c:pt>
                <c:pt idx="34">
                  <c:v>4</c:v>
                </c:pt>
                <c:pt idx="35">
                  <c:v>3</c:v>
                </c:pt>
                <c:pt idx="36">
                  <c:v>2</c:v>
                </c:pt>
                <c:pt idx="37">
                  <c:v>3</c:v>
                </c:pt>
                <c:pt idx="38">
                  <c:v>12</c:v>
                </c:pt>
                <c:pt idx="39">
                  <c:v>16</c:v>
                </c:pt>
                <c:pt idx="40">
                  <c:v>14</c:v>
                </c:pt>
                <c:pt idx="41">
                  <c:v>23</c:v>
                </c:pt>
                <c:pt idx="42">
                  <c:v>25</c:v>
                </c:pt>
                <c:pt idx="43">
                  <c:v>14</c:v>
                </c:pt>
                <c:pt idx="44">
                  <c:v>30</c:v>
                </c:pt>
                <c:pt idx="45">
                  <c:v>37</c:v>
                </c:pt>
                <c:pt idx="46">
                  <c:v>46</c:v>
                </c:pt>
                <c:pt idx="47">
                  <c:v>54</c:v>
                </c:pt>
                <c:pt idx="48">
                  <c:v>57</c:v>
                </c:pt>
                <c:pt idx="49">
                  <c:v>62</c:v>
                </c:pt>
                <c:pt idx="50">
                  <c:v>64</c:v>
                </c:pt>
                <c:pt idx="51">
                  <c:v>41</c:v>
                </c:pt>
                <c:pt idx="52">
                  <c:v>57</c:v>
                </c:pt>
                <c:pt idx="53">
                  <c:v>71</c:v>
                </c:pt>
                <c:pt idx="54">
                  <c:v>71</c:v>
                </c:pt>
                <c:pt idx="55">
                  <c:v>73</c:v>
                </c:pt>
                <c:pt idx="56">
                  <c:v>65</c:v>
                </c:pt>
                <c:pt idx="57">
                  <c:v>64</c:v>
                </c:pt>
                <c:pt idx="58">
                  <c:v>90</c:v>
                </c:pt>
                <c:pt idx="59">
                  <c:v>76</c:v>
                </c:pt>
                <c:pt idx="60">
                  <c:v>77</c:v>
                </c:pt>
                <c:pt idx="61">
                  <c:v>74</c:v>
                </c:pt>
                <c:pt idx="62">
                  <c:v>68</c:v>
                </c:pt>
                <c:pt idx="63">
                  <c:v>64</c:v>
                </c:pt>
                <c:pt idx="64">
                  <c:v>86</c:v>
                </c:pt>
                <c:pt idx="65">
                  <c:v>68</c:v>
                </c:pt>
                <c:pt idx="66">
                  <c:v>64</c:v>
                </c:pt>
                <c:pt idx="67">
                  <c:v>69</c:v>
                </c:pt>
                <c:pt idx="68">
                  <c:v>83</c:v>
                </c:pt>
                <c:pt idx="69">
                  <c:v>71</c:v>
                </c:pt>
                <c:pt idx="70">
                  <c:v>77</c:v>
                </c:pt>
                <c:pt idx="71">
                  <c:v>67</c:v>
                </c:pt>
                <c:pt idx="72">
                  <c:v>72</c:v>
                </c:pt>
                <c:pt idx="73">
                  <c:v>81</c:v>
                </c:pt>
                <c:pt idx="74">
                  <c:v>82</c:v>
                </c:pt>
                <c:pt idx="75">
                  <c:v>72</c:v>
                </c:pt>
                <c:pt idx="76">
                  <c:v>79</c:v>
                </c:pt>
                <c:pt idx="77">
                  <c:v>71</c:v>
                </c:pt>
                <c:pt idx="78">
                  <c:v>84</c:v>
                </c:pt>
                <c:pt idx="79">
                  <c:v>76</c:v>
                </c:pt>
                <c:pt idx="80">
                  <c:v>65</c:v>
                </c:pt>
                <c:pt idx="81">
                  <c:v>75</c:v>
                </c:pt>
                <c:pt idx="82">
                  <c:v>79</c:v>
                </c:pt>
                <c:pt idx="83">
                  <c:v>82</c:v>
                </c:pt>
                <c:pt idx="84">
                  <c:v>97</c:v>
                </c:pt>
                <c:pt idx="85">
                  <c:v>86</c:v>
                </c:pt>
                <c:pt idx="86">
                  <c:v>98</c:v>
                </c:pt>
                <c:pt idx="87">
                  <c:v>107</c:v>
                </c:pt>
                <c:pt idx="88">
                  <c:v>106</c:v>
                </c:pt>
                <c:pt idx="89">
                  <c:v>102</c:v>
                </c:pt>
                <c:pt idx="90">
                  <c:v>96</c:v>
                </c:pt>
                <c:pt idx="91">
                  <c:v>118</c:v>
                </c:pt>
                <c:pt idx="92">
                  <c:v>94</c:v>
                </c:pt>
                <c:pt idx="93">
                  <c:v>93</c:v>
                </c:pt>
                <c:pt idx="94">
                  <c:v>84</c:v>
                </c:pt>
                <c:pt idx="95">
                  <c:v>71</c:v>
                </c:pt>
                <c:pt idx="96">
                  <c:v>96</c:v>
                </c:pt>
                <c:pt idx="97">
                  <c:v>89</c:v>
                </c:pt>
                <c:pt idx="98">
                  <c:v>90</c:v>
                </c:pt>
                <c:pt idx="99">
                  <c:v>95</c:v>
                </c:pt>
                <c:pt idx="100">
                  <c:v>103</c:v>
                </c:pt>
                <c:pt idx="101">
                  <c:v>96</c:v>
                </c:pt>
                <c:pt idx="102">
                  <c:v>125</c:v>
                </c:pt>
                <c:pt idx="103">
                  <c:v>151</c:v>
                </c:pt>
                <c:pt idx="104">
                  <c:v>200</c:v>
                </c:pt>
                <c:pt idx="105">
                  <c:v>231</c:v>
                </c:pt>
                <c:pt idx="106">
                  <c:v>315</c:v>
                </c:pt>
                <c:pt idx="107">
                  <c:v>381</c:v>
                </c:pt>
                <c:pt idx="108">
                  <c:v>421</c:v>
                </c:pt>
                <c:pt idx="109">
                  <c:v>486</c:v>
                </c:pt>
                <c:pt idx="110">
                  <c:v>487</c:v>
                </c:pt>
                <c:pt idx="111">
                  <c:v>500</c:v>
                </c:pt>
                <c:pt idx="112">
                  <c:v>405</c:v>
                </c:pt>
                <c:pt idx="113">
                  <c:v>405</c:v>
                </c:pt>
                <c:pt idx="114">
                  <c:v>306</c:v>
                </c:pt>
                <c:pt idx="115">
                  <c:v>258</c:v>
                </c:pt>
                <c:pt idx="116">
                  <c:v>258</c:v>
                </c:pt>
                <c:pt idx="117">
                  <c:v>240</c:v>
                </c:pt>
                <c:pt idx="118">
                  <c:v>286</c:v>
                </c:pt>
                <c:pt idx="119">
                  <c:v>322</c:v>
                </c:pt>
                <c:pt idx="120">
                  <c:v>399</c:v>
                </c:pt>
                <c:pt idx="121">
                  <c:v>407</c:v>
                </c:pt>
                <c:pt idx="122">
                  <c:v>470</c:v>
                </c:pt>
                <c:pt idx="123">
                  <c:v>500</c:v>
                </c:pt>
                <c:pt idx="124">
                  <c:v>431</c:v>
                </c:pt>
                <c:pt idx="125">
                  <c:v>396</c:v>
                </c:pt>
                <c:pt idx="126">
                  <c:v>397</c:v>
                </c:pt>
                <c:pt idx="127">
                  <c:v>393</c:v>
                </c:pt>
                <c:pt idx="128">
                  <c:v>355</c:v>
                </c:pt>
                <c:pt idx="129">
                  <c:v>288</c:v>
                </c:pt>
                <c:pt idx="130">
                  <c:v>218</c:v>
                </c:pt>
                <c:pt idx="131">
                  <c:v>261</c:v>
                </c:pt>
                <c:pt idx="132">
                  <c:v>227</c:v>
                </c:pt>
                <c:pt idx="133">
                  <c:v>215</c:v>
                </c:pt>
                <c:pt idx="134">
                  <c:v>205</c:v>
                </c:pt>
                <c:pt idx="135">
                  <c:v>223</c:v>
                </c:pt>
                <c:pt idx="136">
                  <c:v>270</c:v>
                </c:pt>
                <c:pt idx="137">
                  <c:v>309</c:v>
                </c:pt>
                <c:pt idx="138">
                  <c:v>395</c:v>
                </c:pt>
                <c:pt idx="139">
                  <c:v>681</c:v>
                </c:pt>
                <c:pt idx="140">
                  <c:v>1108</c:v>
                </c:pt>
                <c:pt idx="141">
                  <c:v>1684</c:v>
                </c:pt>
                <c:pt idx="142">
                  <c:v>2772</c:v>
                </c:pt>
                <c:pt idx="143">
                  <c:v>4483</c:v>
                </c:pt>
                <c:pt idx="144">
                  <c:v>6638</c:v>
                </c:pt>
                <c:pt idx="145">
                  <c:v>9565</c:v>
                </c:pt>
                <c:pt idx="146">
                  <c:v>12203</c:v>
                </c:pt>
                <c:pt idx="147">
                  <c:v>14808</c:v>
                </c:pt>
                <c:pt idx="148">
                  <c:v>16214</c:v>
                </c:pt>
                <c:pt idx="149">
                  <c:v>16993</c:v>
                </c:pt>
                <c:pt idx="150">
                  <c:v>16424</c:v>
                </c:pt>
                <c:pt idx="151">
                  <c:v>14400</c:v>
                </c:pt>
                <c:pt idx="152">
                  <c:v>11853</c:v>
                </c:pt>
                <c:pt idx="153">
                  <c:v>8933</c:v>
                </c:pt>
                <c:pt idx="154">
                  <c:v>6713</c:v>
                </c:pt>
                <c:pt idx="155">
                  <c:v>4553</c:v>
                </c:pt>
                <c:pt idx="156">
                  <c:v>3120</c:v>
                </c:pt>
                <c:pt idx="157">
                  <c:v>2047</c:v>
                </c:pt>
                <c:pt idx="158">
                  <c:v>1413</c:v>
                </c:pt>
                <c:pt idx="159">
                  <c:v>1051</c:v>
                </c:pt>
                <c:pt idx="160">
                  <c:v>829</c:v>
                </c:pt>
                <c:pt idx="161">
                  <c:v>768</c:v>
                </c:pt>
                <c:pt idx="162">
                  <c:v>838</c:v>
                </c:pt>
                <c:pt idx="163">
                  <c:v>1006</c:v>
                </c:pt>
                <c:pt idx="164">
                  <c:v>1707</c:v>
                </c:pt>
                <c:pt idx="165">
                  <c:v>2909</c:v>
                </c:pt>
                <c:pt idx="166">
                  <c:v>4977</c:v>
                </c:pt>
                <c:pt idx="167">
                  <c:v>8188</c:v>
                </c:pt>
                <c:pt idx="168">
                  <c:v>13390</c:v>
                </c:pt>
                <c:pt idx="169">
                  <c:v>19868</c:v>
                </c:pt>
                <c:pt idx="170">
                  <c:v>27687</c:v>
                </c:pt>
                <c:pt idx="171">
                  <c:v>36732</c:v>
                </c:pt>
                <c:pt idx="172">
                  <c:v>44453</c:v>
                </c:pt>
                <c:pt idx="173">
                  <c:v>50471</c:v>
                </c:pt>
                <c:pt idx="174">
                  <c:v>53135</c:v>
                </c:pt>
                <c:pt idx="175">
                  <c:v>51700</c:v>
                </c:pt>
                <c:pt idx="176">
                  <c:v>47207</c:v>
                </c:pt>
                <c:pt idx="177">
                  <c:v>40460</c:v>
                </c:pt>
                <c:pt idx="178">
                  <c:v>32034</c:v>
                </c:pt>
                <c:pt idx="179">
                  <c:v>23960</c:v>
                </c:pt>
                <c:pt idx="180">
                  <c:v>17036</c:v>
                </c:pt>
                <c:pt idx="181">
                  <c:v>11911</c:v>
                </c:pt>
                <c:pt idx="182">
                  <c:v>8302</c:v>
                </c:pt>
                <c:pt idx="183">
                  <c:v>5997</c:v>
                </c:pt>
                <c:pt idx="184">
                  <c:v>4255</c:v>
                </c:pt>
                <c:pt idx="185">
                  <c:v>3311</c:v>
                </c:pt>
                <c:pt idx="186">
                  <c:v>2464</c:v>
                </c:pt>
                <c:pt idx="187">
                  <c:v>1945</c:v>
                </c:pt>
                <c:pt idx="188">
                  <c:v>1418</c:v>
                </c:pt>
                <c:pt idx="189">
                  <c:v>1106</c:v>
                </c:pt>
                <c:pt idx="190">
                  <c:v>875</c:v>
                </c:pt>
                <c:pt idx="191">
                  <c:v>653</c:v>
                </c:pt>
                <c:pt idx="192">
                  <c:v>529</c:v>
                </c:pt>
                <c:pt idx="193">
                  <c:v>442</c:v>
                </c:pt>
                <c:pt idx="194">
                  <c:v>429</c:v>
                </c:pt>
                <c:pt idx="195">
                  <c:v>440</c:v>
                </c:pt>
                <c:pt idx="196">
                  <c:v>504</c:v>
                </c:pt>
                <c:pt idx="197">
                  <c:v>531</c:v>
                </c:pt>
                <c:pt idx="198">
                  <c:v>624</c:v>
                </c:pt>
                <c:pt idx="199">
                  <c:v>655</c:v>
                </c:pt>
                <c:pt idx="200">
                  <c:v>726</c:v>
                </c:pt>
                <c:pt idx="201">
                  <c:v>740</c:v>
                </c:pt>
                <c:pt idx="202">
                  <c:v>737</c:v>
                </c:pt>
                <c:pt idx="203">
                  <c:v>737</c:v>
                </c:pt>
                <c:pt idx="204">
                  <c:v>693</c:v>
                </c:pt>
                <c:pt idx="205">
                  <c:v>675</c:v>
                </c:pt>
                <c:pt idx="206">
                  <c:v>615</c:v>
                </c:pt>
                <c:pt idx="207">
                  <c:v>573</c:v>
                </c:pt>
                <c:pt idx="208">
                  <c:v>548</c:v>
                </c:pt>
                <c:pt idx="209">
                  <c:v>524</c:v>
                </c:pt>
                <c:pt idx="210">
                  <c:v>529</c:v>
                </c:pt>
                <c:pt idx="211">
                  <c:v>515</c:v>
                </c:pt>
                <c:pt idx="212">
                  <c:v>529</c:v>
                </c:pt>
                <c:pt idx="213">
                  <c:v>533</c:v>
                </c:pt>
                <c:pt idx="214">
                  <c:v>564</c:v>
                </c:pt>
                <c:pt idx="215">
                  <c:v>603</c:v>
                </c:pt>
                <c:pt idx="216">
                  <c:v>633</c:v>
                </c:pt>
                <c:pt idx="217">
                  <c:v>672</c:v>
                </c:pt>
                <c:pt idx="218">
                  <c:v>694</c:v>
                </c:pt>
                <c:pt idx="219">
                  <c:v>644</c:v>
                </c:pt>
                <c:pt idx="220">
                  <c:v>713</c:v>
                </c:pt>
                <c:pt idx="221">
                  <c:v>764</c:v>
                </c:pt>
                <c:pt idx="222">
                  <c:v>813</c:v>
                </c:pt>
                <c:pt idx="223">
                  <c:v>925</c:v>
                </c:pt>
                <c:pt idx="224">
                  <c:v>979</c:v>
                </c:pt>
                <c:pt idx="225">
                  <c:v>1092</c:v>
                </c:pt>
                <c:pt idx="226">
                  <c:v>1226</c:v>
                </c:pt>
                <c:pt idx="227">
                  <c:v>1361</c:v>
                </c:pt>
                <c:pt idx="228">
                  <c:v>1504</c:v>
                </c:pt>
                <c:pt idx="229">
                  <c:v>1601</c:v>
                </c:pt>
                <c:pt idx="230">
                  <c:v>1664</c:v>
                </c:pt>
                <c:pt idx="231">
                  <c:v>1815</c:v>
                </c:pt>
                <c:pt idx="232">
                  <c:v>1817</c:v>
                </c:pt>
                <c:pt idx="233">
                  <c:v>1723</c:v>
                </c:pt>
                <c:pt idx="234">
                  <c:v>1675</c:v>
                </c:pt>
                <c:pt idx="235">
                  <c:v>1550</c:v>
                </c:pt>
                <c:pt idx="236">
                  <c:v>1520</c:v>
                </c:pt>
                <c:pt idx="237">
                  <c:v>1457</c:v>
                </c:pt>
                <c:pt idx="238">
                  <c:v>1312</c:v>
                </c:pt>
                <c:pt idx="239">
                  <c:v>1316</c:v>
                </c:pt>
                <c:pt idx="240">
                  <c:v>1228</c:v>
                </c:pt>
                <c:pt idx="241">
                  <c:v>1289</c:v>
                </c:pt>
                <c:pt idx="242">
                  <c:v>1384</c:v>
                </c:pt>
                <c:pt idx="243">
                  <c:v>1385</c:v>
                </c:pt>
                <c:pt idx="244">
                  <c:v>1499</c:v>
                </c:pt>
                <c:pt idx="245">
                  <c:v>1614</c:v>
                </c:pt>
                <c:pt idx="246">
                  <c:v>1702</c:v>
                </c:pt>
                <c:pt idx="247">
                  <c:v>1720</c:v>
                </c:pt>
                <c:pt idx="248">
                  <c:v>1861</c:v>
                </c:pt>
                <c:pt idx="249">
                  <c:v>1906</c:v>
                </c:pt>
                <c:pt idx="250">
                  <c:v>1949</c:v>
                </c:pt>
                <c:pt idx="251">
                  <c:v>1877</c:v>
                </c:pt>
                <c:pt idx="252">
                  <c:v>2047</c:v>
                </c:pt>
                <c:pt idx="253">
                  <c:v>2021</c:v>
                </c:pt>
                <c:pt idx="254">
                  <c:v>2034</c:v>
                </c:pt>
                <c:pt idx="255">
                  <c:v>2129</c:v>
                </c:pt>
                <c:pt idx="256">
                  <c:v>2215</c:v>
                </c:pt>
                <c:pt idx="257">
                  <c:v>2324</c:v>
                </c:pt>
                <c:pt idx="258">
                  <c:v>2541</c:v>
                </c:pt>
                <c:pt idx="259">
                  <c:v>2813</c:v>
                </c:pt>
                <c:pt idx="260">
                  <c:v>3112</c:v>
                </c:pt>
                <c:pt idx="261">
                  <c:v>3331</c:v>
                </c:pt>
                <c:pt idx="262">
                  <c:v>3436</c:v>
                </c:pt>
                <c:pt idx="263">
                  <c:v>3424</c:v>
                </c:pt>
                <c:pt idx="264">
                  <c:v>3486</c:v>
                </c:pt>
                <c:pt idx="265">
                  <c:v>3167</c:v>
                </c:pt>
                <c:pt idx="266">
                  <c:v>3024</c:v>
                </c:pt>
                <c:pt idx="267">
                  <c:v>2665</c:v>
                </c:pt>
                <c:pt idx="268">
                  <c:v>2413</c:v>
                </c:pt>
                <c:pt idx="269">
                  <c:v>2262</c:v>
                </c:pt>
                <c:pt idx="270">
                  <c:v>2170</c:v>
                </c:pt>
                <c:pt idx="271">
                  <c:v>2270</c:v>
                </c:pt>
                <c:pt idx="272">
                  <c:v>2567</c:v>
                </c:pt>
                <c:pt idx="273">
                  <c:v>2933</c:v>
                </c:pt>
                <c:pt idx="274">
                  <c:v>3653</c:v>
                </c:pt>
                <c:pt idx="275">
                  <c:v>4715</c:v>
                </c:pt>
                <c:pt idx="276">
                  <c:v>6217</c:v>
                </c:pt>
                <c:pt idx="277">
                  <c:v>8195</c:v>
                </c:pt>
                <c:pt idx="278">
                  <c:v>10560</c:v>
                </c:pt>
                <c:pt idx="279">
                  <c:v>13485</c:v>
                </c:pt>
                <c:pt idx="280">
                  <c:v>16455</c:v>
                </c:pt>
                <c:pt idx="281">
                  <c:v>19547</c:v>
                </c:pt>
                <c:pt idx="282">
                  <c:v>22462</c:v>
                </c:pt>
                <c:pt idx="283">
                  <c:v>24333</c:v>
                </c:pt>
                <c:pt idx="284">
                  <c:v>25438</c:v>
                </c:pt>
                <c:pt idx="285">
                  <c:v>24998</c:v>
                </c:pt>
                <c:pt idx="286">
                  <c:v>23956</c:v>
                </c:pt>
                <c:pt idx="287">
                  <c:v>22090</c:v>
                </c:pt>
                <c:pt idx="288">
                  <c:v>20274</c:v>
                </c:pt>
                <c:pt idx="289">
                  <c:v>18666</c:v>
                </c:pt>
                <c:pt idx="290">
                  <c:v>17965</c:v>
                </c:pt>
                <c:pt idx="291">
                  <c:v>17691</c:v>
                </c:pt>
                <c:pt idx="292">
                  <c:v>18478</c:v>
                </c:pt>
                <c:pt idx="293">
                  <c:v>20023</c:v>
                </c:pt>
                <c:pt idx="294">
                  <c:v>22061</c:v>
                </c:pt>
                <c:pt idx="295">
                  <c:v>23800</c:v>
                </c:pt>
                <c:pt idx="296">
                  <c:v>25426</c:v>
                </c:pt>
                <c:pt idx="297">
                  <c:v>26117</c:v>
                </c:pt>
                <c:pt idx="298">
                  <c:v>26133</c:v>
                </c:pt>
                <c:pt idx="299">
                  <c:v>25174</c:v>
                </c:pt>
                <c:pt idx="300">
                  <c:v>23597</c:v>
                </c:pt>
                <c:pt idx="301">
                  <c:v>21205</c:v>
                </c:pt>
                <c:pt idx="302">
                  <c:v>18477</c:v>
                </c:pt>
                <c:pt idx="303">
                  <c:v>15927</c:v>
                </c:pt>
                <c:pt idx="304">
                  <c:v>13447</c:v>
                </c:pt>
                <c:pt idx="305">
                  <c:v>11325</c:v>
                </c:pt>
                <c:pt idx="306">
                  <c:v>9390</c:v>
                </c:pt>
                <c:pt idx="307">
                  <c:v>7937</c:v>
                </c:pt>
                <c:pt idx="308">
                  <c:v>6929</c:v>
                </c:pt>
                <c:pt idx="309">
                  <c:v>6390</c:v>
                </c:pt>
                <c:pt idx="310">
                  <c:v>5959</c:v>
                </c:pt>
                <c:pt idx="311">
                  <c:v>5902</c:v>
                </c:pt>
                <c:pt idx="312">
                  <c:v>5813</c:v>
                </c:pt>
                <c:pt idx="313">
                  <c:v>5972</c:v>
                </c:pt>
                <c:pt idx="314">
                  <c:v>6159</c:v>
                </c:pt>
                <c:pt idx="315">
                  <c:v>6477</c:v>
                </c:pt>
                <c:pt idx="316">
                  <c:v>6897</c:v>
                </c:pt>
                <c:pt idx="317">
                  <c:v>6971</c:v>
                </c:pt>
                <c:pt idx="318">
                  <c:v>6799</c:v>
                </c:pt>
                <c:pt idx="319">
                  <c:v>6890</c:v>
                </c:pt>
                <c:pt idx="320">
                  <c:v>6674</c:v>
                </c:pt>
                <c:pt idx="321">
                  <c:v>6300</c:v>
                </c:pt>
                <c:pt idx="322">
                  <c:v>5671</c:v>
                </c:pt>
                <c:pt idx="323">
                  <c:v>5273</c:v>
                </c:pt>
                <c:pt idx="324">
                  <c:v>4790</c:v>
                </c:pt>
                <c:pt idx="325">
                  <c:v>4502</c:v>
                </c:pt>
                <c:pt idx="326">
                  <c:v>4191</c:v>
                </c:pt>
                <c:pt idx="327">
                  <c:v>4075</c:v>
                </c:pt>
                <c:pt idx="328">
                  <c:v>4115</c:v>
                </c:pt>
                <c:pt idx="329">
                  <c:v>4169</c:v>
                </c:pt>
                <c:pt idx="330">
                  <c:v>4174</c:v>
                </c:pt>
                <c:pt idx="331">
                  <c:v>4176</c:v>
                </c:pt>
                <c:pt idx="332">
                  <c:v>4319</c:v>
                </c:pt>
                <c:pt idx="333">
                  <c:v>4249</c:v>
                </c:pt>
                <c:pt idx="334">
                  <c:v>4048</c:v>
                </c:pt>
                <c:pt idx="335">
                  <c:v>4030</c:v>
                </c:pt>
                <c:pt idx="336">
                  <c:v>3731</c:v>
                </c:pt>
                <c:pt idx="337">
                  <c:v>3505</c:v>
                </c:pt>
                <c:pt idx="338">
                  <c:v>3277</c:v>
                </c:pt>
                <c:pt idx="339">
                  <c:v>3079</c:v>
                </c:pt>
                <c:pt idx="340">
                  <c:v>2873</c:v>
                </c:pt>
                <c:pt idx="341">
                  <c:v>2684</c:v>
                </c:pt>
                <c:pt idx="342">
                  <c:v>2588</c:v>
                </c:pt>
                <c:pt idx="343">
                  <c:v>2469</c:v>
                </c:pt>
                <c:pt idx="344">
                  <c:v>2494</c:v>
                </c:pt>
                <c:pt idx="345">
                  <c:v>2478</c:v>
                </c:pt>
                <c:pt idx="346">
                  <c:v>2575</c:v>
                </c:pt>
                <c:pt idx="347">
                  <c:v>2607</c:v>
                </c:pt>
                <c:pt idx="348">
                  <c:v>2726</c:v>
                </c:pt>
                <c:pt idx="349">
                  <c:v>2829</c:v>
                </c:pt>
                <c:pt idx="350">
                  <c:v>3036</c:v>
                </c:pt>
                <c:pt idx="351">
                  <c:v>3004</c:v>
                </c:pt>
                <c:pt idx="352">
                  <c:v>3144</c:v>
                </c:pt>
                <c:pt idx="353">
                  <c:v>3314</c:v>
                </c:pt>
                <c:pt idx="354">
                  <c:v>3327</c:v>
                </c:pt>
                <c:pt idx="355">
                  <c:v>3335</c:v>
                </c:pt>
                <c:pt idx="356">
                  <c:v>3498</c:v>
                </c:pt>
                <c:pt idx="357">
                  <c:v>3619</c:v>
                </c:pt>
                <c:pt idx="358">
                  <c:v>3652</c:v>
                </c:pt>
                <c:pt idx="359">
                  <c:v>3782</c:v>
                </c:pt>
                <c:pt idx="360">
                  <c:v>3997</c:v>
                </c:pt>
                <c:pt idx="361">
                  <c:v>4239</c:v>
                </c:pt>
                <c:pt idx="362">
                  <c:v>4662</c:v>
                </c:pt>
                <c:pt idx="363">
                  <c:v>5075</c:v>
                </c:pt>
                <c:pt idx="364">
                  <c:v>5729</c:v>
                </c:pt>
                <c:pt idx="365">
                  <c:v>6382</c:v>
                </c:pt>
                <c:pt idx="366">
                  <c:v>7173</c:v>
                </c:pt>
                <c:pt idx="367">
                  <c:v>7470</c:v>
                </c:pt>
                <c:pt idx="368">
                  <c:v>7979</c:v>
                </c:pt>
                <c:pt idx="369">
                  <c:v>8238</c:v>
                </c:pt>
                <c:pt idx="370">
                  <c:v>7987</c:v>
                </c:pt>
                <c:pt idx="371">
                  <c:v>7922</c:v>
                </c:pt>
                <c:pt idx="372">
                  <c:v>7302</c:v>
                </c:pt>
                <c:pt idx="373">
                  <c:v>6878</c:v>
                </c:pt>
                <c:pt idx="374">
                  <c:v>6228</c:v>
                </c:pt>
                <c:pt idx="375">
                  <c:v>5639</c:v>
                </c:pt>
                <c:pt idx="376">
                  <c:v>5115</c:v>
                </c:pt>
                <c:pt idx="377">
                  <c:v>4467</c:v>
                </c:pt>
                <c:pt idx="378">
                  <c:v>4160</c:v>
                </c:pt>
                <c:pt idx="379">
                  <c:v>3929</c:v>
                </c:pt>
                <c:pt idx="380">
                  <c:v>3581</c:v>
                </c:pt>
                <c:pt idx="381">
                  <c:v>3424</c:v>
                </c:pt>
                <c:pt idx="382">
                  <c:v>3414</c:v>
                </c:pt>
                <c:pt idx="383">
                  <c:v>3466</c:v>
                </c:pt>
                <c:pt idx="384">
                  <c:v>3384</c:v>
                </c:pt>
                <c:pt idx="385">
                  <c:v>3512</c:v>
                </c:pt>
                <c:pt idx="386">
                  <c:v>3418</c:v>
                </c:pt>
                <c:pt idx="387">
                  <c:v>3490</c:v>
                </c:pt>
                <c:pt idx="388">
                  <c:v>3522</c:v>
                </c:pt>
                <c:pt idx="389">
                  <c:v>3500</c:v>
                </c:pt>
                <c:pt idx="390">
                  <c:v>3417</c:v>
                </c:pt>
                <c:pt idx="391">
                  <c:v>3617</c:v>
                </c:pt>
                <c:pt idx="392">
                  <c:v>3676</c:v>
                </c:pt>
                <c:pt idx="393">
                  <c:v>3763</c:v>
                </c:pt>
                <c:pt idx="394">
                  <c:v>3848</c:v>
                </c:pt>
                <c:pt idx="395">
                  <c:v>3940</c:v>
                </c:pt>
                <c:pt idx="396">
                  <c:v>3967</c:v>
                </c:pt>
                <c:pt idx="397">
                  <c:v>4113</c:v>
                </c:pt>
                <c:pt idx="398">
                  <c:v>4255</c:v>
                </c:pt>
                <c:pt idx="399">
                  <c:v>4327</c:v>
                </c:pt>
                <c:pt idx="400">
                  <c:v>4291</c:v>
                </c:pt>
                <c:pt idx="401">
                  <c:v>4453</c:v>
                </c:pt>
                <c:pt idx="402">
                  <c:v>4501</c:v>
                </c:pt>
                <c:pt idx="403">
                  <c:v>4563</c:v>
                </c:pt>
                <c:pt idx="404">
                  <c:v>4535</c:v>
                </c:pt>
                <c:pt idx="405">
                  <c:v>4357</c:v>
                </c:pt>
                <c:pt idx="406">
                  <c:v>4329</c:v>
                </c:pt>
                <c:pt idx="407">
                  <c:v>4284</c:v>
                </c:pt>
                <c:pt idx="408">
                  <c:v>4321</c:v>
                </c:pt>
                <c:pt idx="409">
                  <c:v>4206</c:v>
                </c:pt>
                <c:pt idx="410">
                  <c:v>4117</c:v>
                </c:pt>
                <c:pt idx="411">
                  <c:v>4134</c:v>
                </c:pt>
                <c:pt idx="412">
                  <c:v>4023</c:v>
                </c:pt>
                <c:pt idx="413">
                  <c:v>4159</c:v>
                </c:pt>
                <c:pt idx="414">
                  <c:v>4093</c:v>
                </c:pt>
                <c:pt idx="415">
                  <c:v>4007</c:v>
                </c:pt>
                <c:pt idx="416">
                  <c:v>4207</c:v>
                </c:pt>
                <c:pt idx="417">
                  <c:v>4172</c:v>
                </c:pt>
                <c:pt idx="418">
                  <c:v>4181</c:v>
                </c:pt>
                <c:pt idx="419">
                  <c:v>4056</c:v>
                </c:pt>
                <c:pt idx="420">
                  <c:v>4173</c:v>
                </c:pt>
                <c:pt idx="421">
                  <c:v>4146</c:v>
                </c:pt>
                <c:pt idx="422">
                  <c:v>4185</c:v>
                </c:pt>
                <c:pt idx="423">
                  <c:v>4189</c:v>
                </c:pt>
                <c:pt idx="424">
                  <c:v>4144</c:v>
                </c:pt>
                <c:pt idx="425">
                  <c:v>4066</c:v>
                </c:pt>
                <c:pt idx="426">
                  <c:v>4192</c:v>
                </c:pt>
                <c:pt idx="427">
                  <c:v>4230</c:v>
                </c:pt>
                <c:pt idx="428">
                  <c:v>4141</c:v>
                </c:pt>
                <c:pt idx="429">
                  <c:v>4231</c:v>
                </c:pt>
                <c:pt idx="430">
                  <c:v>4269</c:v>
                </c:pt>
                <c:pt idx="431">
                  <c:v>4160</c:v>
                </c:pt>
                <c:pt idx="432">
                  <c:v>4371</c:v>
                </c:pt>
                <c:pt idx="433">
                  <c:v>4255</c:v>
                </c:pt>
                <c:pt idx="434">
                  <c:v>4222</c:v>
                </c:pt>
                <c:pt idx="435">
                  <c:v>4399</c:v>
                </c:pt>
                <c:pt idx="436">
                  <c:v>4374</c:v>
                </c:pt>
                <c:pt idx="437">
                  <c:v>4279</c:v>
                </c:pt>
                <c:pt idx="438">
                  <c:v>4295</c:v>
                </c:pt>
                <c:pt idx="439">
                  <c:v>4426</c:v>
                </c:pt>
                <c:pt idx="440">
                  <c:v>4408</c:v>
                </c:pt>
                <c:pt idx="441">
                  <c:v>4473</c:v>
                </c:pt>
                <c:pt idx="442">
                  <c:v>4698</c:v>
                </c:pt>
                <c:pt idx="443">
                  <c:v>4923</c:v>
                </c:pt>
                <c:pt idx="444">
                  <c:v>5108</c:v>
                </c:pt>
                <c:pt idx="445">
                  <c:v>5242</c:v>
                </c:pt>
                <c:pt idx="446">
                  <c:v>5717</c:v>
                </c:pt>
                <c:pt idx="447">
                  <c:v>5880</c:v>
                </c:pt>
                <c:pt idx="448">
                  <c:v>6289</c:v>
                </c:pt>
                <c:pt idx="449">
                  <c:v>6309</c:v>
                </c:pt>
                <c:pt idx="450">
                  <c:v>6440</c:v>
                </c:pt>
                <c:pt idx="451">
                  <c:v>6261</c:v>
                </c:pt>
                <c:pt idx="452">
                  <c:v>6420</c:v>
                </c:pt>
                <c:pt idx="453">
                  <c:v>6081</c:v>
                </c:pt>
                <c:pt idx="454">
                  <c:v>6010</c:v>
                </c:pt>
                <c:pt idx="455">
                  <c:v>5708</c:v>
                </c:pt>
                <c:pt idx="456">
                  <c:v>5577</c:v>
                </c:pt>
                <c:pt idx="457">
                  <c:v>5077</c:v>
                </c:pt>
                <c:pt idx="458">
                  <c:v>4983</c:v>
                </c:pt>
                <c:pt idx="459">
                  <c:v>4580</c:v>
                </c:pt>
                <c:pt idx="460">
                  <c:v>4508</c:v>
                </c:pt>
                <c:pt idx="461">
                  <c:v>4341</c:v>
                </c:pt>
                <c:pt idx="462">
                  <c:v>4136</c:v>
                </c:pt>
                <c:pt idx="463">
                  <c:v>3910</c:v>
                </c:pt>
                <c:pt idx="464">
                  <c:v>3960</c:v>
                </c:pt>
                <c:pt idx="465">
                  <c:v>3859</c:v>
                </c:pt>
                <c:pt idx="466">
                  <c:v>3774</c:v>
                </c:pt>
                <c:pt idx="467">
                  <c:v>3836</c:v>
                </c:pt>
                <c:pt idx="468">
                  <c:v>3862</c:v>
                </c:pt>
                <c:pt idx="469">
                  <c:v>3724</c:v>
                </c:pt>
                <c:pt idx="470">
                  <c:v>3676</c:v>
                </c:pt>
                <c:pt idx="471">
                  <c:v>3826</c:v>
                </c:pt>
                <c:pt idx="472">
                  <c:v>3675</c:v>
                </c:pt>
                <c:pt idx="473">
                  <c:v>3673</c:v>
                </c:pt>
                <c:pt idx="474">
                  <c:v>3668</c:v>
                </c:pt>
                <c:pt idx="475">
                  <c:v>3585</c:v>
                </c:pt>
                <c:pt idx="476">
                  <c:v>3694</c:v>
                </c:pt>
                <c:pt idx="477">
                  <c:v>3555</c:v>
                </c:pt>
                <c:pt idx="478">
                  <c:v>3448</c:v>
                </c:pt>
                <c:pt idx="479">
                  <c:v>3495</c:v>
                </c:pt>
                <c:pt idx="480">
                  <c:v>3596</c:v>
                </c:pt>
                <c:pt idx="481">
                  <c:v>3488</c:v>
                </c:pt>
                <c:pt idx="482">
                  <c:v>3535</c:v>
                </c:pt>
                <c:pt idx="483">
                  <c:v>3533</c:v>
                </c:pt>
                <c:pt idx="484">
                  <c:v>3582</c:v>
                </c:pt>
                <c:pt idx="485">
                  <c:v>3522</c:v>
                </c:pt>
                <c:pt idx="486">
                  <c:v>3466</c:v>
                </c:pt>
                <c:pt idx="487">
                  <c:v>3488</c:v>
                </c:pt>
                <c:pt idx="488">
                  <c:v>3515</c:v>
                </c:pt>
                <c:pt idx="489">
                  <c:v>3523</c:v>
                </c:pt>
                <c:pt idx="490">
                  <c:v>3512</c:v>
                </c:pt>
                <c:pt idx="491">
                  <c:v>3606</c:v>
                </c:pt>
                <c:pt idx="492">
                  <c:v>3600</c:v>
                </c:pt>
                <c:pt idx="493">
                  <c:v>3533</c:v>
                </c:pt>
                <c:pt idx="494">
                  <c:v>3612</c:v>
                </c:pt>
                <c:pt idx="495">
                  <c:v>3454</c:v>
                </c:pt>
                <c:pt idx="496">
                  <c:v>3462</c:v>
                </c:pt>
                <c:pt idx="497">
                  <c:v>3381</c:v>
                </c:pt>
                <c:pt idx="498">
                  <c:v>3390</c:v>
                </c:pt>
                <c:pt idx="499">
                  <c:v>3443</c:v>
                </c:pt>
                <c:pt idx="500">
                  <c:v>3221</c:v>
                </c:pt>
                <c:pt idx="501">
                  <c:v>3232</c:v>
                </c:pt>
                <c:pt idx="502">
                  <c:v>3164</c:v>
                </c:pt>
                <c:pt idx="503">
                  <c:v>3190</c:v>
                </c:pt>
                <c:pt idx="504">
                  <c:v>3152</c:v>
                </c:pt>
                <c:pt idx="505">
                  <c:v>3132</c:v>
                </c:pt>
                <c:pt idx="506">
                  <c:v>3140</c:v>
                </c:pt>
                <c:pt idx="507">
                  <c:v>3055</c:v>
                </c:pt>
                <c:pt idx="508">
                  <c:v>3041</c:v>
                </c:pt>
                <c:pt idx="509">
                  <c:v>3038</c:v>
                </c:pt>
                <c:pt idx="510">
                  <c:v>3052</c:v>
                </c:pt>
                <c:pt idx="511">
                  <c:v>3162</c:v>
                </c:pt>
                <c:pt idx="512">
                  <c:v>3092</c:v>
                </c:pt>
                <c:pt idx="513">
                  <c:v>3133</c:v>
                </c:pt>
                <c:pt idx="514">
                  <c:v>3109</c:v>
                </c:pt>
                <c:pt idx="515">
                  <c:v>3017</c:v>
                </c:pt>
                <c:pt idx="516">
                  <c:v>3044</c:v>
                </c:pt>
                <c:pt idx="517">
                  <c:v>3026</c:v>
                </c:pt>
                <c:pt idx="518">
                  <c:v>3118</c:v>
                </c:pt>
                <c:pt idx="519">
                  <c:v>3081</c:v>
                </c:pt>
                <c:pt idx="520">
                  <c:v>3103</c:v>
                </c:pt>
                <c:pt idx="521">
                  <c:v>3170</c:v>
                </c:pt>
                <c:pt idx="522">
                  <c:v>3004</c:v>
                </c:pt>
                <c:pt idx="523">
                  <c:v>3026</c:v>
                </c:pt>
                <c:pt idx="524">
                  <c:v>3122</c:v>
                </c:pt>
                <c:pt idx="525">
                  <c:v>3137</c:v>
                </c:pt>
                <c:pt idx="526">
                  <c:v>3150</c:v>
                </c:pt>
                <c:pt idx="527">
                  <c:v>3000</c:v>
                </c:pt>
                <c:pt idx="528">
                  <c:v>3073</c:v>
                </c:pt>
                <c:pt idx="529">
                  <c:v>3097</c:v>
                </c:pt>
                <c:pt idx="530">
                  <c:v>3034</c:v>
                </c:pt>
                <c:pt idx="531">
                  <c:v>3112</c:v>
                </c:pt>
                <c:pt idx="532">
                  <c:v>3067</c:v>
                </c:pt>
                <c:pt idx="533">
                  <c:v>3105</c:v>
                </c:pt>
                <c:pt idx="534">
                  <c:v>3154</c:v>
                </c:pt>
                <c:pt idx="535">
                  <c:v>3165</c:v>
                </c:pt>
                <c:pt idx="536">
                  <c:v>3065</c:v>
                </c:pt>
                <c:pt idx="537">
                  <c:v>3132</c:v>
                </c:pt>
                <c:pt idx="538">
                  <c:v>3177</c:v>
                </c:pt>
                <c:pt idx="539">
                  <c:v>3129</c:v>
                </c:pt>
                <c:pt idx="540">
                  <c:v>3172</c:v>
                </c:pt>
                <c:pt idx="541">
                  <c:v>3220</c:v>
                </c:pt>
                <c:pt idx="542">
                  <c:v>3271</c:v>
                </c:pt>
                <c:pt idx="543">
                  <c:v>3197</c:v>
                </c:pt>
                <c:pt idx="544">
                  <c:v>3280</c:v>
                </c:pt>
                <c:pt idx="545">
                  <c:v>3189</c:v>
                </c:pt>
                <c:pt idx="546">
                  <c:v>3225</c:v>
                </c:pt>
                <c:pt idx="547">
                  <c:v>3297</c:v>
                </c:pt>
                <c:pt idx="548">
                  <c:v>3147</c:v>
                </c:pt>
                <c:pt idx="549">
                  <c:v>3253</c:v>
                </c:pt>
                <c:pt idx="550">
                  <c:v>3246</c:v>
                </c:pt>
                <c:pt idx="551">
                  <c:v>3230</c:v>
                </c:pt>
                <c:pt idx="552">
                  <c:v>3198</c:v>
                </c:pt>
                <c:pt idx="553">
                  <c:v>3254</c:v>
                </c:pt>
                <c:pt idx="554">
                  <c:v>3201</c:v>
                </c:pt>
                <c:pt idx="555">
                  <c:v>3265</c:v>
                </c:pt>
                <c:pt idx="556">
                  <c:v>3195</c:v>
                </c:pt>
                <c:pt idx="557">
                  <c:v>3224</c:v>
                </c:pt>
                <c:pt idx="558">
                  <c:v>3335</c:v>
                </c:pt>
                <c:pt idx="559">
                  <c:v>3151</c:v>
                </c:pt>
                <c:pt idx="560">
                  <c:v>3273</c:v>
                </c:pt>
                <c:pt idx="561">
                  <c:v>3273</c:v>
                </c:pt>
                <c:pt idx="562">
                  <c:v>3230</c:v>
                </c:pt>
                <c:pt idx="563">
                  <c:v>3205</c:v>
                </c:pt>
                <c:pt idx="564">
                  <c:v>3202</c:v>
                </c:pt>
                <c:pt idx="565">
                  <c:v>3300</c:v>
                </c:pt>
                <c:pt idx="566">
                  <c:v>3398</c:v>
                </c:pt>
                <c:pt idx="567">
                  <c:v>3322</c:v>
                </c:pt>
                <c:pt idx="568">
                  <c:v>3294</c:v>
                </c:pt>
                <c:pt idx="569">
                  <c:v>3297</c:v>
                </c:pt>
                <c:pt idx="570">
                  <c:v>3407</c:v>
                </c:pt>
                <c:pt idx="571">
                  <c:v>3377</c:v>
                </c:pt>
                <c:pt idx="572">
                  <c:v>3392</c:v>
                </c:pt>
                <c:pt idx="573">
                  <c:v>3430</c:v>
                </c:pt>
                <c:pt idx="574">
                  <c:v>3353</c:v>
                </c:pt>
                <c:pt idx="575">
                  <c:v>3481</c:v>
                </c:pt>
                <c:pt idx="576">
                  <c:v>3449</c:v>
                </c:pt>
                <c:pt idx="577">
                  <c:v>3365</c:v>
                </c:pt>
                <c:pt idx="578">
                  <c:v>3583</c:v>
                </c:pt>
                <c:pt idx="579">
                  <c:v>3412</c:v>
                </c:pt>
                <c:pt idx="580">
                  <c:v>3460</c:v>
                </c:pt>
                <c:pt idx="581">
                  <c:v>3545</c:v>
                </c:pt>
                <c:pt idx="582">
                  <c:v>3473</c:v>
                </c:pt>
                <c:pt idx="583">
                  <c:v>3444</c:v>
                </c:pt>
                <c:pt idx="584">
                  <c:v>3536</c:v>
                </c:pt>
                <c:pt idx="585">
                  <c:v>3489</c:v>
                </c:pt>
                <c:pt idx="586">
                  <c:v>3592</c:v>
                </c:pt>
                <c:pt idx="587">
                  <c:v>3528</c:v>
                </c:pt>
                <c:pt idx="588">
                  <c:v>3679</c:v>
                </c:pt>
                <c:pt idx="589">
                  <c:v>3586</c:v>
                </c:pt>
                <c:pt idx="590">
                  <c:v>3673</c:v>
                </c:pt>
                <c:pt idx="591">
                  <c:v>3517</c:v>
                </c:pt>
                <c:pt idx="592">
                  <c:v>3649</c:v>
                </c:pt>
                <c:pt idx="593">
                  <c:v>3613</c:v>
                </c:pt>
                <c:pt idx="594">
                  <c:v>3681</c:v>
                </c:pt>
                <c:pt idx="595">
                  <c:v>3598</c:v>
                </c:pt>
                <c:pt idx="596">
                  <c:v>3699</c:v>
                </c:pt>
                <c:pt idx="597">
                  <c:v>3622</c:v>
                </c:pt>
                <c:pt idx="598">
                  <c:v>3648</c:v>
                </c:pt>
                <c:pt idx="599">
                  <c:v>3548</c:v>
                </c:pt>
                <c:pt idx="600">
                  <c:v>3712</c:v>
                </c:pt>
                <c:pt idx="601">
                  <c:v>3748</c:v>
                </c:pt>
                <c:pt idx="602">
                  <c:v>3655</c:v>
                </c:pt>
                <c:pt idx="603">
                  <c:v>3763</c:v>
                </c:pt>
                <c:pt idx="604">
                  <c:v>3627</c:v>
                </c:pt>
                <c:pt idx="605">
                  <c:v>3797</c:v>
                </c:pt>
                <c:pt idx="606">
                  <c:v>3649</c:v>
                </c:pt>
                <c:pt idx="607">
                  <c:v>3686</c:v>
                </c:pt>
                <c:pt idx="608">
                  <c:v>3728</c:v>
                </c:pt>
                <c:pt idx="609">
                  <c:v>3709</c:v>
                </c:pt>
                <c:pt idx="610">
                  <c:v>3575</c:v>
                </c:pt>
                <c:pt idx="611">
                  <c:v>3739</c:v>
                </c:pt>
                <c:pt idx="612">
                  <c:v>3855</c:v>
                </c:pt>
                <c:pt idx="613">
                  <c:v>3705</c:v>
                </c:pt>
                <c:pt idx="614">
                  <c:v>3764</c:v>
                </c:pt>
                <c:pt idx="615">
                  <c:v>3824</c:v>
                </c:pt>
                <c:pt idx="616">
                  <c:v>3693</c:v>
                </c:pt>
                <c:pt idx="617">
                  <c:v>3688</c:v>
                </c:pt>
                <c:pt idx="618">
                  <c:v>3791</c:v>
                </c:pt>
                <c:pt idx="619">
                  <c:v>3787</c:v>
                </c:pt>
                <c:pt idx="620">
                  <c:v>3756</c:v>
                </c:pt>
                <c:pt idx="621">
                  <c:v>3810</c:v>
                </c:pt>
                <c:pt idx="622">
                  <c:v>3743</c:v>
                </c:pt>
                <c:pt idx="623">
                  <c:v>3932</c:v>
                </c:pt>
                <c:pt idx="624">
                  <c:v>3751</c:v>
                </c:pt>
                <c:pt idx="625">
                  <c:v>3885</c:v>
                </c:pt>
                <c:pt idx="626">
                  <c:v>3867</c:v>
                </c:pt>
                <c:pt idx="627">
                  <c:v>3976</c:v>
                </c:pt>
                <c:pt idx="628">
                  <c:v>4061</c:v>
                </c:pt>
                <c:pt idx="629">
                  <c:v>4128</c:v>
                </c:pt>
                <c:pt idx="630">
                  <c:v>4107</c:v>
                </c:pt>
                <c:pt idx="631">
                  <c:v>4167</c:v>
                </c:pt>
                <c:pt idx="632">
                  <c:v>4220</c:v>
                </c:pt>
                <c:pt idx="633">
                  <c:v>4317</c:v>
                </c:pt>
                <c:pt idx="634">
                  <c:v>4441</c:v>
                </c:pt>
                <c:pt idx="635">
                  <c:v>4615</c:v>
                </c:pt>
                <c:pt idx="636">
                  <c:v>4679</c:v>
                </c:pt>
                <c:pt idx="637">
                  <c:v>4803</c:v>
                </c:pt>
                <c:pt idx="638">
                  <c:v>4916</c:v>
                </c:pt>
                <c:pt idx="639">
                  <c:v>4905</c:v>
                </c:pt>
                <c:pt idx="640">
                  <c:v>4888</c:v>
                </c:pt>
                <c:pt idx="641">
                  <c:v>4943</c:v>
                </c:pt>
                <c:pt idx="642">
                  <c:v>4710</c:v>
                </c:pt>
                <c:pt idx="643">
                  <c:v>4716</c:v>
                </c:pt>
                <c:pt idx="644">
                  <c:v>4522</c:v>
                </c:pt>
                <c:pt idx="645">
                  <c:v>4498</c:v>
                </c:pt>
                <c:pt idx="646">
                  <c:v>4443</c:v>
                </c:pt>
                <c:pt idx="647">
                  <c:v>4297</c:v>
                </c:pt>
                <c:pt idx="648">
                  <c:v>4225</c:v>
                </c:pt>
                <c:pt idx="649">
                  <c:v>4104</c:v>
                </c:pt>
                <c:pt idx="650">
                  <c:v>4065</c:v>
                </c:pt>
                <c:pt idx="651">
                  <c:v>4031</c:v>
                </c:pt>
                <c:pt idx="652">
                  <c:v>3915</c:v>
                </c:pt>
                <c:pt idx="653">
                  <c:v>3835</c:v>
                </c:pt>
                <c:pt idx="654">
                  <c:v>3936</c:v>
                </c:pt>
                <c:pt idx="655">
                  <c:v>3786</c:v>
                </c:pt>
                <c:pt idx="656">
                  <c:v>3770</c:v>
                </c:pt>
                <c:pt idx="657">
                  <c:v>3850</c:v>
                </c:pt>
                <c:pt idx="658">
                  <c:v>3819</c:v>
                </c:pt>
                <c:pt idx="659">
                  <c:v>3746</c:v>
                </c:pt>
                <c:pt idx="660">
                  <c:v>3885</c:v>
                </c:pt>
                <c:pt idx="661">
                  <c:v>3719</c:v>
                </c:pt>
                <c:pt idx="662">
                  <c:v>3835</c:v>
                </c:pt>
                <c:pt idx="663">
                  <c:v>3797</c:v>
                </c:pt>
                <c:pt idx="664">
                  <c:v>3675</c:v>
                </c:pt>
                <c:pt idx="665">
                  <c:v>3900</c:v>
                </c:pt>
                <c:pt idx="666">
                  <c:v>3834</c:v>
                </c:pt>
                <c:pt idx="667">
                  <c:v>3791</c:v>
                </c:pt>
                <c:pt idx="668">
                  <c:v>3754</c:v>
                </c:pt>
                <c:pt idx="669">
                  <c:v>3737</c:v>
                </c:pt>
                <c:pt idx="670">
                  <c:v>3619</c:v>
                </c:pt>
                <c:pt idx="671">
                  <c:v>3678</c:v>
                </c:pt>
                <c:pt idx="672">
                  <c:v>3696</c:v>
                </c:pt>
                <c:pt idx="673">
                  <c:v>3674</c:v>
                </c:pt>
                <c:pt idx="674">
                  <c:v>3521</c:v>
                </c:pt>
                <c:pt idx="675">
                  <c:v>3655</c:v>
                </c:pt>
                <c:pt idx="676">
                  <c:v>3644</c:v>
                </c:pt>
                <c:pt idx="677">
                  <c:v>3660</c:v>
                </c:pt>
                <c:pt idx="678">
                  <c:v>3576</c:v>
                </c:pt>
                <c:pt idx="679">
                  <c:v>3587</c:v>
                </c:pt>
                <c:pt idx="680">
                  <c:v>3489</c:v>
                </c:pt>
                <c:pt idx="681">
                  <c:v>3640</c:v>
                </c:pt>
                <c:pt idx="682">
                  <c:v>3608</c:v>
                </c:pt>
                <c:pt idx="683">
                  <c:v>3560</c:v>
                </c:pt>
                <c:pt idx="684">
                  <c:v>3596</c:v>
                </c:pt>
                <c:pt idx="685">
                  <c:v>3528</c:v>
                </c:pt>
                <c:pt idx="686">
                  <c:v>3611</c:v>
                </c:pt>
                <c:pt idx="687">
                  <c:v>3584</c:v>
                </c:pt>
                <c:pt idx="688">
                  <c:v>3522</c:v>
                </c:pt>
                <c:pt idx="689">
                  <c:v>3604</c:v>
                </c:pt>
                <c:pt idx="690">
                  <c:v>3673</c:v>
                </c:pt>
                <c:pt idx="691">
                  <c:v>3660</c:v>
                </c:pt>
                <c:pt idx="692">
                  <c:v>3695</c:v>
                </c:pt>
                <c:pt idx="693">
                  <c:v>3563</c:v>
                </c:pt>
                <c:pt idx="694">
                  <c:v>3522</c:v>
                </c:pt>
                <c:pt idx="695">
                  <c:v>3566</c:v>
                </c:pt>
                <c:pt idx="696">
                  <c:v>3440</c:v>
                </c:pt>
                <c:pt idx="697">
                  <c:v>3518</c:v>
                </c:pt>
                <c:pt idx="698">
                  <c:v>3472</c:v>
                </c:pt>
                <c:pt idx="699">
                  <c:v>3517</c:v>
                </c:pt>
                <c:pt idx="700">
                  <c:v>3393</c:v>
                </c:pt>
                <c:pt idx="701">
                  <c:v>3497</c:v>
                </c:pt>
                <c:pt idx="702">
                  <c:v>3366</c:v>
                </c:pt>
                <c:pt idx="703">
                  <c:v>3334</c:v>
                </c:pt>
                <c:pt idx="704">
                  <c:v>3362</c:v>
                </c:pt>
                <c:pt idx="705">
                  <c:v>3332</c:v>
                </c:pt>
                <c:pt idx="706">
                  <c:v>3306</c:v>
                </c:pt>
                <c:pt idx="707">
                  <c:v>3316</c:v>
                </c:pt>
                <c:pt idx="708">
                  <c:v>3181</c:v>
                </c:pt>
                <c:pt idx="709">
                  <c:v>3217</c:v>
                </c:pt>
                <c:pt idx="710">
                  <c:v>3149</c:v>
                </c:pt>
                <c:pt idx="711">
                  <c:v>3114</c:v>
                </c:pt>
                <c:pt idx="712">
                  <c:v>2954</c:v>
                </c:pt>
                <c:pt idx="713">
                  <c:v>3006</c:v>
                </c:pt>
                <c:pt idx="714">
                  <c:v>2937</c:v>
                </c:pt>
                <c:pt idx="715">
                  <c:v>2978</c:v>
                </c:pt>
                <c:pt idx="716">
                  <c:v>2986</c:v>
                </c:pt>
                <c:pt idx="717">
                  <c:v>2818</c:v>
                </c:pt>
                <c:pt idx="718">
                  <c:v>2813</c:v>
                </c:pt>
                <c:pt idx="719">
                  <c:v>2741</c:v>
                </c:pt>
                <c:pt idx="720">
                  <c:v>2745</c:v>
                </c:pt>
                <c:pt idx="721">
                  <c:v>2816</c:v>
                </c:pt>
                <c:pt idx="722">
                  <c:v>2718</c:v>
                </c:pt>
                <c:pt idx="723">
                  <c:v>2681</c:v>
                </c:pt>
                <c:pt idx="724">
                  <c:v>2716</c:v>
                </c:pt>
                <c:pt idx="725">
                  <c:v>2677</c:v>
                </c:pt>
                <c:pt idx="726">
                  <c:v>2556</c:v>
                </c:pt>
                <c:pt idx="727">
                  <c:v>2595</c:v>
                </c:pt>
                <c:pt idx="728">
                  <c:v>2556</c:v>
                </c:pt>
                <c:pt idx="729">
                  <c:v>2578</c:v>
                </c:pt>
                <c:pt idx="730">
                  <c:v>2515</c:v>
                </c:pt>
                <c:pt idx="731">
                  <c:v>2522</c:v>
                </c:pt>
                <c:pt idx="732">
                  <c:v>2504</c:v>
                </c:pt>
                <c:pt idx="733">
                  <c:v>2484</c:v>
                </c:pt>
                <c:pt idx="734">
                  <c:v>2461</c:v>
                </c:pt>
                <c:pt idx="735">
                  <c:v>2317</c:v>
                </c:pt>
                <c:pt idx="736">
                  <c:v>2391</c:v>
                </c:pt>
                <c:pt idx="737">
                  <c:v>2301</c:v>
                </c:pt>
                <c:pt idx="738">
                  <c:v>2350</c:v>
                </c:pt>
                <c:pt idx="739">
                  <c:v>2257</c:v>
                </c:pt>
                <c:pt idx="740">
                  <c:v>2262</c:v>
                </c:pt>
                <c:pt idx="741">
                  <c:v>2245</c:v>
                </c:pt>
                <c:pt idx="742">
                  <c:v>2188</c:v>
                </c:pt>
                <c:pt idx="743">
                  <c:v>2178</c:v>
                </c:pt>
                <c:pt idx="744">
                  <c:v>2081</c:v>
                </c:pt>
                <c:pt idx="745">
                  <c:v>2054</c:v>
                </c:pt>
                <c:pt idx="746">
                  <c:v>2039</c:v>
                </c:pt>
                <c:pt idx="747">
                  <c:v>2037</c:v>
                </c:pt>
                <c:pt idx="748">
                  <c:v>2111</c:v>
                </c:pt>
                <c:pt idx="749">
                  <c:v>1893</c:v>
                </c:pt>
                <c:pt idx="750">
                  <c:v>1878</c:v>
                </c:pt>
                <c:pt idx="751">
                  <c:v>1842</c:v>
                </c:pt>
                <c:pt idx="752">
                  <c:v>1889</c:v>
                </c:pt>
                <c:pt idx="753">
                  <c:v>1920</c:v>
                </c:pt>
                <c:pt idx="754">
                  <c:v>1810</c:v>
                </c:pt>
                <c:pt idx="755">
                  <c:v>1843</c:v>
                </c:pt>
                <c:pt idx="756">
                  <c:v>1737</c:v>
                </c:pt>
                <c:pt idx="757">
                  <c:v>1699</c:v>
                </c:pt>
                <c:pt idx="758">
                  <c:v>1689</c:v>
                </c:pt>
                <c:pt idx="759">
                  <c:v>1634</c:v>
                </c:pt>
                <c:pt idx="760">
                  <c:v>1592</c:v>
                </c:pt>
                <c:pt idx="761">
                  <c:v>1560</c:v>
                </c:pt>
                <c:pt idx="762">
                  <c:v>1595</c:v>
                </c:pt>
                <c:pt idx="763">
                  <c:v>1547</c:v>
                </c:pt>
                <c:pt idx="764">
                  <c:v>1410</c:v>
                </c:pt>
                <c:pt idx="765">
                  <c:v>1390</c:v>
                </c:pt>
                <c:pt idx="766">
                  <c:v>1447</c:v>
                </c:pt>
                <c:pt idx="767">
                  <c:v>1359</c:v>
                </c:pt>
                <c:pt idx="768">
                  <c:v>1329</c:v>
                </c:pt>
                <c:pt idx="769">
                  <c:v>1277</c:v>
                </c:pt>
                <c:pt idx="770">
                  <c:v>1291</c:v>
                </c:pt>
                <c:pt idx="771">
                  <c:v>1256</c:v>
                </c:pt>
                <c:pt idx="772">
                  <c:v>1226</c:v>
                </c:pt>
                <c:pt idx="773">
                  <c:v>1083</c:v>
                </c:pt>
                <c:pt idx="774">
                  <c:v>1087</c:v>
                </c:pt>
                <c:pt idx="775">
                  <c:v>1126</c:v>
                </c:pt>
                <c:pt idx="776">
                  <c:v>996</c:v>
                </c:pt>
                <c:pt idx="777">
                  <c:v>1032</c:v>
                </c:pt>
                <c:pt idx="778">
                  <c:v>976</c:v>
                </c:pt>
                <c:pt idx="779">
                  <c:v>944</c:v>
                </c:pt>
                <c:pt idx="780">
                  <c:v>907</c:v>
                </c:pt>
                <c:pt idx="781">
                  <c:v>898</c:v>
                </c:pt>
                <c:pt idx="782">
                  <c:v>798</c:v>
                </c:pt>
                <c:pt idx="783">
                  <c:v>764</c:v>
                </c:pt>
                <c:pt idx="784">
                  <c:v>717</c:v>
                </c:pt>
                <c:pt idx="785">
                  <c:v>677</c:v>
                </c:pt>
                <c:pt idx="786">
                  <c:v>634</c:v>
                </c:pt>
                <c:pt idx="787">
                  <c:v>630</c:v>
                </c:pt>
                <c:pt idx="788">
                  <c:v>513</c:v>
                </c:pt>
                <c:pt idx="789">
                  <c:v>574</c:v>
                </c:pt>
                <c:pt idx="790">
                  <c:v>463</c:v>
                </c:pt>
                <c:pt idx="791">
                  <c:v>436</c:v>
                </c:pt>
                <c:pt idx="792">
                  <c:v>432</c:v>
                </c:pt>
                <c:pt idx="793">
                  <c:v>376</c:v>
                </c:pt>
                <c:pt idx="794">
                  <c:v>354</c:v>
                </c:pt>
                <c:pt idx="795">
                  <c:v>300</c:v>
                </c:pt>
                <c:pt idx="796">
                  <c:v>280</c:v>
                </c:pt>
                <c:pt idx="797">
                  <c:v>260</c:v>
                </c:pt>
                <c:pt idx="798">
                  <c:v>227</c:v>
                </c:pt>
                <c:pt idx="799">
                  <c:v>208</c:v>
                </c:pt>
                <c:pt idx="800">
                  <c:v>176</c:v>
                </c:pt>
                <c:pt idx="801">
                  <c:v>163</c:v>
                </c:pt>
                <c:pt idx="802">
                  <c:v>136</c:v>
                </c:pt>
                <c:pt idx="803">
                  <c:v>139</c:v>
                </c:pt>
                <c:pt idx="804">
                  <c:v>121</c:v>
                </c:pt>
                <c:pt idx="805">
                  <c:v>95</c:v>
                </c:pt>
                <c:pt idx="806">
                  <c:v>117</c:v>
                </c:pt>
                <c:pt idx="807">
                  <c:v>86</c:v>
                </c:pt>
                <c:pt idx="808">
                  <c:v>85</c:v>
                </c:pt>
                <c:pt idx="809">
                  <c:v>73</c:v>
                </c:pt>
                <c:pt idx="810">
                  <c:v>73</c:v>
                </c:pt>
                <c:pt idx="811">
                  <c:v>93</c:v>
                </c:pt>
                <c:pt idx="812">
                  <c:v>65</c:v>
                </c:pt>
                <c:pt idx="813">
                  <c:v>71</c:v>
                </c:pt>
                <c:pt idx="814">
                  <c:v>72</c:v>
                </c:pt>
                <c:pt idx="815">
                  <c:v>73</c:v>
                </c:pt>
                <c:pt idx="816">
                  <c:v>59</c:v>
                </c:pt>
                <c:pt idx="817">
                  <c:v>60</c:v>
                </c:pt>
                <c:pt idx="818">
                  <c:v>63</c:v>
                </c:pt>
                <c:pt idx="819">
                  <c:v>71</c:v>
                </c:pt>
                <c:pt idx="820">
                  <c:v>50</c:v>
                </c:pt>
                <c:pt idx="821">
                  <c:v>57</c:v>
                </c:pt>
                <c:pt idx="822">
                  <c:v>83</c:v>
                </c:pt>
                <c:pt idx="823">
                  <c:v>69</c:v>
                </c:pt>
                <c:pt idx="824">
                  <c:v>71</c:v>
                </c:pt>
                <c:pt idx="825">
                  <c:v>74</c:v>
                </c:pt>
                <c:pt idx="826">
                  <c:v>63</c:v>
                </c:pt>
                <c:pt idx="827">
                  <c:v>73</c:v>
                </c:pt>
                <c:pt idx="828">
                  <c:v>77</c:v>
                </c:pt>
                <c:pt idx="829">
                  <c:v>64</c:v>
                </c:pt>
                <c:pt idx="830">
                  <c:v>66</c:v>
                </c:pt>
                <c:pt idx="831">
                  <c:v>71</c:v>
                </c:pt>
                <c:pt idx="832">
                  <c:v>73</c:v>
                </c:pt>
                <c:pt idx="833">
                  <c:v>61</c:v>
                </c:pt>
                <c:pt idx="834">
                  <c:v>65</c:v>
                </c:pt>
                <c:pt idx="835">
                  <c:v>56</c:v>
                </c:pt>
                <c:pt idx="836">
                  <c:v>62</c:v>
                </c:pt>
                <c:pt idx="837">
                  <c:v>59</c:v>
                </c:pt>
                <c:pt idx="838">
                  <c:v>63</c:v>
                </c:pt>
                <c:pt idx="839">
                  <c:v>68</c:v>
                </c:pt>
                <c:pt idx="840">
                  <c:v>68</c:v>
                </c:pt>
                <c:pt idx="841">
                  <c:v>60</c:v>
                </c:pt>
                <c:pt idx="842">
                  <c:v>73</c:v>
                </c:pt>
                <c:pt idx="843">
                  <c:v>66</c:v>
                </c:pt>
                <c:pt idx="844">
                  <c:v>76</c:v>
                </c:pt>
                <c:pt idx="845">
                  <c:v>66</c:v>
                </c:pt>
                <c:pt idx="846">
                  <c:v>67</c:v>
                </c:pt>
                <c:pt idx="847">
                  <c:v>52</c:v>
                </c:pt>
                <c:pt idx="848">
                  <c:v>60</c:v>
                </c:pt>
                <c:pt idx="849">
                  <c:v>87</c:v>
                </c:pt>
                <c:pt idx="850">
                  <c:v>87</c:v>
                </c:pt>
                <c:pt idx="851">
                  <c:v>58</c:v>
                </c:pt>
                <c:pt idx="852">
                  <c:v>56</c:v>
                </c:pt>
                <c:pt idx="853">
                  <c:v>68</c:v>
                </c:pt>
                <c:pt idx="854">
                  <c:v>45</c:v>
                </c:pt>
                <c:pt idx="855">
                  <c:v>62</c:v>
                </c:pt>
                <c:pt idx="856">
                  <c:v>76</c:v>
                </c:pt>
                <c:pt idx="857">
                  <c:v>72</c:v>
                </c:pt>
                <c:pt idx="858">
                  <c:v>71</c:v>
                </c:pt>
                <c:pt idx="859">
                  <c:v>63</c:v>
                </c:pt>
                <c:pt idx="860">
                  <c:v>64</c:v>
                </c:pt>
                <c:pt idx="861">
                  <c:v>57</c:v>
                </c:pt>
                <c:pt idx="862">
                  <c:v>55</c:v>
                </c:pt>
                <c:pt idx="863">
                  <c:v>70</c:v>
                </c:pt>
                <c:pt idx="864">
                  <c:v>65</c:v>
                </c:pt>
                <c:pt idx="865">
                  <c:v>61</c:v>
                </c:pt>
                <c:pt idx="866">
                  <c:v>75</c:v>
                </c:pt>
                <c:pt idx="867">
                  <c:v>61</c:v>
                </c:pt>
                <c:pt idx="868">
                  <c:v>67</c:v>
                </c:pt>
                <c:pt idx="869">
                  <c:v>61</c:v>
                </c:pt>
                <c:pt idx="870">
                  <c:v>70</c:v>
                </c:pt>
                <c:pt idx="871">
                  <c:v>58</c:v>
                </c:pt>
                <c:pt idx="872">
                  <c:v>54</c:v>
                </c:pt>
                <c:pt idx="873">
                  <c:v>47</c:v>
                </c:pt>
                <c:pt idx="874">
                  <c:v>71</c:v>
                </c:pt>
                <c:pt idx="875">
                  <c:v>66</c:v>
                </c:pt>
                <c:pt idx="876">
                  <c:v>61</c:v>
                </c:pt>
                <c:pt idx="877">
                  <c:v>68</c:v>
                </c:pt>
                <c:pt idx="878">
                  <c:v>63</c:v>
                </c:pt>
                <c:pt idx="879">
                  <c:v>62</c:v>
                </c:pt>
                <c:pt idx="880">
                  <c:v>62</c:v>
                </c:pt>
                <c:pt idx="881">
                  <c:v>56</c:v>
                </c:pt>
                <c:pt idx="882">
                  <c:v>58</c:v>
                </c:pt>
                <c:pt idx="883">
                  <c:v>54</c:v>
                </c:pt>
                <c:pt idx="884">
                  <c:v>63</c:v>
                </c:pt>
                <c:pt idx="885">
                  <c:v>47</c:v>
                </c:pt>
                <c:pt idx="886">
                  <c:v>49</c:v>
                </c:pt>
                <c:pt idx="887">
                  <c:v>58</c:v>
                </c:pt>
                <c:pt idx="888">
                  <c:v>69</c:v>
                </c:pt>
                <c:pt idx="889">
                  <c:v>69</c:v>
                </c:pt>
                <c:pt idx="890">
                  <c:v>79</c:v>
                </c:pt>
                <c:pt idx="891">
                  <c:v>58</c:v>
                </c:pt>
                <c:pt idx="892">
                  <c:v>56</c:v>
                </c:pt>
                <c:pt idx="893">
                  <c:v>47</c:v>
                </c:pt>
                <c:pt idx="894">
                  <c:v>46</c:v>
                </c:pt>
                <c:pt idx="895">
                  <c:v>59</c:v>
                </c:pt>
                <c:pt idx="896">
                  <c:v>48</c:v>
                </c:pt>
                <c:pt idx="897">
                  <c:v>50</c:v>
                </c:pt>
                <c:pt idx="898">
                  <c:v>50</c:v>
                </c:pt>
                <c:pt idx="899">
                  <c:v>73</c:v>
                </c:pt>
                <c:pt idx="900">
                  <c:v>77</c:v>
                </c:pt>
                <c:pt idx="901">
                  <c:v>69</c:v>
                </c:pt>
                <c:pt idx="902">
                  <c:v>73</c:v>
                </c:pt>
                <c:pt idx="903">
                  <c:v>60</c:v>
                </c:pt>
                <c:pt idx="904">
                  <c:v>57</c:v>
                </c:pt>
                <c:pt idx="905">
                  <c:v>62</c:v>
                </c:pt>
                <c:pt idx="906">
                  <c:v>59</c:v>
                </c:pt>
                <c:pt idx="907">
                  <c:v>74</c:v>
                </c:pt>
                <c:pt idx="908">
                  <c:v>75</c:v>
                </c:pt>
                <c:pt idx="909">
                  <c:v>60</c:v>
                </c:pt>
                <c:pt idx="910">
                  <c:v>57</c:v>
                </c:pt>
                <c:pt idx="911">
                  <c:v>56</c:v>
                </c:pt>
                <c:pt idx="912">
                  <c:v>51</c:v>
                </c:pt>
                <c:pt idx="913">
                  <c:v>74</c:v>
                </c:pt>
                <c:pt idx="914">
                  <c:v>59</c:v>
                </c:pt>
                <c:pt idx="915">
                  <c:v>77</c:v>
                </c:pt>
                <c:pt idx="916">
                  <c:v>66</c:v>
                </c:pt>
                <c:pt idx="917">
                  <c:v>64</c:v>
                </c:pt>
                <c:pt idx="918">
                  <c:v>68</c:v>
                </c:pt>
                <c:pt idx="919">
                  <c:v>60</c:v>
                </c:pt>
                <c:pt idx="920">
                  <c:v>48</c:v>
                </c:pt>
                <c:pt idx="921">
                  <c:v>68</c:v>
                </c:pt>
                <c:pt idx="922">
                  <c:v>58</c:v>
                </c:pt>
                <c:pt idx="923">
                  <c:v>52</c:v>
                </c:pt>
                <c:pt idx="924">
                  <c:v>69</c:v>
                </c:pt>
                <c:pt idx="925">
                  <c:v>54</c:v>
                </c:pt>
                <c:pt idx="926">
                  <c:v>56</c:v>
                </c:pt>
                <c:pt idx="927">
                  <c:v>67</c:v>
                </c:pt>
                <c:pt idx="928">
                  <c:v>69</c:v>
                </c:pt>
                <c:pt idx="929">
                  <c:v>51</c:v>
                </c:pt>
                <c:pt idx="930">
                  <c:v>57</c:v>
                </c:pt>
                <c:pt idx="931">
                  <c:v>54</c:v>
                </c:pt>
                <c:pt idx="932">
                  <c:v>52</c:v>
                </c:pt>
                <c:pt idx="933">
                  <c:v>56</c:v>
                </c:pt>
                <c:pt idx="934">
                  <c:v>47</c:v>
                </c:pt>
                <c:pt idx="935">
                  <c:v>50</c:v>
                </c:pt>
                <c:pt idx="936">
                  <c:v>66</c:v>
                </c:pt>
                <c:pt idx="937">
                  <c:v>58</c:v>
                </c:pt>
                <c:pt idx="938">
                  <c:v>56</c:v>
                </c:pt>
                <c:pt idx="939">
                  <c:v>64</c:v>
                </c:pt>
                <c:pt idx="940">
                  <c:v>48</c:v>
                </c:pt>
                <c:pt idx="941">
                  <c:v>58</c:v>
                </c:pt>
                <c:pt idx="942">
                  <c:v>66</c:v>
                </c:pt>
                <c:pt idx="943">
                  <c:v>55</c:v>
                </c:pt>
                <c:pt idx="944">
                  <c:v>64</c:v>
                </c:pt>
                <c:pt idx="945">
                  <c:v>52</c:v>
                </c:pt>
                <c:pt idx="946">
                  <c:v>63</c:v>
                </c:pt>
                <c:pt idx="947">
                  <c:v>54</c:v>
                </c:pt>
                <c:pt idx="948">
                  <c:v>49</c:v>
                </c:pt>
                <c:pt idx="949">
                  <c:v>64</c:v>
                </c:pt>
                <c:pt idx="950">
                  <c:v>61</c:v>
                </c:pt>
                <c:pt idx="951">
                  <c:v>48</c:v>
                </c:pt>
                <c:pt idx="952">
                  <c:v>60</c:v>
                </c:pt>
                <c:pt idx="953">
                  <c:v>61</c:v>
                </c:pt>
                <c:pt idx="954">
                  <c:v>61</c:v>
                </c:pt>
                <c:pt idx="955">
                  <c:v>53</c:v>
                </c:pt>
                <c:pt idx="956">
                  <c:v>58</c:v>
                </c:pt>
                <c:pt idx="957">
                  <c:v>55</c:v>
                </c:pt>
                <c:pt idx="958">
                  <c:v>52</c:v>
                </c:pt>
                <c:pt idx="959">
                  <c:v>55</c:v>
                </c:pt>
                <c:pt idx="960">
                  <c:v>56</c:v>
                </c:pt>
                <c:pt idx="961">
                  <c:v>63</c:v>
                </c:pt>
                <c:pt idx="962">
                  <c:v>52</c:v>
                </c:pt>
                <c:pt idx="963">
                  <c:v>59</c:v>
                </c:pt>
                <c:pt idx="964">
                  <c:v>47</c:v>
                </c:pt>
                <c:pt idx="965">
                  <c:v>51</c:v>
                </c:pt>
                <c:pt idx="966">
                  <c:v>49</c:v>
                </c:pt>
                <c:pt idx="967">
                  <c:v>63</c:v>
                </c:pt>
                <c:pt idx="968">
                  <c:v>47</c:v>
                </c:pt>
                <c:pt idx="969">
                  <c:v>47</c:v>
                </c:pt>
                <c:pt idx="970">
                  <c:v>54</c:v>
                </c:pt>
                <c:pt idx="971">
                  <c:v>43</c:v>
                </c:pt>
                <c:pt idx="972">
                  <c:v>51</c:v>
                </c:pt>
                <c:pt idx="973">
                  <c:v>48</c:v>
                </c:pt>
                <c:pt idx="974">
                  <c:v>51</c:v>
                </c:pt>
                <c:pt idx="975">
                  <c:v>54</c:v>
                </c:pt>
                <c:pt idx="976">
                  <c:v>46</c:v>
                </c:pt>
                <c:pt idx="977">
                  <c:v>55</c:v>
                </c:pt>
                <c:pt idx="978">
                  <c:v>41</c:v>
                </c:pt>
                <c:pt idx="979">
                  <c:v>35</c:v>
                </c:pt>
                <c:pt idx="980">
                  <c:v>46</c:v>
                </c:pt>
                <c:pt idx="981">
                  <c:v>44</c:v>
                </c:pt>
                <c:pt idx="982">
                  <c:v>45</c:v>
                </c:pt>
                <c:pt idx="983">
                  <c:v>45</c:v>
                </c:pt>
                <c:pt idx="984">
                  <c:v>41</c:v>
                </c:pt>
                <c:pt idx="985">
                  <c:v>59</c:v>
                </c:pt>
                <c:pt idx="986">
                  <c:v>48</c:v>
                </c:pt>
                <c:pt idx="987">
                  <c:v>62</c:v>
                </c:pt>
                <c:pt idx="988">
                  <c:v>51</c:v>
                </c:pt>
                <c:pt idx="989">
                  <c:v>56</c:v>
                </c:pt>
                <c:pt idx="990">
                  <c:v>53</c:v>
                </c:pt>
                <c:pt idx="991">
                  <c:v>52</c:v>
                </c:pt>
                <c:pt idx="992">
                  <c:v>42</c:v>
                </c:pt>
                <c:pt idx="993">
                  <c:v>50</c:v>
                </c:pt>
                <c:pt idx="994">
                  <c:v>48</c:v>
                </c:pt>
                <c:pt idx="995">
                  <c:v>37</c:v>
                </c:pt>
                <c:pt idx="996">
                  <c:v>50</c:v>
                </c:pt>
                <c:pt idx="997">
                  <c:v>47</c:v>
                </c:pt>
                <c:pt idx="998">
                  <c:v>47</c:v>
                </c:pt>
                <c:pt idx="999">
                  <c:v>52</c:v>
                </c:pt>
                <c:pt idx="1000">
                  <c:v>41</c:v>
                </c:pt>
                <c:pt idx="1001">
                  <c:v>35</c:v>
                </c:pt>
                <c:pt idx="1002">
                  <c:v>29</c:v>
                </c:pt>
                <c:pt idx="1003">
                  <c:v>49</c:v>
                </c:pt>
                <c:pt idx="1004">
                  <c:v>48</c:v>
                </c:pt>
                <c:pt idx="1005">
                  <c:v>67</c:v>
                </c:pt>
                <c:pt idx="1006">
                  <c:v>44</c:v>
                </c:pt>
                <c:pt idx="1007">
                  <c:v>37</c:v>
                </c:pt>
                <c:pt idx="1008">
                  <c:v>56</c:v>
                </c:pt>
                <c:pt idx="1009">
                  <c:v>43</c:v>
                </c:pt>
                <c:pt idx="1010">
                  <c:v>45</c:v>
                </c:pt>
                <c:pt idx="1011">
                  <c:v>44</c:v>
                </c:pt>
                <c:pt idx="1012">
                  <c:v>50</c:v>
                </c:pt>
                <c:pt idx="1013">
                  <c:v>40</c:v>
                </c:pt>
                <c:pt idx="1014">
                  <c:v>46</c:v>
                </c:pt>
                <c:pt idx="1015">
                  <c:v>40</c:v>
                </c:pt>
                <c:pt idx="1016">
                  <c:v>33</c:v>
                </c:pt>
                <c:pt idx="1017">
                  <c:v>44</c:v>
                </c:pt>
                <c:pt idx="1018">
                  <c:v>49</c:v>
                </c:pt>
                <c:pt idx="1019">
                  <c:v>40</c:v>
                </c:pt>
                <c:pt idx="1020">
                  <c:v>51</c:v>
                </c:pt>
                <c:pt idx="1021">
                  <c:v>34</c:v>
                </c:pt>
                <c:pt idx="1022">
                  <c:v>41</c:v>
                </c:pt>
                <c:pt idx="1023">
                  <c:v>34</c:v>
                </c:pt>
                <c:pt idx="1024">
                  <c:v>42</c:v>
                </c:pt>
                <c:pt idx="1025">
                  <c:v>34</c:v>
                </c:pt>
                <c:pt idx="1026">
                  <c:v>38</c:v>
                </c:pt>
                <c:pt idx="1027">
                  <c:v>34</c:v>
                </c:pt>
                <c:pt idx="1028">
                  <c:v>35</c:v>
                </c:pt>
                <c:pt idx="1029">
                  <c:v>40</c:v>
                </c:pt>
                <c:pt idx="1030">
                  <c:v>34</c:v>
                </c:pt>
                <c:pt idx="1031">
                  <c:v>47</c:v>
                </c:pt>
                <c:pt idx="1032">
                  <c:v>42</c:v>
                </c:pt>
                <c:pt idx="1033">
                  <c:v>37</c:v>
                </c:pt>
                <c:pt idx="1034">
                  <c:v>61</c:v>
                </c:pt>
                <c:pt idx="1035">
                  <c:v>37</c:v>
                </c:pt>
                <c:pt idx="1036">
                  <c:v>32</c:v>
                </c:pt>
                <c:pt idx="1037">
                  <c:v>36</c:v>
                </c:pt>
                <c:pt idx="1038">
                  <c:v>36</c:v>
                </c:pt>
                <c:pt idx="1039">
                  <c:v>37</c:v>
                </c:pt>
                <c:pt idx="1040">
                  <c:v>33</c:v>
                </c:pt>
                <c:pt idx="1041">
                  <c:v>30</c:v>
                </c:pt>
                <c:pt idx="1042">
                  <c:v>34</c:v>
                </c:pt>
                <c:pt idx="1043">
                  <c:v>47</c:v>
                </c:pt>
                <c:pt idx="1044">
                  <c:v>28</c:v>
                </c:pt>
                <c:pt idx="1045">
                  <c:v>36</c:v>
                </c:pt>
                <c:pt idx="1046">
                  <c:v>46</c:v>
                </c:pt>
                <c:pt idx="1047">
                  <c:v>37</c:v>
                </c:pt>
                <c:pt idx="1048">
                  <c:v>36</c:v>
                </c:pt>
                <c:pt idx="1049">
                  <c:v>41</c:v>
                </c:pt>
                <c:pt idx="1050">
                  <c:v>30</c:v>
                </c:pt>
                <c:pt idx="1051">
                  <c:v>31</c:v>
                </c:pt>
                <c:pt idx="1052">
                  <c:v>36</c:v>
                </c:pt>
                <c:pt idx="1053">
                  <c:v>30</c:v>
                </c:pt>
                <c:pt idx="1054">
                  <c:v>48</c:v>
                </c:pt>
                <c:pt idx="1055">
                  <c:v>38</c:v>
                </c:pt>
                <c:pt idx="1056">
                  <c:v>29</c:v>
                </c:pt>
                <c:pt idx="1057">
                  <c:v>42</c:v>
                </c:pt>
                <c:pt idx="1058">
                  <c:v>45</c:v>
                </c:pt>
                <c:pt idx="1059">
                  <c:v>29</c:v>
                </c:pt>
                <c:pt idx="1060">
                  <c:v>32</c:v>
                </c:pt>
                <c:pt idx="1061">
                  <c:v>36</c:v>
                </c:pt>
                <c:pt idx="1062">
                  <c:v>26</c:v>
                </c:pt>
                <c:pt idx="1063">
                  <c:v>45</c:v>
                </c:pt>
                <c:pt idx="1064">
                  <c:v>35</c:v>
                </c:pt>
                <c:pt idx="1065">
                  <c:v>26</c:v>
                </c:pt>
                <c:pt idx="1066">
                  <c:v>34</c:v>
                </c:pt>
                <c:pt idx="1067">
                  <c:v>15</c:v>
                </c:pt>
                <c:pt idx="1068">
                  <c:v>34</c:v>
                </c:pt>
                <c:pt idx="1069">
                  <c:v>37</c:v>
                </c:pt>
                <c:pt idx="1070">
                  <c:v>36</c:v>
                </c:pt>
                <c:pt idx="1071">
                  <c:v>30</c:v>
                </c:pt>
                <c:pt idx="1072">
                  <c:v>31</c:v>
                </c:pt>
                <c:pt idx="1073">
                  <c:v>28</c:v>
                </c:pt>
                <c:pt idx="1074">
                  <c:v>32</c:v>
                </c:pt>
                <c:pt idx="1075">
                  <c:v>30</c:v>
                </c:pt>
                <c:pt idx="1076">
                  <c:v>31</c:v>
                </c:pt>
                <c:pt idx="1077">
                  <c:v>26</c:v>
                </c:pt>
                <c:pt idx="1078">
                  <c:v>27</c:v>
                </c:pt>
                <c:pt idx="1079">
                  <c:v>38</c:v>
                </c:pt>
                <c:pt idx="1080">
                  <c:v>29</c:v>
                </c:pt>
                <c:pt idx="1081">
                  <c:v>38</c:v>
                </c:pt>
                <c:pt idx="1082">
                  <c:v>22</c:v>
                </c:pt>
                <c:pt idx="1083">
                  <c:v>29</c:v>
                </c:pt>
                <c:pt idx="1084">
                  <c:v>32</c:v>
                </c:pt>
                <c:pt idx="1085">
                  <c:v>24</c:v>
                </c:pt>
                <c:pt idx="1086">
                  <c:v>25</c:v>
                </c:pt>
                <c:pt idx="1087">
                  <c:v>18</c:v>
                </c:pt>
                <c:pt idx="1088">
                  <c:v>27</c:v>
                </c:pt>
                <c:pt idx="1089">
                  <c:v>27</c:v>
                </c:pt>
                <c:pt idx="1090">
                  <c:v>26</c:v>
                </c:pt>
                <c:pt idx="1091">
                  <c:v>29</c:v>
                </c:pt>
                <c:pt idx="1092">
                  <c:v>27</c:v>
                </c:pt>
                <c:pt idx="1093">
                  <c:v>23</c:v>
                </c:pt>
                <c:pt idx="1094">
                  <c:v>26</c:v>
                </c:pt>
                <c:pt idx="1095">
                  <c:v>26</c:v>
                </c:pt>
                <c:pt idx="1096">
                  <c:v>34</c:v>
                </c:pt>
                <c:pt idx="1097">
                  <c:v>25</c:v>
                </c:pt>
                <c:pt idx="1098">
                  <c:v>27</c:v>
                </c:pt>
                <c:pt idx="1099">
                  <c:v>17</c:v>
                </c:pt>
                <c:pt idx="1100">
                  <c:v>28</c:v>
                </c:pt>
                <c:pt idx="1101">
                  <c:v>24</c:v>
                </c:pt>
                <c:pt idx="1102">
                  <c:v>34</c:v>
                </c:pt>
                <c:pt idx="1103">
                  <c:v>23</c:v>
                </c:pt>
                <c:pt idx="1104">
                  <c:v>27</c:v>
                </c:pt>
                <c:pt idx="1105">
                  <c:v>25</c:v>
                </c:pt>
                <c:pt idx="1106">
                  <c:v>24</c:v>
                </c:pt>
                <c:pt idx="1107">
                  <c:v>21</c:v>
                </c:pt>
                <c:pt idx="1108">
                  <c:v>18</c:v>
                </c:pt>
                <c:pt idx="1109">
                  <c:v>24</c:v>
                </c:pt>
                <c:pt idx="1110">
                  <c:v>32</c:v>
                </c:pt>
                <c:pt idx="1111">
                  <c:v>28</c:v>
                </c:pt>
                <c:pt idx="1112">
                  <c:v>29</c:v>
                </c:pt>
                <c:pt idx="1113">
                  <c:v>26</c:v>
                </c:pt>
                <c:pt idx="1114">
                  <c:v>26</c:v>
                </c:pt>
                <c:pt idx="1115">
                  <c:v>26</c:v>
                </c:pt>
                <c:pt idx="1116">
                  <c:v>28</c:v>
                </c:pt>
                <c:pt idx="1117">
                  <c:v>17</c:v>
                </c:pt>
                <c:pt idx="1118">
                  <c:v>27</c:v>
                </c:pt>
                <c:pt idx="1119">
                  <c:v>18</c:v>
                </c:pt>
                <c:pt idx="1120">
                  <c:v>19</c:v>
                </c:pt>
                <c:pt idx="1121">
                  <c:v>29</c:v>
                </c:pt>
                <c:pt idx="1122">
                  <c:v>41</c:v>
                </c:pt>
                <c:pt idx="1123">
                  <c:v>16</c:v>
                </c:pt>
                <c:pt idx="1124">
                  <c:v>21</c:v>
                </c:pt>
                <c:pt idx="1125">
                  <c:v>32</c:v>
                </c:pt>
                <c:pt idx="1126">
                  <c:v>26</c:v>
                </c:pt>
                <c:pt idx="1127">
                  <c:v>26</c:v>
                </c:pt>
                <c:pt idx="1128">
                  <c:v>21</c:v>
                </c:pt>
                <c:pt idx="1129">
                  <c:v>24</c:v>
                </c:pt>
                <c:pt idx="1130">
                  <c:v>24</c:v>
                </c:pt>
                <c:pt idx="1131">
                  <c:v>23</c:v>
                </c:pt>
                <c:pt idx="1132">
                  <c:v>16</c:v>
                </c:pt>
                <c:pt idx="1133">
                  <c:v>27</c:v>
                </c:pt>
                <c:pt idx="1134">
                  <c:v>24</c:v>
                </c:pt>
                <c:pt idx="1135">
                  <c:v>24</c:v>
                </c:pt>
                <c:pt idx="1136">
                  <c:v>24</c:v>
                </c:pt>
                <c:pt idx="1137">
                  <c:v>19</c:v>
                </c:pt>
                <c:pt idx="1138">
                  <c:v>30</c:v>
                </c:pt>
                <c:pt idx="1139">
                  <c:v>21</c:v>
                </c:pt>
                <c:pt idx="1140">
                  <c:v>22</c:v>
                </c:pt>
                <c:pt idx="1141">
                  <c:v>23</c:v>
                </c:pt>
                <c:pt idx="1142">
                  <c:v>27</c:v>
                </c:pt>
                <c:pt idx="1143">
                  <c:v>21</c:v>
                </c:pt>
                <c:pt idx="1144">
                  <c:v>21</c:v>
                </c:pt>
                <c:pt idx="1145">
                  <c:v>27</c:v>
                </c:pt>
                <c:pt idx="1146">
                  <c:v>19</c:v>
                </c:pt>
                <c:pt idx="1147">
                  <c:v>22</c:v>
                </c:pt>
                <c:pt idx="1148">
                  <c:v>19</c:v>
                </c:pt>
                <c:pt idx="1149">
                  <c:v>23</c:v>
                </c:pt>
                <c:pt idx="1150">
                  <c:v>19</c:v>
                </c:pt>
                <c:pt idx="1151">
                  <c:v>20</c:v>
                </c:pt>
                <c:pt idx="1152">
                  <c:v>18</c:v>
                </c:pt>
                <c:pt idx="1153">
                  <c:v>18</c:v>
                </c:pt>
                <c:pt idx="1154">
                  <c:v>23</c:v>
                </c:pt>
                <c:pt idx="1155">
                  <c:v>19</c:v>
                </c:pt>
                <c:pt idx="1156">
                  <c:v>28</c:v>
                </c:pt>
                <c:pt idx="1157">
                  <c:v>21</c:v>
                </c:pt>
                <c:pt idx="1158">
                  <c:v>21</c:v>
                </c:pt>
                <c:pt idx="1159">
                  <c:v>22</c:v>
                </c:pt>
                <c:pt idx="1160">
                  <c:v>17</c:v>
                </c:pt>
                <c:pt idx="1161">
                  <c:v>21</c:v>
                </c:pt>
                <c:pt idx="1162">
                  <c:v>20</c:v>
                </c:pt>
                <c:pt idx="1163">
                  <c:v>16</c:v>
                </c:pt>
                <c:pt idx="1164">
                  <c:v>23</c:v>
                </c:pt>
                <c:pt idx="1165">
                  <c:v>11</c:v>
                </c:pt>
                <c:pt idx="1166">
                  <c:v>9</c:v>
                </c:pt>
                <c:pt idx="1167">
                  <c:v>21</c:v>
                </c:pt>
                <c:pt idx="1168">
                  <c:v>14</c:v>
                </c:pt>
                <c:pt idx="1169">
                  <c:v>25</c:v>
                </c:pt>
                <c:pt idx="1170">
                  <c:v>21</c:v>
                </c:pt>
                <c:pt idx="1171">
                  <c:v>12</c:v>
                </c:pt>
                <c:pt idx="1172">
                  <c:v>19</c:v>
                </c:pt>
                <c:pt idx="1173">
                  <c:v>13</c:v>
                </c:pt>
                <c:pt idx="1174">
                  <c:v>19</c:v>
                </c:pt>
                <c:pt idx="1175">
                  <c:v>23</c:v>
                </c:pt>
                <c:pt idx="1176">
                  <c:v>21</c:v>
                </c:pt>
                <c:pt idx="1177">
                  <c:v>17</c:v>
                </c:pt>
                <c:pt idx="1178">
                  <c:v>17</c:v>
                </c:pt>
                <c:pt idx="1179">
                  <c:v>19</c:v>
                </c:pt>
                <c:pt idx="1180">
                  <c:v>21</c:v>
                </c:pt>
                <c:pt idx="1181">
                  <c:v>13</c:v>
                </c:pt>
                <c:pt idx="1182">
                  <c:v>18</c:v>
                </c:pt>
                <c:pt idx="1183">
                  <c:v>13</c:v>
                </c:pt>
                <c:pt idx="1184">
                  <c:v>14</c:v>
                </c:pt>
                <c:pt idx="1185">
                  <c:v>17</c:v>
                </c:pt>
                <c:pt idx="1186">
                  <c:v>19</c:v>
                </c:pt>
                <c:pt idx="1187">
                  <c:v>19</c:v>
                </c:pt>
                <c:pt idx="1188">
                  <c:v>18</c:v>
                </c:pt>
                <c:pt idx="1189">
                  <c:v>18</c:v>
                </c:pt>
                <c:pt idx="1190">
                  <c:v>15</c:v>
                </c:pt>
                <c:pt idx="1191">
                  <c:v>11</c:v>
                </c:pt>
                <c:pt idx="1192">
                  <c:v>15</c:v>
                </c:pt>
                <c:pt idx="1193">
                  <c:v>23</c:v>
                </c:pt>
                <c:pt idx="1194">
                  <c:v>11</c:v>
                </c:pt>
                <c:pt idx="1195">
                  <c:v>20</c:v>
                </c:pt>
                <c:pt idx="1196">
                  <c:v>17</c:v>
                </c:pt>
                <c:pt idx="1197">
                  <c:v>20</c:v>
                </c:pt>
                <c:pt idx="1198">
                  <c:v>19</c:v>
                </c:pt>
                <c:pt idx="1199">
                  <c:v>14</c:v>
                </c:pt>
                <c:pt idx="1200">
                  <c:v>15</c:v>
                </c:pt>
                <c:pt idx="1201">
                  <c:v>16</c:v>
                </c:pt>
                <c:pt idx="1202">
                  <c:v>22</c:v>
                </c:pt>
                <c:pt idx="1203">
                  <c:v>16</c:v>
                </c:pt>
                <c:pt idx="1204">
                  <c:v>16</c:v>
                </c:pt>
                <c:pt idx="1205">
                  <c:v>18</c:v>
                </c:pt>
                <c:pt idx="1206">
                  <c:v>13</c:v>
                </c:pt>
                <c:pt idx="1207">
                  <c:v>14</c:v>
                </c:pt>
                <c:pt idx="1208">
                  <c:v>12</c:v>
                </c:pt>
                <c:pt idx="1209">
                  <c:v>19</c:v>
                </c:pt>
                <c:pt idx="1210">
                  <c:v>15</c:v>
                </c:pt>
                <c:pt idx="1211">
                  <c:v>22</c:v>
                </c:pt>
                <c:pt idx="1212">
                  <c:v>20</c:v>
                </c:pt>
                <c:pt idx="1213">
                  <c:v>17</c:v>
                </c:pt>
                <c:pt idx="1214">
                  <c:v>10</c:v>
                </c:pt>
                <c:pt idx="1215">
                  <c:v>16</c:v>
                </c:pt>
                <c:pt idx="1216">
                  <c:v>16</c:v>
                </c:pt>
                <c:pt idx="1217">
                  <c:v>15</c:v>
                </c:pt>
                <c:pt idx="1218">
                  <c:v>18</c:v>
                </c:pt>
                <c:pt idx="1219">
                  <c:v>24</c:v>
                </c:pt>
                <c:pt idx="1220">
                  <c:v>19</c:v>
                </c:pt>
                <c:pt idx="1221">
                  <c:v>17</c:v>
                </c:pt>
                <c:pt idx="1222">
                  <c:v>19</c:v>
                </c:pt>
                <c:pt idx="1223">
                  <c:v>19</c:v>
                </c:pt>
                <c:pt idx="1224">
                  <c:v>12</c:v>
                </c:pt>
                <c:pt idx="1225">
                  <c:v>8</c:v>
                </c:pt>
                <c:pt idx="1226">
                  <c:v>14</c:v>
                </c:pt>
                <c:pt idx="1227">
                  <c:v>11</c:v>
                </c:pt>
                <c:pt idx="1228">
                  <c:v>10</c:v>
                </c:pt>
                <c:pt idx="1229">
                  <c:v>17</c:v>
                </c:pt>
                <c:pt idx="1230">
                  <c:v>19</c:v>
                </c:pt>
                <c:pt idx="1231">
                  <c:v>10</c:v>
                </c:pt>
                <c:pt idx="1232">
                  <c:v>16</c:v>
                </c:pt>
                <c:pt idx="1233">
                  <c:v>13</c:v>
                </c:pt>
                <c:pt idx="1234">
                  <c:v>20</c:v>
                </c:pt>
                <c:pt idx="1235">
                  <c:v>11</c:v>
                </c:pt>
                <c:pt idx="1236">
                  <c:v>23</c:v>
                </c:pt>
                <c:pt idx="1237">
                  <c:v>17</c:v>
                </c:pt>
                <c:pt idx="1238">
                  <c:v>6</c:v>
                </c:pt>
                <c:pt idx="1239">
                  <c:v>13</c:v>
                </c:pt>
                <c:pt idx="1240">
                  <c:v>12</c:v>
                </c:pt>
                <c:pt idx="1241">
                  <c:v>23</c:v>
                </c:pt>
                <c:pt idx="1242">
                  <c:v>8</c:v>
                </c:pt>
                <c:pt idx="1243">
                  <c:v>7</c:v>
                </c:pt>
                <c:pt idx="1244">
                  <c:v>15</c:v>
                </c:pt>
                <c:pt idx="1245">
                  <c:v>13</c:v>
                </c:pt>
                <c:pt idx="1246">
                  <c:v>15</c:v>
                </c:pt>
                <c:pt idx="1247">
                  <c:v>19</c:v>
                </c:pt>
                <c:pt idx="1248">
                  <c:v>16</c:v>
                </c:pt>
                <c:pt idx="1249">
                  <c:v>20</c:v>
                </c:pt>
                <c:pt idx="1250">
                  <c:v>8</c:v>
                </c:pt>
                <c:pt idx="1251">
                  <c:v>7</c:v>
                </c:pt>
                <c:pt idx="1252">
                  <c:v>11</c:v>
                </c:pt>
                <c:pt idx="1253">
                  <c:v>12</c:v>
                </c:pt>
                <c:pt idx="1254">
                  <c:v>14</c:v>
                </c:pt>
                <c:pt idx="1255">
                  <c:v>11</c:v>
                </c:pt>
                <c:pt idx="1256">
                  <c:v>17</c:v>
                </c:pt>
                <c:pt idx="1257">
                  <c:v>18</c:v>
                </c:pt>
                <c:pt idx="1258">
                  <c:v>17</c:v>
                </c:pt>
                <c:pt idx="1259">
                  <c:v>14</c:v>
                </c:pt>
                <c:pt idx="1260">
                  <c:v>14</c:v>
                </c:pt>
                <c:pt idx="1261">
                  <c:v>12</c:v>
                </c:pt>
                <c:pt idx="1262">
                  <c:v>13</c:v>
                </c:pt>
                <c:pt idx="1263">
                  <c:v>10</c:v>
                </c:pt>
                <c:pt idx="1264">
                  <c:v>12</c:v>
                </c:pt>
                <c:pt idx="1265">
                  <c:v>13</c:v>
                </c:pt>
                <c:pt idx="1266">
                  <c:v>7</c:v>
                </c:pt>
                <c:pt idx="1267">
                  <c:v>12</c:v>
                </c:pt>
                <c:pt idx="1268">
                  <c:v>18</c:v>
                </c:pt>
                <c:pt idx="1269">
                  <c:v>13</c:v>
                </c:pt>
                <c:pt idx="1270">
                  <c:v>10</c:v>
                </c:pt>
                <c:pt idx="1271">
                  <c:v>11</c:v>
                </c:pt>
                <c:pt idx="1272">
                  <c:v>9</c:v>
                </c:pt>
                <c:pt idx="1273">
                  <c:v>14</c:v>
                </c:pt>
                <c:pt idx="1274">
                  <c:v>11</c:v>
                </c:pt>
                <c:pt idx="1275">
                  <c:v>18</c:v>
                </c:pt>
                <c:pt idx="1276">
                  <c:v>9</c:v>
                </c:pt>
                <c:pt idx="1277">
                  <c:v>10</c:v>
                </c:pt>
                <c:pt idx="1278">
                  <c:v>9</c:v>
                </c:pt>
                <c:pt idx="1279">
                  <c:v>12</c:v>
                </c:pt>
                <c:pt idx="1280">
                  <c:v>13</c:v>
                </c:pt>
                <c:pt idx="1281">
                  <c:v>16</c:v>
                </c:pt>
                <c:pt idx="1282">
                  <c:v>10</c:v>
                </c:pt>
                <c:pt idx="1283">
                  <c:v>11</c:v>
                </c:pt>
                <c:pt idx="1284">
                  <c:v>18</c:v>
                </c:pt>
                <c:pt idx="1285">
                  <c:v>7</c:v>
                </c:pt>
                <c:pt idx="1286">
                  <c:v>12</c:v>
                </c:pt>
                <c:pt idx="1287">
                  <c:v>11</c:v>
                </c:pt>
                <c:pt idx="1288">
                  <c:v>11</c:v>
                </c:pt>
                <c:pt idx="1289">
                  <c:v>11</c:v>
                </c:pt>
                <c:pt idx="1290">
                  <c:v>6</c:v>
                </c:pt>
                <c:pt idx="1291">
                  <c:v>11</c:v>
                </c:pt>
                <c:pt idx="1292">
                  <c:v>14</c:v>
                </c:pt>
                <c:pt idx="1293">
                  <c:v>8</c:v>
                </c:pt>
                <c:pt idx="1294">
                  <c:v>18</c:v>
                </c:pt>
                <c:pt idx="1295">
                  <c:v>10</c:v>
                </c:pt>
                <c:pt idx="1296">
                  <c:v>5</c:v>
                </c:pt>
                <c:pt idx="1297">
                  <c:v>12</c:v>
                </c:pt>
                <c:pt idx="1298">
                  <c:v>11</c:v>
                </c:pt>
                <c:pt idx="1299">
                  <c:v>15</c:v>
                </c:pt>
                <c:pt idx="1300">
                  <c:v>12</c:v>
                </c:pt>
                <c:pt idx="1301">
                  <c:v>12</c:v>
                </c:pt>
                <c:pt idx="1302">
                  <c:v>13</c:v>
                </c:pt>
                <c:pt idx="1303">
                  <c:v>9</c:v>
                </c:pt>
                <c:pt idx="1304">
                  <c:v>17</c:v>
                </c:pt>
                <c:pt idx="1305">
                  <c:v>14</c:v>
                </c:pt>
                <c:pt idx="1306">
                  <c:v>12</c:v>
                </c:pt>
                <c:pt idx="1307">
                  <c:v>12</c:v>
                </c:pt>
                <c:pt idx="1308">
                  <c:v>12</c:v>
                </c:pt>
                <c:pt idx="1309">
                  <c:v>10</c:v>
                </c:pt>
                <c:pt idx="1310">
                  <c:v>9</c:v>
                </c:pt>
                <c:pt idx="1311">
                  <c:v>9</c:v>
                </c:pt>
                <c:pt idx="1312">
                  <c:v>9</c:v>
                </c:pt>
                <c:pt idx="1313">
                  <c:v>8</c:v>
                </c:pt>
                <c:pt idx="1314">
                  <c:v>11</c:v>
                </c:pt>
                <c:pt idx="1315">
                  <c:v>10</c:v>
                </c:pt>
                <c:pt idx="1316">
                  <c:v>8</c:v>
                </c:pt>
                <c:pt idx="1317">
                  <c:v>15</c:v>
                </c:pt>
                <c:pt idx="1318">
                  <c:v>4</c:v>
                </c:pt>
                <c:pt idx="1319">
                  <c:v>9</c:v>
                </c:pt>
                <c:pt idx="1320">
                  <c:v>15</c:v>
                </c:pt>
                <c:pt idx="1321">
                  <c:v>13</c:v>
                </c:pt>
                <c:pt idx="1322">
                  <c:v>11</c:v>
                </c:pt>
                <c:pt idx="1323">
                  <c:v>11</c:v>
                </c:pt>
                <c:pt idx="1324">
                  <c:v>7</c:v>
                </c:pt>
                <c:pt idx="1325">
                  <c:v>10</c:v>
                </c:pt>
                <c:pt idx="1326">
                  <c:v>9</c:v>
                </c:pt>
                <c:pt idx="1327">
                  <c:v>5</c:v>
                </c:pt>
                <c:pt idx="1328">
                  <c:v>13</c:v>
                </c:pt>
                <c:pt idx="1329">
                  <c:v>12</c:v>
                </c:pt>
                <c:pt idx="1330">
                  <c:v>12</c:v>
                </c:pt>
                <c:pt idx="1331">
                  <c:v>11</c:v>
                </c:pt>
                <c:pt idx="1332">
                  <c:v>6</c:v>
                </c:pt>
                <c:pt idx="1333">
                  <c:v>11</c:v>
                </c:pt>
                <c:pt idx="1334">
                  <c:v>10</c:v>
                </c:pt>
                <c:pt idx="1335">
                  <c:v>8</c:v>
                </c:pt>
                <c:pt idx="1336">
                  <c:v>8</c:v>
                </c:pt>
                <c:pt idx="1337">
                  <c:v>7</c:v>
                </c:pt>
                <c:pt idx="1338">
                  <c:v>5</c:v>
                </c:pt>
                <c:pt idx="1339">
                  <c:v>10</c:v>
                </c:pt>
                <c:pt idx="1340">
                  <c:v>8</c:v>
                </c:pt>
                <c:pt idx="1341">
                  <c:v>6</c:v>
                </c:pt>
                <c:pt idx="1342">
                  <c:v>8</c:v>
                </c:pt>
                <c:pt idx="1343">
                  <c:v>8</c:v>
                </c:pt>
                <c:pt idx="1344">
                  <c:v>9</c:v>
                </c:pt>
                <c:pt idx="1345">
                  <c:v>3</c:v>
                </c:pt>
                <c:pt idx="1346">
                  <c:v>8</c:v>
                </c:pt>
                <c:pt idx="1347">
                  <c:v>11</c:v>
                </c:pt>
                <c:pt idx="1348">
                  <c:v>7</c:v>
                </c:pt>
                <c:pt idx="1349">
                  <c:v>10</c:v>
                </c:pt>
                <c:pt idx="1350">
                  <c:v>8</c:v>
                </c:pt>
                <c:pt idx="1351">
                  <c:v>7</c:v>
                </c:pt>
                <c:pt idx="1352">
                  <c:v>8</c:v>
                </c:pt>
                <c:pt idx="1353">
                  <c:v>10</c:v>
                </c:pt>
                <c:pt idx="1354">
                  <c:v>13</c:v>
                </c:pt>
                <c:pt idx="1355">
                  <c:v>5</c:v>
                </c:pt>
                <c:pt idx="1356">
                  <c:v>9</c:v>
                </c:pt>
                <c:pt idx="1357">
                  <c:v>3</c:v>
                </c:pt>
                <c:pt idx="1358">
                  <c:v>8</c:v>
                </c:pt>
                <c:pt idx="1359">
                  <c:v>3</c:v>
                </c:pt>
                <c:pt idx="1360">
                  <c:v>6</c:v>
                </c:pt>
                <c:pt idx="1361">
                  <c:v>6</c:v>
                </c:pt>
                <c:pt idx="1362">
                  <c:v>3</c:v>
                </c:pt>
                <c:pt idx="1363">
                  <c:v>10</c:v>
                </c:pt>
                <c:pt idx="1364">
                  <c:v>8</c:v>
                </c:pt>
                <c:pt idx="1365">
                  <c:v>11</c:v>
                </c:pt>
                <c:pt idx="1366">
                  <c:v>3</c:v>
                </c:pt>
                <c:pt idx="1367">
                  <c:v>3</c:v>
                </c:pt>
                <c:pt idx="1368">
                  <c:v>8</c:v>
                </c:pt>
                <c:pt idx="1369">
                  <c:v>9</c:v>
                </c:pt>
                <c:pt idx="1370">
                  <c:v>12</c:v>
                </c:pt>
                <c:pt idx="1371">
                  <c:v>6</c:v>
                </c:pt>
                <c:pt idx="1372">
                  <c:v>7</c:v>
                </c:pt>
                <c:pt idx="1373">
                  <c:v>7</c:v>
                </c:pt>
                <c:pt idx="1374">
                  <c:v>8</c:v>
                </c:pt>
                <c:pt idx="1375">
                  <c:v>4</c:v>
                </c:pt>
                <c:pt idx="1376">
                  <c:v>4</c:v>
                </c:pt>
                <c:pt idx="1377">
                  <c:v>7</c:v>
                </c:pt>
                <c:pt idx="1378">
                  <c:v>3</c:v>
                </c:pt>
                <c:pt idx="1379">
                  <c:v>7</c:v>
                </c:pt>
                <c:pt idx="1380">
                  <c:v>8</c:v>
                </c:pt>
                <c:pt idx="1381">
                  <c:v>4</c:v>
                </c:pt>
                <c:pt idx="1382">
                  <c:v>5</c:v>
                </c:pt>
                <c:pt idx="1383">
                  <c:v>6</c:v>
                </c:pt>
                <c:pt idx="1384">
                  <c:v>6</c:v>
                </c:pt>
                <c:pt idx="1385">
                  <c:v>5</c:v>
                </c:pt>
                <c:pt idx="1386">
                  <c:v>7</c:v>
                </c:pt>
                <c:pt idx="1387">
                  <c:v>5</c:v>
                </c:pt>
                <c:pt idx="1388">
                  <c:v>6</c:v>
                </c:pt>
                <c:pt idx="1389">
                  <c:v>11</c:v>
                </c:pt>
                <c:pt idx="1390">
                  <c:v>5</c:v>
                </c:pt>
                <c:pt idx="1391">
                  <c:v>1</c:v>
                </c:pt>
                <c:pt idx="1392">
                  <c:v>8</c:v>
                </c:pt>
                <c:pt idx="1393">
                  <c:v>9</c:v>
                </c:pt>
                <c:pt idx="1394">
                  <c:v>5</c:v>
                </c:pt>
                <c:pt idx="1395">
                  <c:v>6</c:v>
                </c:pt>
                <c:pt idx="1396">
                  <c:v>6</c:v>
                </c:pt>
                <c:pt idx="1397">
                  <c:v>2</c:v>
                </c:pt>
                <c:pt idx="1398">
                  <c:v>9</c:v>
                </c:pt>
                <c:pt idx="1399">
                  <c:v>6</c:v>
                </c:pt>
                <c:pt idx="1400">
                  <c:v>6</c:v>
                </c:pt>
                <c:pt idx="1401">
                  <c:v>3</c:v>
                </c:pt>
                <c:pt idx="1402">
                  <c:v>4</c:v>
                </c:pt>
                <c:pt idx="1403">
                  <c:v>4</c:v>
                </c:pt>
                <c:pt idx="1404">
                  <c:v>1</c:v>
                </c:pt>
                <c:pt idx="1405">
                  <c:v>3</c:v>
                </c:pt>
                <c:pt idx="1406">
                  <c:v>5</c:v>
                </c:pt>
                <c:pt idx="1407">
                  <c:v>3</c:v>
                </c:pt>
                <c:pt idx="1408">
                  <c:v>6</c:v>
                </c:pt>
                <c:pt idx="1409">
                  <c:v>10</c:v>
                </c:pt>
                <c:pt idx="1410">
                  <c:v>6</c:v>
                </c:pt>
                <c:pt idx="1411">
                  <c:v>5</c:v>
                </c:pt>
                <c:pt idx="1412">
                  <c:v>4</c:v>
                </c:pt>
                <c:pt idx="1413">
                  <c:v>3</c:v>
                </c:pt>
                <c:pt idx="1414">
                  <c:v>7</c:v>
                </c:pt>
                <c:pt idx="1415">
                  <c:v>2</c:v>
                </c:pt>
                <c:pt idx="1416">
                  <c:v>1</c:v>
                </c:pt>
                <c:pt idx="1417">
                  <c:v>9</c:v>
                </c:pt>
                <c:pt idx="1418">
                  <c:v>5</c:v>
                </c:pt>
                <c:pt idx="1419">
                  <c:v>4</c:v>
                </c:pt>
                <c:pt idx="1420">
                  <c:v>2</c:v>
                </c:pt>
                <c:pt idx="1421">
                  <c:v>5</c:v>
                </c:pt>
                <c:pt idx="1422">
                  <c:v>5</c:v>
                </c:pt>
                <c:pt idx="1423">
                  <c:v>6</c:v>
                </c:pt>
                <c:pt idx="1424">
                  <c:v>3</c:v>
                </c:pt>
                <c:pt idx="1425">
                  <c:v>1</c:v>
                </c:pt>
                <c:pt idx="1426">
                  <c:v>4</c:v>
                </c:pt>
                <c:pt idx="1427">
                  <c:v>6</c:v>
                </c:pt>
                <c:pt idx="1428">
                  <c:v>4</c:v>
                </c:pt>
                <c:pt idx="1429">
                  <c:v>5</c:v>
                </c:pt>
                <c:pt idx="1430">
                  <c:v>9</c:v>
                </c:pt>
                <c:pt idx="1431">
                  <c:v>4</c:v>
                </c:pt>
                <c:pt idx="1432">
                  <c:v>3</c:v>
                </c:pt>
                <c:pt idx="1433">
                  <c:v>2</c:v>
                </c:pt>
                <c:pt idx="1434">
                  <c:v>2</c:v>
                </c:pt>
                <c:pt idx="1435">
                  <c:v>4</c:v>
                </c:pt>
                <c:pt idx="1436">
                  <c:v>5</c:v>
                </c:pt>
                <c:pt idx="1437">
                  <c:v>1</c:v>
                </c:pt>
                <c:pt idx="1438">
                  <c:v>3</c:v>
                </c:pt>
                <c:pt idx="1439">
                  <c:v>2</c:v>
                </c:pt>
                <c:pt idx="1440">
                  <c:v>4</c:v>
                </c:pt>
                <c:pt idx="1441">
                  <c:v>5</c:v>
                </c:pt>
                <c:pt idx="1442">
                  <c:v>5</c:v>
                </c:pt>
                <c:pt idx="1443">
                  <c:v>2</c:v>
                </c:pt>
                <c:pt idx="1444">
                  <c:v>3</c:v>
                </c:pt>
                <c:pt idx="1445">
                  <c:v>4</c:v>
                </c:pt>
                <c:pt idx="1446">
                  <c:v>3</c:v>
                </c:pt>
                <c:pt idx="1447">
                  <c:v>3</c:v>
                </c:pt>
                <c:pt idx="1448">
                  <c:v>2</c:v>
                </c:pt>
                <c:pt idx="1449">
                  <c:v>4</c:v>
                </c:pt>
                <c:pt idx="1450">
                  <c:v>2</c:v>
                </c:pt>
                <c:pt idx="1451">
                  <c:v>2</c:v>
                </c:pt>
                <c:pt idx="1452">
                  <c:v>2</c:v>
                </c:pt>
                <c:pt idx="1453">
                  <c:v>2</c:v>
                </c:pt>
                <c:pt idx="1454">
                  <c:v>5</c:v>
                </c:pt>
                <c:pt idx="1455">
                  <c:v>1</c:v>
                </c:pt>
                <c:pt idx="1456">
                  <c:v>3</c:v>
                </c:pt>
                <c:pt idx="1457">
                  <c:v>4</c:v>
                </c:pt>
                <c:pt idx="1458">
                  <c:v>1</c:v>
                </c:pt>
                <c:pt idx="1459">
                  <c:v>2</c:v>
                </c:pt>
                <c:pt idx="1460">
                  <c:v>4</c:v>
                </c:pt>
                <c:pt idx="1461">
                  <c:v>2</c:v>
                </c:pt>
                <c:pt idx="1462">
                  <c:v>1</c:v>
                </c:pt>
                <c:pt idx="1463">
                  <c:v>3</c:v>
                </c:pt>
                <c:pt idx="1464">
                  <c:v>4</c:v>
                </c:pt>
                <c:pt idx="1465">
                  <c:v>2</c:v>
                </c:pt>
                <c:pt idx="1466">
                  <c:v>2</c:v>
                </c:pt>
                <c:pt idx="1467">
                  <c:v>2</c:v>
                </c:pt>
                <c:pt idx="1468">
                  <c:v>2</c:v>
                </c:pt>
                <c:pt idx="1469">
                  <c:v>4</c:v>
                </c:pt>
                <c:pt idx="1470">
                  <c:v>2</c:v>
                </c:pt>
                <c:pt idx="1471">
                  <c:v>3</c:v>
                </c:pt>
                <c:pt idx="1472">
                  <c:v>2</c:v>
                </c:pt>
                <c:pt idx="1473">
                  <c:v>2</c:v>
                </c:pt>
                <c:pt idx="1474">
                  <c:v>2</c:v>
                </c:pt>
                <c:pt idx="1475">
                  <c:v>2</c:v>
                </c:pt>
                <c:pt idx="1476">
                  <c:v>2</c:v>
                </c:pt>
                <c:pt idx="1477">
                  <c:v>2</c:v>
                </c:pt>
                <c:pt idx="1478">
                  <c:v>2</c:v>
                </c:pt>
                <c:pt idx="1479">
                  <c:v>3</c:v>
                </c:pt>
                <c:pt idx="1480">
                  <c:v>1</c:v>
                </c:pt>
                <c:pt idx="1481">
                  <c:v>2</c:v>
                </c:pt>
                <c:pt idx="1482">
                  <c:v>2</c:v>
                </c:pt>
                <c:pt idx="1483">
                  <c:v>0</c:v>
                </c:pt>
                <c:pt idx="1484">
                  <c:v>0</c:v>
                </c:pt>
                <c:pt idx="1485">
                  <c:v>3</c:v>
                </c:pt>
                <c:pt idx="1486">
                  <c:v>1</c:v>
                </c:pt>
                <c:pt idx="1487">
                  <c:v>2</c:v>
                </c:pt>
                <c:pt idx="1488">
                  <c:v>0</c:v>
                </c:pt>
                <c:pt idx="1489">
                  <c:v>2</c:v>
                </c:pt>
                <c:pt idx="1490">
                  <c:v>1</c:v>
                </c:pt>
                <c:pt idx="1491">
                  <c:v>3</c:v>
                </c:pt>
                <c:pt idx="1492">
                  <c:v>1</c:v>
                </c:pt>
                <c:pt idx="1493">
                  <c:v>2</c:v>
                </c:pt>
                <c:pt idx="1494">
                  <c:v>1</c:v>
                </c:pt>
                <c:pt idx="1495">
                  <c:v>2</c:v>
                </c:pt>
                <c:pt idx="1496">
                  <c:v>2</c:v>
                </c:pt>
                <c:pt idx="1497">
                  <c:v>3</c:v>
                </c:pt>
                <c:pt idx="1498">
                  <c:v>0</c:v>
                </c:pt>
                <c:pt idx="1499">
                  <c:v>2</c:v>
                </c:pt>
                <c:pt idx="1500">
                  <c:v>2</c:v>
                </c:pt>
                <c:pt idx="1501">
                  <c:v>1</c:v>
                </c:pt>
                <c:pt idx="1502">
                  <c:v>0</c:v>
                </c:pt>
                <c:pt idx="1503">
                  <c:v>1</c:v>
                </c:pt>
                <c:pt idx="1504">
                  <c:v>1</c:v>
                </c:pt>
                <c:pt idx="1505">
                  <c:v>1</c:v>
                </c:pt>
                <c:pt idx="1506">
                  <c:v>0</c:v>
                </c:pt>
                <c:pt idx="1507">
                  <c:v>2</c:v>
                </c:pt>
                <c:pt idx="1508">
                  <c:v>1</c:v>
                </c:pt>
                <c:pt idx="1509">
                  <c:v>1</c:v>
                </c:pt>
                <c:pt idx="1510">
                  <c:v>3</c:v>
                </c:pt>
                <c:pt idx="1511">
                  <c:v>0</c:v>
                </c:pt>
                <c:pt idx="1512">
                  <c:v>1</c:v>
                </c:pt>
                <c:pt idx="1513">
                  <c:v>2</c:v>
                </c:pt>
                <c:pt idx="1514">
                  <c:v>1</c:v>
                </c:pt>
                <c:pt idx="1515">
                  <c:v>2</c:v>
                </c:pt>
                <c:pt idx="1516">
                  <c:v>1</c:v>
                </c:pt>
                <c:pt idx="1517">
                  <c:v>1</c:v>
                </c:pt>
                <c:pt idx="1518">
                  <c:v>0</c:v>
                </c:pt>
                <c:pt idx="1519">
                  <c:v>1</c:v>
                </c:pt>
                <c:pt idx="1520">
                  <c:v>0</c:v>
                </c:pt>
                <c:pt idx="1521">
                  <c:v>1</c:v>
                </c:pt>
                <c:pt idx="1522">
                  <c:v>3</c:v>
                </c:pt>
                <c:pt idx="1523">
                  <c:v>0</c:v>
                </c:pt>
                <c:pt idx="1524">
                  <c:v>1</c:v>
                </c:pt>
                <c:pt idx="1525">
                  <c:v>0</c:v>
                </c:pt>
                <c:pt idx="1526">
                  <c:v>1</c:v>
                </c:pt>
                <c:pt idx="1527">
                  <c:v>0</c:v>
                </c:pt>
                <c:pt idx="1528">
                  <c:v>1</c:v>
                </c:pt>
                <c:pt idx="1529">
                  <c:v>0</c:v>
                </c:pt>
                <c:pt idx="1530">
                  <c:v>0</c:v>
                </c:pt>
                <c:pt idx="1531">
                  <c:v>1</c:v>
                </c:pt>
                <c:pt idx="1532">
                  <c:v>0</c:v>
                </c:pt>
                <c:pt idx="1533">
                  <c:v>0</c:v>
                </c:pt>
                <c:pt idx="1534">
                  <c:v>0</c:v>
                </c:pt>
                <c:pt idx="1535">
                  <c:v>1</c:v>
                </c:pt>
                <c:pt idx="1536">
                  <c:v>0</c:v>
                </c:pt>
                <c:pt idx="1537">
                  <c:v>1</c:v>
                </c:pt>
                <c:pt idx="1538">
                  <c:v>0</c:v>
                </c:pt>
                <c:pt idx="1539">
                  <c:v>1</c:v>
                </c:pt>
                <c:pt idx="1540">
                  <c:v>1</c:v>
                </c:pt>
                <c:pt idx="1541">
                  <c:v>0</c:v>
                </c:pt>
                <c:pt idx="1542">
                  <c:v>0</c:v>
                </c:pt>
                <c:pt idx="1543">
                  <c:v>0</c:v>
                </c:pt>
                <c:pt idx="1544">
                  <c:v>1</c:v>
                </c:pt>
                <c:pt idx="1545">
                  <c:v>0</c:v>
                </c:pt>
                <c:pt idx="1546">
                  <c:v>1</c:v>
                </c:pt>
                <c:pt idx="1547">
                  <c:v>0</c:v>
                </c:pt>
                <c:pt idx="1548">
                  <c:v>0</c:v>
                </c:pt>
                <c:pt idx="1549">
                  <c:v>1</c:v>
                </c:pt>
                <c:pt idx="1550">
                  <c:v>1</c:v>
                </c:pt>
                <c:pt idx="1551">
                  <c:v>0</c:v>
                </c:pt>
                <c:pt idx="1552">
                  <c:v>2</c:v>
                </c:pt>
                <c:pt idx="1553">
                  <c:v>0</c:v>
                </c:pt>
                <c:pt idx="1554">
                  <c:v>1</c:v>
                </c:pt>
                <c:pt idx="1555">
                  <c:v>0</c:v>
                </c:pt>
                <c:pt idx="1556">
                  <c:v>0</c:v>
                </c:pt>
                <c:pt idx="1557">
                  <c:v>0</c:v>
                </c:pt>
                <c:pt idx="1558">
                  <c:v>1</c:v>
                </c:pt>
                <c:pt idx="1559">
                  <c:v>0</c:v>
                </c:pt>
                <c:pt idx="1560">
                  <c:v>0</c:v>
                </c:pt>
                <c:pt idx="1561">
                  <c:v>0</c:v>
                </c:pt>
                <c:pt idx="1562">
                  <c:v>0</c:v>
                </c:pt>
                <c:pt idx="1563">
                  <c:v>0</c:v>
                </c:pt>
                <c:pt idx="1564">
                  <c:v>0</c:v>
                </c:pt>
                <c:pt idx="1565">
                  <c:v>0</c:v>
                </c:pt>
                <c:pt idx="1566">
                  <c:v>0</c:v>
                </c:pt>
                <c:pt idx="1567">
                  <c:v>1</c:v>
                </c:pt>
                <c:pt idx="1568">
                  <c:v>0</c:v>
                </c:pt>
                <c:pt idx="1569">
                  <c:v>1</c:v>
                </c:pt>
                <c:pt idx="1570">
                  <c:v>0</c:v>
                </c:pt>
                <c:pt idx="1571">
                  <c:v>0</c:v>
                </c:pt>
                <c:pt idx="1572">
                  <c:v>0</c:v>
                </c:pt>
                <c:pt idx="1573">
                  <c:v>0</c:v>
                </c:pt>
                <c:pt idx="1574">
                  <c:v>0</c:v>
                </c:pt>
                <c:pt idx="1575">
                  <c:v>0</c:v>
                </c:pt>
                <c:pt idx="1576">
                  <c:v>0</c:v>
                </c:pt>
                <c:pt idx="1577">
                  <c:v>0</c:v>
                </c:pt>
                <c:pt idx="1578">
                  <c:v>0</c:v>
                </c:pt>
                <c:pt idx="1579">
                  <c:v>0</c:v>
                </c:pt>
                <c:pt idx="1580">
                  <c:v>1</c:v>
                </c:pt>
                <c:pt idx="1581">
                  <c:v>0</c:v>
                </c:pt>
                <c:pt idx="1582">
                  <c:v>0</c:v>
                </c:pt>
                <c:pt idx="1583">
                  <c:v>0</c:v>
                </c:pt>
                <c:pt idx="1584">
                  <c:v>0</c:v>
                </c:pt>
                <c:pt idx="1585">
                  <c:v>2</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2</c:v>
                </c:pt>
                <c:pt idx="1599">
                  <c:v>0</c:v>
                </c:pt>
                <c:pt idx="1600">
                  <c:v>0</c:v>
                </c:pt>
                <c:pt idx="1601">
                  <c:v>0</c:v>
                </c:pt>
                <c:pt idx="1602">
                  <c:v>0</c:v>
                </c:pt>
                <c:pt idx="1603">
                  <c:v>1</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1</c:v>
                </c:pt>
                <c:pt idx="1629">
                  <c:v>0</c:v>
                </c:pt>
                <c:pt idx="1630">
                  <c:v>0</c:v>
                </c:pt>
                <c:pt idx="1631">
                  <c:v>0</c:v>
                </c:pt>
                <c:pt idx="1632">
                  <c:v>0</c:v>
                </c:pt>
                <c:pt idx="1633">
                  <c:v>0</c:v>
                </c:pt>
                <c:pt idx="1634">
                  <c:v>0</c:v>
                </c:pt>
                <c:pt idx="1635">
                  <c:v>0</c:v>
                </c:pt>
                <c:pt idx="1636">
                  <c:v>0</c:v>
                </c:pt>
                <c:pt idx="1637">
                  <c:v>0</c:v>
                </c:pt>
                <c:pt idx="1638">
                  <c:v>0</c:v>
                </c:pt>
                <c:pt idx="1639">
                  <c:v>1</c:v>
                </c:pt>
                <c:pt idx="1640">
                  <c:v>0</c:v>
                </c:pt>
                <c:pt idx="1641">
                  <c:v>1</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1</c:v>
                </c:pt>
                <c:pt idx="1662">
                  <c:v>0</c:v>
                </c:pt>
                <c:pt idx="1663">
                  <c:v>0</c:v>
                </c:pt>
                <c:pt idx="1664">
                  <c:v>0</c:v>
                </c:pt>
                <c:pt idx="1665">
                  <c:v>0</c:v>
                </c:pt>
                <c:pt idx="1666">
                  <c:v>0</c:v>
                </c:pt>
                <c:pt idx="1667">
                  <c:v>0</c:v>
                </c:pt>
                <c:pt idx="1668">
                  <c:v>0</c:v>
                </c:pt>
                <c:pt idx="1669">
                  <c:v>0</c:v>
                </c:pt>
                <c:pt idx="1670">
                  <c:v>0</c:v>
                </c:pt>
                <c:pt idx="1671">
                  <c:v>0</c:v>
                </c:pt>
                <c:pt idx="1672">
                  <c:v>1</c:v>
                </c:pt>
                <c:pt idx="1673">
                  <c:v>0</c:v>
                </c:pt>
                <c:pt idx="1674">
                  <c:v>0</c:v>
                </c:pt>
                <c:pt idx="1675">
                  <c:v>0</c:v>
                </c:pt>
                <c:pt idx="1676">
                  <c:v>0</c:v>
                </c:pt>
                <c:pt idx="1677">
                  <c:v>0</c:v>
                </c:pt>
                <c:pt idx="1678">
                  <c:v>0</c:v>
                </c:pt>
                <c:pt idx="1679">
                  <c:v>0</c:v>
                </c:pt>
                <c:pt idx="1680">
                  <c:v>0</c:v>
                </c:pt>
                <c:pt idx="1681">
                  <c:v>0</c:v>
                </c:pt>
                <c:pt idx="1682">
                  <c:v>0</c:v>
                </c:pt>
                <c:pt idx="1683">
                  <c:v>1</c:v>
                </c:pt>
                <c:pt idx="1684">
                  <c:v>0</c:v>
                </c:pt>
                <c:pt idx="1685">
                  <c:v>0</c:v>
                </c:pt>
                <c:pt idx="1686">
                  <c:v>0</c:v>
                </c:pt>
                <c:pt idx="1687">
                  <c:v>0</c:v>
                </c:pt>
                <c:pt idx="1688">
                  <c:v>0</c:v>
                </c:pt>
                <c:pt idx="1689">
                  <c:v>1</c:v>
                </c:pt>
                <c:pt idx="1690">
                  <c:v>0</c:v>
                </c:pt>
                <c:pt idx="1691">
                  <c:v>0</c:v>
                </c:pt>
                <c:pt idx="1692">
                  <c:v>0</c:v>
                </c:pt>
                <c:pt idx="1693">
                  <c:v>0</c:v>
                </c:pt>
                <c:pt idx="1694">
                  <c:v>0</c:v>
                </c:pt>
                <c:pt idx="1695">
                  <c:v>0</c:v>
                </c:pt>
                <c:pt idx="1696">
                  <c:v>1</c:v>
                </c:pt>
                <c:pt idx="1697">
                  <c:v>0</c:v>
                </c:pt>
                <c:pt idx="1698">
                  <c:v>0</c:v>
                </c:pt>
                <c:pt idx="1699">
                  <c:v>0</c:v>
                </c:pt>
                <c:pt idx="1700">
                  <c:v>0</c:v>
                </c:pt>
                <c:pt idx="1701">
                  <c:v>1</c:v>
                </c:pt>
                <c:pt idx="1702">
                  <c:v>0</c:v>
                </c:pt>
                <c:pt idx="1703">
                  <c:v>0</c:v>
                </c:pt>
                <c:pt idx="1704">
                  <c:v>0</c:v>
                </c:pt>
                <c:pt idx="1705">
                  <c:v>1</c:v>
                </c:pt>
                <c:pt idx="1706">
                  <c:v>1</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1</c:v>
                </c:pt>
                <c:pt idx="1736">
                  <c:v>0</c:v>
                </c:pt>
                <c:pt idx="1737">
                  <c:v>0</c:v>
                </c:pt>
                <c:pt idx="1738">
                  <c:v>0</c:v>
                </c:pt>
                <c:pt idx="1739">
                  <c:v>0</c:v>
                </c:pt>
                <c:pt idx="1740">
                  <c:v>0</c:v>
                </c:pt>
                <c:pt idx="1741">
                  <c:v>0</c:v>
                </c:pt>
                <c:pt idx="1742">
                  <c:v>0</c:v>
                </c:pt>
                <c:pt idx="1743">
                  <c:v>0</c:v>
                </c:pt>
                <c:pt idx="1744">
                  <c:v>1</c:v>
                </c:pt>
                <c:pt idx="1745">
                  <c:v>0</c:v>
                </c:pt>
                <c:pt idx="1746">
                  <c:v>1</c:v>
                </c:pt>
                <c:pt idx="1747">
                  <c:v>0</c:v>
                </c:pt>
                <c:pt idx="1748">
                  <c:v>0</c:v>
                </c:pt>
                <c:pt idx="1749">
                  <c:v>0</c:v>
                </c:pt>
                <c:pt idx="1750">
                  <c:v>0</c:v>
                </c:pt>
                <c:pt idx="1751">
                  <c:v>0</c:v>
                </c:pt>
                <c:pt idx="1752">
                  <c:v>0</c:v>
                </c:pt>
                <c:pt idx="1753">
                  <c:v>0</c:v>
                </c:pt>
                <c:pt idx="1754">
                  <c:v>0</c:v>
                </c:pt>
                <c:pt idx="1755">
                  <c:v>0</c:v>
                </c:pt>
                <c:pt idx="1756">
                  <c:v>0</c:v>
                </c:pt>
                <c:pt idx="1757">
                  <c:v>1</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1</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1</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1</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1</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1</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1</c:v>
                </c:pt>
                <c:pt idx="1929">
                  <c:v>0</c:v>
                </c:pt>
                <c:pt idx="1930">
                  <c:v>0</c:v>
                </c:pt>
                <c:pt idx="1931">
                  <c:v>0</c:v>
                </c:pt>
                <c:pt idx="1932">
                  <c:v>0</c:v>
                </c:pt>
                <c:pt idx="1933">
                  <c:v>0</c:v>
                </c:pt>
                <c:pt idx="1934">
                  <c:v>0</c:v>
                </c:pt>
                <c:pt idx="1935">
                  <c:v>0</c:v>
                </c:pt>
                <c:pt idx="1936">
                  <c:v>0</c:v>
                </c:pt>
                <c:pt idx="1937">
                  <c:v>0</c:v>
                </c:pt>
                <c:pt idx="1938">
                  <c:v>1</c:v>
                </c:pt>
                <c:pt idx="1939">
                  <c:v>0</c:v>
                </c:pt>
                <c:pt idx="1940">
                  <c:v>0</c:v>
                </c:pt>
                <c:pt idx="1941">
                  <c:v>0</c:v>
                </c:pt>
                <c:pt idx="1942">
                  <c:v>0</c:v>
                </c:pt>
                <c:pt idx="1943">
                  <c:v>1</c:v>
                </c:pt>
                <c:pt idx="1944">
                  <c:v>0</c:v>
                </c:pt>
                <c:pt idx="1945">
                  <c:v>0</c:v>
                </c:pt>
                <c:pt idx="1946">
                  <c:v>0</c:v>
                </c:pt>
                <c:pt idx="1947">
                  <c:v>0</c:v>
                </c:pt>
                <c:pt idx="1948">
                  <c:v>1</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1</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1</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1</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1</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1</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numCache>
            </c:numRef>
          </c:yVal>
          <c:smooth val="1"/>
          <c:extLst>
            <c:ext xmlns:c16="http://schemas.microsoft.com/office/drawing/2014/chart" uri="{C3380CC4-5D6E-409C-BE32-E72D297353CC}">
              <c16:uniqueId val="{00000000-4E9F-447D-AE32-9C1F715595FE}"/>
            </c:ext>
          </c:extLst>
        </c:ser>
        <c:ser>
          <c:idx val="1"/>
          <c:order val="1"/>
          <c:tx>
            <c:strRef>
              <c:f>'[LAB-X5000 spectrum conversion.xlsx]Spectra'!$D$5</c:f>
              <c:strCache>
                <c:ptCount val="1"/>
                <c:pt idx="0">
                  <c:v>Spectrum 1</c:v>
                </c:pt>
              </c:strCache>
            </c:strRef>
          </c:tx>
          <c:spPr>
            <a:ln w="19050" cap="rnd">
              <a:solidFill>
                <a:schemeClr val="accent2"/>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conversion.xlsx]Spectra'!$D$6:$D$4101</c:f>
              <c:numCache>
                <c:formatCode>General</c:formatCode>
                <c:ptCount val="4096"/>
              </c:numCache>
            </c:numRef>
          </c:yVal>
          <c:smooth val="1"/>
          <c:extLst>
            <c:ext xmlns:c16="http://schemas.microsoft.com/office/drawing/2014/chart" uri="{C3380CC4-5D6E-409C-BE32-E72D297353CC}">
              <c16:uniqueId val="{00000001-4E9F-447D-AE32-9C1F715595FE}"/>
            </c:ext>
          </c:extLst>
        </c:ser>
        <c:ser>
          <c:idx val="2"/>
          <c:order val="2"/>
          <c:tx>
            <c:strRef>
              <c:f>'[LAB-X5000 spectrum conversion.xlsx]Spectra'!$E$5</c:f>
              <c:strCache>
                <c:ptCount val="1"/>
                <c:pt idx="0">
                  <c:v>Spectrum 2</c:v>
                </c:pt>
              </c:strCache>
            </c:strRef>
          </c:tx>
          <c:spPr>
            <a:ln w="19050" cap="rnd">
              <a:solidFill>
                <a:schemeClr val="accent3"/>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conversion.xlsx]Spectra'!$E$6:$E$4101</c:f>
              <c:numCache>
                <c:formatCode>General</c:formatCode>
                <c:ptCount val="4096"/>
              </c:numCache>
            </c:numRef>
          </c:yVal>
          <c:smooth val="1"/>
          <c:extLst>
            <c:ext xmlns:c16="http://schemas.microsoft.com/office/drawing/2014/chart" uri="{C3380CC4-5D6E-409C-BE32-E72D297353CC}">
              <c16:uniqueId val="{00000002-4E9F-447D-AE32-9C1F715595FE}"/>
            </c:ext>
          </c:extLst>
        </c:ser>
        <c:ser>
          <c:idx val="3"/>
          <c:order val="3"/>
          <c:tx>
            <c:strRef>
              <c:f>'[LAB-X5000 spectrum conversion.xlsx]Spectra'!$F$4</c:f>
              <c:strCache>
                <c:ptCount val="1"/>
              </c:strCache>
            </c:strRef>
          </c:tx>
          <c:spPr>
            <a:ln w="19050" cap="rnd">
              <a:solidFill>
                <a:schemeClr val="accent4"/>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conversion.xlsx]Spectra'!$F$6:$F$4101</c:f>
              <c:numCache>
                <c:formatCode>General</c:formatCode>
                <c:ptCount val="4096"/>
              </c:numCache>
            </c:numRef>
          </c:yVal>
          <c:smooth val="1"/>
          <c:extLst>
            <c:ext xmlns:c16="http://schemas.microsoft.com/office/drawing/2014/chart" uri="{C3380CC4-5D6E-409C-BE32-E72D297353CC}">
              <c16:uniqueId val="{00000003-4E9F-447D-AE32-9C1F715595FE}"/>
            </c:ext>
          </c:extLst>
        </c:ser>
        <c:ser>
          <c:idx val="4"/>
          <c:order val="4"/>
          <c:tx>
            <c:strRef>
              <c:f>'[LAB-X5000 spectrum conversion.xlsx]Spectra'!$G$4</c:f>
              <c:strCache>
                <c:ptCount val="1"/>
              </c:strCache>
            </c:strRef>
          </c:tx>
          <c:spPr>
            <a:ln w="19050" cap="rnd">
              <a:solidFill>
                <a:schemeClr val="accent5"/>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conversion.xlsx]Spectra'!$G$6:$G$4101</c:f>
              <c:numCache>
                <c:formatCode>General</c:formatCode>
                <c:ptCount val="4096"/>
              </c:numCache>
            </c:numRef>
          </c:yVal>
          <c:smooth val="1"/>
          <c:extLst>
            <c:ext xmlns:c16="http://schemas.microsoft.com/office/drawing/2014/chart" uri="{C3380CC4-5D6E-409C-BE32-E72D297353CC}">
              <c16:uniqueId val="{00000004-4E9F-447D-AE32-9C1F715595FE}"/>
            </c:ext>
          </c:extLst>
        </c:ser>
        <c:ser>
          <c:idx val="5"/>
          <c:order val="5"/>
          <c:tx>
            <c:strRef>
              <c:f>'[LAB-X5000 spectrum conversion.xlsx]Spectra'!$H$4</c:f>
              <c:strCache>
                <c:ptCount val="1"/>
              </c:strCache>
            </c:strRef>
          </c:tx>
          <c:spPr>
            <a:ln w="19050" cap="rnd">
              <a:solidFill>
                <a:schemeClr val="accent6"/>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conversion.xlsx]Spectra'!$H$6:$H$4101</c:f>
              <c:numCache>
                <c:formatCode>General</c:formatCode>
                <c:ptCount val="4096"/>
              </c:numCache>
            </c:numRef>
          </c:yVal>
          <c:smooth val="1"/>
          <c:extLst>
            <c:ext xmlns:c16="http://schemas.microsoft.com/office/drawing/2014/chart" uri="{C3380CC4-5D6E-409C-BE32-E72D297353CC}">
              <c16:uniqueId val="{00000005-4E9F-447D-AE32-9C1F715595FE}"/>
            </c:ext>
          </c:extLst>
        </c:ser>
        <c:ser>
          <c:idx val="6"/>
          <c:order val="6"/>
          <c:tx>
            <c:strRef>
              <c:f>'[LAB-X5000 spectrum conversion.xlsx]Spectra'!$I$4</c:f>
              <c:strCache>
                <c:ptCount val="1"/>
              </c:strCache>
            </c:strRef>
          </c:tx>
          <c:spPr>
            <a:ln w="19050" cap="rnd">
              <a:solidFill>
                <a:schemeClr val="accent1">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conversion.xlsx]Spectra'!$I$6:$I$4101</c:f>
              <c:numCache>
                <c:formatCode>General</c:formatCode>
                <c:ptCount val="4096"/>
              </c:numCache>
            </c:numRef>
          </c:yVal>
          <c:smooth val="1"/>
          <c:extLst>
            <c:ext xmlns:c16="http://schemas.microsoft.com/office/drawing/2014/chart" uri="{C3380CC4-5D6E-409C-BE32-E72D297353CC}">
              <c16:uniqueId val="{00000006-4E9F-447D-AE32-9C1F715595FE}"/>
            </c:ext>
          </c:extLst>
        </c:ser>
        <c:ser>
          <c:idx val="7"/>
          <c:order val="7"/>
          <c:tx>
            <c:strRef>
              <c:f>'[LAB-X5000 spectrum conversion.xlsx]Spectra'!$J$4</c:f>
              <c:strCache>
                <c:ptCount val="1"/>
              </c:strCache>
            </c:strRef>
          </c:tx>
          <c:spPr>
            <a:ln w="19050" cap="rnd">
              <a:solidFill>
                <a:schemeClr val="accent2">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conversion.xlsx]Spectra'!$J$6:$J$4101</c:f>
              <c:numCache>
                <c:formatCode>General</c:formatCode>
                <c:ptCount val="4096"/>
              </c:numCache>
            </c:numRef>
          </c:yVal>
          <c:smooth val="1"/>
          <c:extLst>
            <c:ext xmlns:c16="http://schemas.microsoft.com/office/drawing/2014/chart" uri="{C3380CC4-5D6E-409C-BE32-E72D297353CC}">
              <c16:uniqueId val="{00000007-4E9F-447D-AE32-9C1F715595FE}"/>
            </c:ext>
          </c:extLst>
        </c:ser>
        <c:ser>
          <c:idx val="8"/>
          <c:order val="8"/>
          <c:tx>
            <c:strRef>
              <c:f>'[LAB-X5000 spectrum conversion.xlsx]Spectra'!$K$4</c:f>
              <c:strCache>
                <c:ptCount val="1"/>
              </c:strCache>
            </c:strRef>
          </c:tx>
          <c:spPr>
            <a:ln w="19050" cap="rnd">
              <a:solidFill>
                <a:schemeClr val="accent3">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conversion.xlsx]Spectra'!$K$6:$K$4101</c:f>
              <c:numCache>
                <c:formatCode>General</c:formatCode>
                <c:ptCount val="4096"/>
              </c:numCache>
            </c:numRef>
          </c:yVal>
          <c:smooth val="1"/>
          <c:extLst>
            <c:ext xmlns:c16="http://schemas.microsoft.com/office/drawing/2014/chart" uri="{C3380CC4-5D6E-409C-BE32-E72D297353CC}">
              <c16:uniqueId val="{00000008-4E9F-447D-AE32-9C1F715595FE}"/>
            </c:ext>
          </c:extLst>
        </c:ser>
        <c:ser>
          <c:idx val="9"/>
          <c:order val="9"/>
          <c:tx>
            <c:strRef>
              <c:f>'[LAB-X5000 spectrum conversion.xlsx]Spectra'!$L$4</c:f>
              <c:strCache>
                <c:ptCount val="1"/>
              </c:strCache>
            </c:strRef>
          </c:tx>
          <c:spPr>
            <a:ln w="19050" cap="rnd">
              <a:solidFill>
                <a:schemeClr val="accent4">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conversion.xlsx]Spectra'!$L$6:$L$4101</c:f>
              <c:numCache>
                <c:formatCode>General</c:formatCode>
                <c:ptCount val="4096"/>
              </c:numCache>
            </c:numRef>
          </c:yVal>
          <c:smooth val="1"/>
          <c:extLst>
            <c:ext xmlns:c16="http://schemas.microsoft.com/office/drawing/2014/chart" uri="{C3380CC4-5D6E-409C-BE32-E72D297353CC}">
              <c16:uniqueId val="{00000009-4E9F-447D-AE32-9C1F715595FE}"/>
            </c:ext>
          </c:extLst>
        </c:ser>
        <c:dLbls>
          <c:showLegendKey val="0"/>
          <c:showVal val="0"/>
          <c:showCatName val="0"/>
          <c:showSerName val="0"/>
          <c:showPercent val="0"/>
          <c:showBubbleSize val="0"/>
        </c:dLbls>
        <c:axId val="571117616"/>
        <c:axId val="571119912"/>
      </c:scatterChart>
      <c:valAx>
        <c:axId val="571117616"/>
        <c:scaling>
          <c:orientation val="minMax"/>
          <c:max val="1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119912"/>
        <c:crosses val="autoZero"/>
        <c:crossBetween val="midCat"/>
      </c:valAx>
      <c:valAx>
        <c:axId val="571119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1176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b="0" i="0" baseline="0">
                <a:effectLst/>
              </a:rPr>
              <a:t>LAB-X5000 spectra</a:t>
            </a:r>
            <a:endParaRPr lang="en-GB">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'[LAB-X5000 spectrum conversion.xlsx]Spectra'!$C$5</c:f>
              <c:strCache>
                <c:ptCount val="1"/>
                <c:pt idx="0">
                  <c:v>Example spectrum</c:v>
                </c:pt>
              </c:strCache>
            </c:strRef>
          </c:tx>
          <c:spPr>
            <a:ln w="19050" cap="rnd">
              <a:solidFill>
                <a:schemeClr val="accent1"/>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conversion.xlsx]Spectra'!$C$6:$C$4101</c:f>
              <c:numCache>
                <c:formatCode>General</c:formatCode>
                <c:ptCount val="40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1</c:v>
                </c:pt>
                <c:pt idx="29">
                  <c:v>0</c:v>
                </c:pt>
                <c:pt idx="30">
                  <c:v>0</c:v>
                </c:pt>
                <c:pt idx="31">
                  <c:v>1</c:v>
                </c:pt>
                <c:pt idx="32">
                  <c:v>1</c:v>
                </c:pt>
                <c:pt idx="33">
                  <c:v>2</c:v>
                </c:pt>
                <c:pt idx="34">
                  <c:v>4</c:v>
                </c:pt>
                <c:pt idx="35">
                  <c:v>3</c:v>
                </c:pt>
                <c:pt idx="36">
                  <c:v>2</c:v>
                </c:pt>
                <c:pt idx="37">
                  <c:v>3</c:v>
                </c:pt>
                <c:pt idx="38">
                  <c:v>12</c:v>
                </c:pt>
                <c:pt idx="39">
                  <c:v>16</c:v>
                </c:pt>
                <c:pt idx="40">
                  <c:v>14</c:v>
                </c:pt>
                <c:pt idx="41">
                  <c:v>23</c:v>
                </c:pt>
                <c:pt idx="42">
                  <c:v>25</c:v>
                </c:pt>
                <c:pt idx="43">
                  <c:v>14</c:v>
                </c:pt>
                <c:pt idx="44">
                  <c:v>30</c:v>
                </c:pt>
                <c:pt idx="45">
                  <c:v>37</c:v>
                </c:pt>
                <c:pt idx="46">
                  <c:v>46</c:v>
                </c:pt>
                <c:pt idx="47">
                  <c:v>54</c:v>
                </c:pt>
                <c:pt idx="48">
                  <c:v>57</c:v>
                </c:pt>
                <c:pt idx="49">
                  <c:v>62</c:v>
                </c:pt>
                <c:pt idx="50">
                  <c:v>64</c:v>
                </c:pt>
                <c:pt idx="51">
                  <c:v>41</c:v>
                </c:pt>
                <c:pt idx="52">
                  <c:v>57</c:v>
                </c:pt>
                <c:pt idx="53">
                  <c:v>71</c:v>
                </c:pt>
                <c:pt idx="54">
                  <c:v>71</c:v>
                </c:pt>
                <c:pt idx="55">
                  <c:v>73</c:v>
                </c:pt>
                <c:pt idx="56">
                  <c:v>65</c:v>
                </c:pt>
                <c:pt idx="57">
                  <c:v>64</c:v>
                </c:pt>
                <c:pt idx="58">
                  <c:v>90</c:v>
                </c:pt>
                <c:pt idx="59">
                  <c:v>76</c:v>
                </c:pt>
                <c:pt idx="60">
                  <c:v>77</c:v>
                </c:pt>
                <c:pt idx="61">
                  <c:v>74</c:v>
                </c:pt>
                <c:pt idx="62">
                  <c:v>68</c:v>
                </c:pt>
                <c:pt idx="63">
                  <c:v>64</c:v>
                </c:pt>
                <c:pt idx="64">
                  <c:v>86</c:v>
                </c:pt>
                <c:pt idx="65">
                  <c:v>68</c:v>
                </c:pt>
                <c:pt idx="66">
                  <c:v>64</c:v>
                </c:pt>
                <c:pt idx="67">
                  <c:v>69</c:v>
                </c:pt>
                <c:pt idx="68">
                  <c:v>83</c:v>
                </c:pt>
                <c:pt idx="69">
                  <c:v>71</c:v>
                </c:pt>
                <c:pt idx="70">
                  <c:v>77</c:v>
                </c:pt>
                <c:pt idx="71">
                  <c:v>67</c:v>
                </c:pt>
                <c:pt idx="72">
                  <c:v>72</c:v>
                </c:pt>
                <c:pt idx="73">
                  <c:v>81</c:v>
                </c:pt>
                <c:pt idx="74">
                  <c:v>82</c:v>
                </c:pt>
                <c:pt idx="75">
                  <c:v>72</c:v>
                </c:pt>
                <c:pt idx="76">
                  <c:v>79</c:v>
                </c:pt>
                <c:pt idx="77">
                  <c:v>71</c:v>
                </c:pt>
                <c:pt idx="78">
                  <c:v>84</c:v>
                </c:pt>
                <c:pt idx="79">
                  <c:v>76</c:v>
                </c:pt>
                <c:pt idx="80">
                  <c:v>65</c:v>
                </c:pt>
                <c:pt idx="81">
                  <c:v>75</c:v>
                </c:pt>
                <c:pt idx="82">
                  <c:v>79</c:v>
                </c:pt>
                <c:pt idx="83">
                  <c:v>82</c:v>
                </c:pt>
                <c:pt idx="84">
                  <c:v>97</c:v>
                </c:pt>
                <c:pt idx="85">
                  <c:v>86</c:v>
                </c:pt>
                <c:pt idx="86">
                  <c:v>98</c:v>
                </c:pt>
                <c:pt idx="87">
                  <c:v>107</c:v>
                </c:pt>
                <c:pt idx="88">
                  <c:v>106</c:v>
                </c:pt>
                <c:pt idx="89">
                  <c:v>102</c:v>
                </c:pt>
                <c:pt idx="90">
                  <c:v>96</c:v>
                </c:pt>
                <c:pt idx="91">
                  <c:v>118</c:v>
                </c:pt>
                <c:pt idx="92">
                  <c:v>94</c:v>
                </c:pt>
                <c:pt idx="93">
                  <c:v>93</c:v>
                </c:pt>
                <c:pt idx="94">
                  <c:v>84</c:v>
                </c:pt>
                <c:pt idx="95">
                  <c:v>71</c:v>
                </c:pt>
                <c:pt idx="96">
                  <c:v>96</c:v>
                </c:pt>
                <c:pt idx="97">
                  <c:v>89</c:v>
                </c:pt>
                <c:pt idx="98">
                  <c:v>90</c:v>
                </c:pt>
                <c:pt idx="99">
                  <c:v>95</c:v>
                </c:pt>
                <c:pt idx="100">
                  <c:v>103</c:v>
                </c:pt>
                <c:pt idx="101">
                  <c:v>96</c:v>
                </c:pt>
                <c:pt idx="102">
                  <c:v>125</c:v>
                </c:pt>
                <c:pt idx="103">
                  <c:v>151</c:v>
                </c:pt>
                <c:pt idx="104">
                  <c:v>200</c:v>
                </c:pt>
                <c:pt idx="105">
                  <c:v>231</c:v>
                </c:pt>
                <c:pt idx="106">
                  <c:v>315</c:v>
                </c:pt>
                <c:pt idx="107">
                  <c:v>381</c:v>
                </c:pt>
                <c:pt idx="108">
                  <c:v>421</c:v>
                </c:pt>
                <c:pt idx="109">
                  <c:v>486</c:v>
                </c:pt>
                <c:pt idx="110">
                  <c:v>487</c:v>
                </c:pt>
                <c:pt idx="111">
                  <c:v>500</c:v>
                </c:pt>
                <c:pt idx="112">
                  <c:v>405</c:v>
                </c:pt>
                <c:pt idx="113">
                  <c:v>405</c:v>
                </c:pt>
                <c:pt idx="114">
                  <c:v>306</c:v>
                </c:pt>
                <c:pt idx="115">
                  <c:v>258</c:v>
                </c:pt>
                <c:pt idx="116">
                  <c:v>258</c:v>
                </c:pt>
                <c:pt idx="117">
                  <c:v>240</c:v>
                </c:pt>
                <c:pt idx="118">
                  <c:v>286</c:v>
                </c:pt>
                <c:pt idx="119">
                  <c:v>322</c:v>
                </c:pt>
                <c:pt idx="120">
                  <c:v>399</c:v>
                </c:pt>
                <c:pt idx="121">
                  <c:v>407</c:v>
                </c:pt>
                <c:pt idx="122">
                  <c:v>470</c:v>
                </c:pt>
                <c:pt idx="123">
                  <c:v>500</c:v>
                </c:pt>
                <c:pt idx="124">
                  <c:v>431</c:v>
                </c:pt>
                <c:pt idx="125">
                  <c:v>396</c:v>
                </c:pt>
                <c:pt idx="126">
                  <c:v>397</c:v>
                </c:pt>
                <c:pt idx="127">
                  <c:v>393</c:v>
                </c:pt>
                <c:pt idx="128">
                  <c:v>355</c:v>
                </c:pt>
                <c:pt idx="129">
                  <c:v>288</c:v>
                </c:pt>
                <c:pt idx="130">
                  <c:v>218</c:v>
                </c:pt>
                <c:pt idx="131">
                  <c:v>261</c:v>
                </c:pt>
                <c:pt idx="132">
                  <c:v>227</c:v>
                </c:pt>
                <c:pt idx="133">
                  <c:v>215</c:v>
                </c:pt>
                <c:pt idx="134">
                  <c:v>205</c:v>
                </c:pt>
                <c:pt idx="135">
                  <c:v>223</c:v>
                </c:pt>
                <c:pt idx="136">
                  <c:v>270</c:v>
                </c:pt>
                <c:pt idx="137">
                  <c:v>309</c:v>
                </c:pt>
                <c:pt idx="138">
                  <c:v>395</c:v>
                </c:pt>
                <c:pt idx="139">
                  <c:v>681</c:v>
                </c:pt>
                <c:pt idx="140">
                  <c:v>1108</c:v>
                </c:pt>
                <c:pt idx="141">
                  <c:v>1684</c:v>
                </c:pt>
                <c:pt idx="142">
                  <c:v>2772</c:v>
                </c:pt>
                <c:pt idx="143">
                  <c:v>4483</c:v>
                </c:pt>
                <c:pt idx="144">
                  <c:v>6638</c:v>
                </c:pt>
                <c:pt idx="145">
                  <c:v>9565</c:v>
                </c:pt>
                <c:pt idx="146">
                  <c:v>12203</c:v>
                </c:pt>
                <c:pt idx="147">
                  <c:v>14808</c:v>
                </c:pt>
                <c:pt idx="148">
                  <c:v>16214</c:v>
                </c:pt>
                <c:pt idx="149">
                  <c:v>16993</c:v>
                </c:pt>
                <c:pt idx="150">
                  <c:v>16424</c:v>
                </c:pt>
                <c:pt idx="151">
                  <c:v>14400</c:v>
                </c:pt>
                <c:pt idx="152">
                  <c:v>11853</c:v>
                </c:pt>
                <c:pt idx="153">
                  <c:v>8933</c:v>
                </c:pt>
                <c:pt idx="154">
                  <c:v>6713</c:v>
                </c:pt>
                <c:pt idx="155">
                  <c:v>4553</c:v>
                </c:pt>
                <c:pt idx="156">
                  <c:v>3120</c:v>
                </c:pt>
                <c:pt idx="157">
                  <c:v>2047</c:v>
                </c:pt>
                <c:pt idx="158">
                  <c:v>1413</c:v>
                </c:pt>
                <c:pt idx="159">
                  <c:v>1051</c:v>
                </c:pt>
                <c:pt idx="160">
                  <c:v>829</c:v>
                </c:pt>
                <c:pt idx="161">
                  <c:v>768</c:v>
                </c:pt>
                <c:pt idx="162">
                  <c:v>838</c:v>
                </c:pt>
                <c:pt idx="163">
                  <c:v>1006</c:v>
                </c:pt>
                <c:pt idx="164">
                  <c:v>1707</c:v>
                </c:pt>
                <c:pt idx="165">
                  <c:v>2909</c:v>
                </c:pt>
                <c:pt idx="166">
                  <c:v>4977</c:v>
                </c:pt>
                <c:pt idx="167">
                  <c:v>8188</c:v>
                </c:pt>
                <c:pt idx="168">
                  <c:v>13390</c:v>
                </c:pt>
                <c:pt idx="169">
                  <c:v>19868</c:v>
                </c:pt>
                <c:pt idx="170">
                  <c:v>27687</c:v>
                </c:pt>
                <c:pt idx="171">
                  <c:v>36732</c:v>
                </c:pt>
                <c:pt idx="172">
                  <c:v>44453</c:v>
                </c:pt>
                <c:pt idx="173">
                  <c:v>50471</c:v>
                </c:pt>
                <c:pt idx="174">
                  <c:v>53135</c:v>
                </c:pt>
                <c:pt idx="175">
                  <c:v>51700</c:v>
                </c:pt>
                <c:pt idx="176">
                  <c:v>47207</c:v>
                </c:pt>
                <c:pt idx="177">
                  <c:v>40460</c:v>
                </c:pt>
                <c:pt idx="178">
                  <c:v>32034</c:v>
                </c:pt>
                <c:pt idx="179">
                  <c:v>23960</c:v>
                </c:pt>
                <c:pt idx="180">
                  <c:v>17036</c:v>
                </c:pt>
                <c:pt idx="181">
                  <c:v>11911</c:v>
                </c:pt>
                <c:pt idx="182">
                  <c:v>8302</c:v>
                </c:pt>
                <c:pt idx="183">
                  <c:v>5997</c:v>
                </c:pt>
                <c:pt idx="184">
                  <c:v>4255</c:v>
                </c:pt>
                <c:pt idx="185">
                  <c:v>3311</c:v>
                </c:pt>
                <c:pt idx="186">
                  <c:v>2464</c:v>
                </c:pt>
                <c:pt idx="187">
                  <c:v>1945</c:v>
                </c:pt>
                <c:pt idx="188">
                  <c:v>1418</c:v>
                </c:pt>
                <c:pt idx="189">
                  <c:v>1106</c:v>
                </c:pt>
                <c:pt idx="190">
                  <c:v>875</c:v>
                </c:pt>
                <c:pt idx="191">
                  <c:v>653</c:v>
                </c:pt>
                <c:pt idx="192">
                  <c:v>529</c:v>
                </c:pt>
                <c:pt idx="193">
                  <c:v>442</c:v>
                </c:pt>
                <c:pt idx="194">
                  <c:v>429</c:v>
                </c:pt>
                <c:pt idx="195">
                  <c:v>440</c:v>
                </c:pt>
                <c:pt idx="196">
                  <c:v>504</c:v>
                </c:pt>
                <c:pt idx="197">
                  <c:v>531</c:v>
                </c:pt>
                <c:pt idx="198">
                  <c:v>624</c:v>
                </c:pt>
                <c:pt idx="199">
                  <c:v>655</c:v>
                </c:pt>
                <c:pt idx="200">
                  <c:v>726</c:v>
                </c:pt>
                <c:pt idx="201">
                  <c:v>740</c:v>
                </c:pt>
                <c:pt idx="202">
                  <c:v>737</c:v>
                </c:pt>
                <c:pt idx="203">
                  <c:v>737</c:v>
                </c:pt>
                <c:pt idx="204">
                  <c:v>693</c:v>
                </c:pt>
                <c:pt idx="205">
                  <c:v>675</c:v>
                </c:pt>
                <c:pt idx="206">
                  <c:v>615</c:v>
                </c:pt>
                <c:pt idx="207">
                  <c:v>573</c:v>
                </c:pt>
                <c:pt idx="208">
                  <c:v>548</c:v>
                </c:pt>
                <c:pt idx="209">
                  <c:v>524</c:v>
                </c:pt>
                <c:pt idx="210">
                  <c:v>529</c:v>
                </c:pt>
                <c:pt idx="211">
                  <c:v>515</c:v>
                </c:pt>
                <c:pt idx="212">
                  <c:v>529</c:v>
                </c:pt>
                <c:pt idx="213">
                  <c:v>533</c:v>
                </c:pt>
                <c:pt idx="214">
                  <c:v>564</c:v>
                </c:pt>
                <c:pt idx="215">
                  <c:v>603</c:v>
                </c:pt>
                <c:pt idx="216">
                  <c:v>633</c:v>
                </c:pt>
                <c:pt idx="217">
                  <c:v>672</c:v>
                </c:pt>
                <c:pt idx="218">
                  <c:v>694</c:v>
                </c:pt>
                <c:pt idx="219">
                  <c:v>644</c:v>
                </c:pt>
                <c:pt idx="220">
                  <c:v>713</c:v>
                </c:pt>
                <c:pt idx="221">
                  <c:v>764</c:v>
                </c:pt>
                <c:pt idx="222">
                  <c:v>813</c:v>
                </c:pt>
                <c:pt idx="223">
                  <c:v>925</c:v>
                </c:pt>
                <c:pt idx="224">
                  <c:v>979</c:v>
                </c:pt>
                <c:pt idx="225">
                  <c:v>1092</c:v>
                </c:pt>
                <c:pt idx="226">
                  <c:v>1226</c:v>
                </c:pt>
                <c:pt idx="227">
                  <c:v>1361</c:v>
                </c:pt>
                <c:pt idx="228">
                  <c:v>1504</c:v>
                </c:pt>
                <c:pt idx="229">
                  <c:v>1601</c:v>
                </c:pt>
                <c:pt idx="230">
                  <c:v>1664</c:v>
                </c:pt>
                <c:pt idx="231">
                  <c:v>1815</c:v>
                </c:pt>
                <c:pt idx="232">
                  <c:v>1817</c:v>
                </c:pt>
                <c:pt idx="233">
                  <c:v>1723</c:v>
                </c:pt>
                <c:pt idx="234">
                  <c:v>1675</c:v>
                </c:pt>
                <c:pt idx="235">
                  <c:v>1550</c:v>
                </c:pt>
                <c:pt idx="236">
                  <c:v>1520</c:v>
                </c:pt>
                <c:pt idx="237">
                  <c:v>1457</c:v>
                </c:pt>
                <c:pt idx="238">
                  <c:v>1312</c:v>
                </c:pt>
                <c:pt idx="239">
                  <c:v>1316</c:v>
                </c:pt>
                <c:pt idx="240">
                  <c:v>1228</c:v>
                </c:pt>
                <c:pt idx="241">
                  <c:v>1289</c:v>
                </c:pt>
                <c:pt idx="242">
                  <c:v>1384</c:v>
                </c:pt>
                <c:pt idx="243">
                  <c:v>1385</c:v>
                </c:pt>
                <c:pt idx="244">
                  <c:v>1499</c:v>
                </c:pt>
                <c:pt idx="245">
                  <c:v>1614</c:v>
                </c:pt>
                <c:pt idx="246">
                  <c:v>1702</c:v>
                </c:pt>
                <c:pt idx="247">
                  <c:v>1720</c:v>
                </c:pt>
                <c:pt idx="248">
                  <c:v>1861</c:v>
                </c:pt>
                <c:pt idx="249">
                  <c:v>1906</c:v>
                </c:pt>
                <c:pt idx="250">
                  <c:v>1949</c:v>
                </c:pt>
                <c:pt idx="251">
                  <c:v>1877</c:v>
                </c:pt>
                <c:pt idx="252">
                  <c:v>2047</c:v>
                </c:pt>
                <c:pt idx="253">
                  <c:v>2021</c:v>
                </c:pt>
                <c:pt idx="254">
                  <c:v>2034</c:v>
                </c:pt>
                <c:pt idx="255">
                  <c:v>2129</c:v>
                </c:pt>
                <c:pt idx="256">
                  <c:v>2215</c:v>
                </c:pt>
                <c:pt idx="257">
                  <c:v>2324</c:v>
                </c:pt>
                <c:pt idx="258">
                  <c:v>2541</c:v>
                </c:pt>
                <c:pt idx="259">
                  <c:v>2813</c:v>
                </c:pt>
                <c:pt idx="260">
                  <c:v>3112</c:v>
                </c:pt>
                <c:pt idx="261">
                  <c:v>3331</c:v>
                </c:pt>
                <c:pt idx="262">
                  <c:v>3436</c:v>
                </c:pt>
                <c:pt idx="263">
                  <c:v>3424</c:v>
                </c:pt>
                <c:pt idx="264">
                  <c:v>3486</c:v>
                </c:pt>
                <c:pt idx="265">
                  <c:v>3167</c:v>
                </c:pt>
                <c:pt idx="266">
                  <c:v>3024</c:v>
                </c:pt>
                <c:pt idx="267">
                  <c:v>2665</c:v>
                </c:pt>
                <c:pt idx="268">
                  <c:v>2413</c:v>
                </c:pt>
                <c:pt idx="269">
                  <c:v>2262</c:v>
                </c:pt>
                <c:pt idx="270">
                  <c:v>2170</c:v>
                </c:pt>
                <c:pt idx="271">
                  <c:v>2270</c:v>
                </c:pt>
                <c:pt idx="272">
                  <c:v>2567</c:v>
                </c:pt>
                <c:pt idx="273">
                  <c:v>2933</c:v>
                </c:pt>
                <c:pt idx="274">
                  <c:v>3653</c:v>
                </c:pt>
                <c:pt idx="275">
                  <c:v>4715</c:v>
                </c:pt>
                <c:pt idx="276">
                  <c:v>6217</c:v>
                </c:pt>
                <c:pt idx="277">
                  <c:v>8195</c:v>
                </c:pt>
                <c:pt idx="278">
                  <c:v>10560</c:v>
                </c:pt>
                <c:pt idx="279">
                  <c:v>13485</c:v>
                </c:pt>
                <c:pt idx="280">
                  <c:v>16455</c:v>
                </c:pt>
                <c:pt idx="281">
                  <c:v>19547</c:v>
                </c:pt>
                <c:pt idx="282">
                  <c:v>22462</c:v>
                </c:pt>
                <c:pt idx="283">
                  <c:v>24333</c:v>
                </c:pt>
                <c:pt idx="284">
                  <c:v>25438</c:v>
                </c:pt>
                <c:pt idx="285">
                  <c:v>24998</c:v>
                </c:pt>
                <c:pt idx="286">
                  <c:v>23956</c:v>
                </c:pt>
                <c:pt idx="287">
                  <c:v>22090</c:v>
                </c:pt>
                <c:pt idx="288">
                  <c:v>20274</c:v>
                </c:pt>
                <c:pt idx="289">
                  <c:v>18666</c:v>
                </c:pt>
                <c:pt idx="290">
                  <c:v>17965</c:v>
                </c:pt>
                <c:pt idx="291">
                  <c:v>17691</c:v>
                </c:pt>
                <c:pt idx="292">
                  <c:v>18478</c:v>
                </c:pt>
                <c:pt idx="293">
                  <c:v>20023</c:v>
                </c:pt>
                <c:pt idx="294">
                  <c:v>22061</c:v>
                </c:pt>
                <c:pt idx="295">
                  <c:v>23800</c:v>
                </c:pt>
                <c:pt idx="296">
                  <c:v>25426</c:v>
                </c:pt>
                <c:pt idx="297">
                  <c:v>26117</c:v>
                </c:pt>
                <c:pt idx="298">
                  <c:v>26133</c:v>
                </c:pt>
                <c:pt idx="299">
                  <c:v>25174</c:v>
                </c:pt>
                <c:pt idx="300">
                  <c:v>23597</c:v>
                </c:pt>
                <c:pt idx="301">
                  <c:v>21205</c:v>
                </c:pt>
                <c:pt idx="302">
                  <c:v>18477</c:v>
                </c:pt>
                <c:pt idx="303">
                  <c:v>15927</c:v>
                </c:pt>
                <c:pt idx="304">
                  <c:v>13447</c:v>
                </c:pt>
                <c:pt idx="305">
                  <c:v>11325</c:v>
                </c:pt>
                <c:pt idx="306">
                  <c:v>9390</c:v>
                </c:pt>
                <c:pt idx="307">
                  <c:v>7937</c:v>
                </c:pt>
                <c:pt idx="308">
                  <c:v>6929</c:v>
                </c:pt>
                <c:pt idx="309">
                  <c:v>6390</c:v>
                </c:pt>
                <c:pt idx="310">
                  <c:v>5959</c:v>
                </c:pt>
                <c:pt idx="311">
                  <c:v>5902</c:v>
                </c:pt>
                <c:pt idx="312">
                  <c:v>5813</c:v>
                </c:pt>
                <c:pt idx="313">
                  <c:v>5972</c:v>
                </c:pt>
                <c:pt idx="314">
                  <c:v>6159</c:v>
                </c:pt>
                <c:pt idx="315">
                  <c:v>6477</c:v>
                </c:pt>
                <c:pt idx="316">
                  <c:v>6897</c:v>
                </c:pt>
                <c:pt idx="317">
                  <c:v>6971</c:v>
                </c:pt>
                <c:pt idx="318">
                  <c:v>6799</c:v>
                </c:pt>
                <c:pt idx="319">
                  <c:v>6890</c:v>
                </c:pt>
                <c:pt idx="320">
                  <c:v>6674</c:v>
                </c:pt>
                <c:pt idx="321">
                  <c:v>6300</c:v>
                </c:pt>
                <c:pt idx="322">
                  <c:v>5671</c:v>
                </c:pt>
                <c:pt idx="323">
                  <c:v>5273</c:v>
                </c:pt>
                <c:pt idx="324">
                  <c:v>4790</c:v>
                </c:pt>
                <c:pt idx="325">
                  <c:v>4502</c:v>
                </c:pt>
                <c:pt idx="326">
                  <c:v>4191</c:v>
                </c:pt>
                <c:pt idx="327">
                  <c:v>4075</c:v>
                </c:pt>
                <c:pt idx="328">
                  <c:v>4115</c:v>
                </c:pt>
                <c:pt idx="329">
                  <c:v>4169</c:v>
                </c:pt>
                <c:pt idx="330">
                  <c:v>4174</c:v>
                </c:pt>
                <c:pt idx="331">
                  <c:v>4176</c:v>
                </c:pt>
                <c:pt idx="332">
                  <c:v>4319</c:v>
                </c:pt>
                <c:pt idx="333">
                  <c:v>4249</c:v>
                </c:pt>
                <c:pt idx="334">
                  <c:v>4048</c:v>
                </c:pt>
                <c:pt idx="335">
                  <c:v>4030</c:v>
                </c:pt>
                <c:pt idx="336">
                  <c:v>3731</c:v>
                </c:pt>
                <c:pt idx="337">
                  <c:v>3505</c:v>
                </c:pt>
                <c:pt idx="338">
                  <c:v>3277</c:v>
                </c:pt>
                <c:pt idx="339">
                  <c:v>3079</c:v>
                </c:pt>
                <c:pt idx="340">
                  <c:v>2873</c:v>
                </c:pt>
                <c:pt idx="341">
                  <c:v>2684</c:v>
                </c:pt>
                <c:pt idx="342">
                  <c:v>2588</c:v>
                </c:pt>
                <c:pt idx="343">
                  <c:v>2469</c:v>
                </c:pt>
                <c:pt idx="344">
                  <c:v>2494</c:v>
                </c:pt>
                <c:pt idx="345">
                  <c:v>2478</c:v>
                </c:pt>
                <c:pt idx="346">
                  <c:v>2575</c:v>
                </c:pt>
                <c:pt idx="347">
                  <c:v>2607</c:v>
                </c:pt>
                <c:pt idx="348">
                  <c:v>2726</c:v>
                </c:pt>
                <c:pt idx="349">
                  <c:v>2829</c:v>
                </c:pt>
                <c:pt idx="350">
                  <c:v>3036</c:v>
                </c:pt>
                <c:pt idx="351">
                  <c:v>3004</c:v>
                </c:pt>
                <c:pt idx="352">
                  <c:v>3144</c:v>
                </c:pt>
                <c:pt idx="353">
                  <c:v>3314</c:v>
                </c:pt>
                <c:pt idx="354">
                  <c:v>3327</c:v>
                </c:pt>
                <c:pt idx="355">
                  <c:v>3335</c:v>
                </c:pt>
                <c:pt idx="356">
                  <c:v>3498</c:v>
                </c:pt>
                <c:pt idx="357">
                  <c:v>3619</c:v>
                </c:pt>
                <c:pt idx="358">
                  <c:v>3652</c:v>
                </c:pt>
                <c:pt idx="359">
                  <c:v>3782</c:v>
                </c:pt>
                <c:pt idx="360">
                  <c:v>3997</c:v>
                </c:pt>
                <c:pt idx="361">
                  <c:v>4239</c:v>
                </c:pt>
                <c:pt idx="362">
                  <c:v>4662</c:v>
                </c:pt>
                <c:pt idx="363">
                  <c:v>5075</c:v>
                </c:pt>
                <c:pt idx="364">
                  <c:v>5729</c:v>
                </c:pt>
                <c:pt idx="365">
                  <c:v>6382</c:v>
                </c:pt>
                <c:pt idx="366">
                  <c:v>7173</c:v>
                </c:pt>
                <c:pt idx="367">
                  <c:v>7470</c:v>
                </c:pt>
                <c:pt idx="368">
                  <c:v>7979</c:v>
                </c:pt>
                <c:pt idx="369">
                  <c:v>8238</c:v>
                </c:pt>
                <c:pt idx="370">
                  <c:v>7987</c:v>
                </c:pt>
                <c:pt idx="371">
                  <c:v>7922</c:v>
                </c:pt>
                <c:pt idx="372">
                  <c:v>7302</c:v>
                </c:pt>
                <c:pt idx="373">
                  <c:v>6878</c:v>
                </c:pt>
                <c:pt idx="374">
                  <c:v>6228</c:v>
                </c:pt>
                <c:pt idx="375">
                  <c:v>5639</c:v>
                </c:pt>
                <c:pt idx="376">
                  <c:v>5115</c:v>
                </c:pt>
                <c:pt idx="377">
                  <c:v>4467</c:v>
                </c:pt>
                <c:pt idx="378">
                  <c:v>4160</c:v>
                </c:pt>
                <c:pt idx="379">
                  <c:v>3929</c:v>
                </c:pt>
                <c:pt idx="380">
                  <c:v>3581</c:v>
                </c:pt>
                <c:pt idx="381">
                  <c:v>3424</c:v>
                </c:pt>
                <c:pt idx="382">
                  <c:v>3414</c:v>
                </c:pt>
                <c:pt idx="383">
                  <c:v>3466</c:v>
                </c:pt>
                <c:pt idx="384">
                  <c:v>3384</c:v>
                </c:pt>
                <c:pt idx="385">
                  <c:v>3512</c:v>
                </c:pt>
                <c:pt idx="386">
                  <c:v>3418</c:v>
                </c:pt>
                <c:pt idx="387">
                  <c:v>3490</c:v>
                </c:pt>
                <c:pt idx="388">
                  <c:v>3522</c:v>
                </c:pt>
                <c:pt idx="389">
                  <c:v>3500</c:v>
                </c:pt>
                <c:pt idx="390">
                  <c:v>3417</c:v>
                </c:pt>
                <c:pt idx="391">
                  <c:v>3617</c:v>
                </c:pt>
                <c:pt idx="392">
                  <c:v>3676</c:v>
                </c:pt>
                <c:pt idx="393">
                  <c:v>3763</c:v>
                </c:pt>
                <c:pt idx="394">
                  <c:v>3848</c:v>
                </c:pt>
                <c:pt idx="395">
                  <c:v>3940</c:v>
                </c:pt>
                <c:pt idx="396">
                  <c:v>3967</c:v>
                </c:pt>
                <c:pt idx="397">
                  <c:v>4113</c:v>
                </c:pt>
                <c:pt idx="398">
                  <c:v>4255</c:v>
                </c:pt>
                <c:pt idx="399">
                  <c:v>4327</c:v>
                </c:pt>
                <c:pt idx="400">
                  <c:v>4291</c:v>
                </c:pt>
                <c:pt idx="401">
                  <c:v>4453</c:v>
                </c:pt>
                <c:pt idx="402">
                  <c:v>4501</c:v>
                </c:pt>
                <c:pt idx="403">
                  <c:v>4563</c:v>
                </c:pt>
                <c:pt idx="404">
                  <c:v>4535</c:v>
                </c:pt>
                <c:pt idx="405">
                  <c:v>4357</c:v>
                </c:pt>
                <c:pt idx="406">
                  <c:v>4329</c:v>
                </c:pt>
                <c:pt idx="407">
                  <c:v>4284</c:v>
                </c:pt>
                <c:pt idx="408">
                  <c:v>4321</c:v>
                </c:pt>
                <c:pt idx="409">
                  <c:v>4206</c:v>
                </c:pt>
                <c:pt idx="410">
                  <c:v>4117</c:v>
                </c:pt>
                <c:pt idx="411">
                  <c:v>4134</c:v>
                </c:pt>
                <c:pt idx="412">
                  <c:v>4023</c:v>
                </c:pt>
                <c:pt idx="413">
                  <c:v>4159</c:v>
                </c:pt>
                <c:pt idx="414">
                  <c:v>4093</c:v>
                </c:pt>
                <c:pt idx="415">
                  <c:v>4007</c:v>
                </c:pt>
                <c:pt idx="416">
                  <c:v>4207</c:v>
                </c:pt>
                <c:pt idx="417">
                  <c:v>4172</c:v>
                </c:pt>
                <c:pt idx="418">
                  <c:v>4181</c:v>
                </c:pt>
                <c:pt idx="419">
                  <c:v>4056</c:v>
                </c:pt>
                <c:pt idx="420">
                  <c:v>4173</c:v>
                </c:pt>
                <c:pt idx="421">
                  <c:v>4146</c:v>
                </c:pt>
                <c:pt idx="422">
                  <c:v>4185</c:v>
                </c:pt>
                <c:pt idx="423">
                  <c:v>4189</c:v>
                </c:pt>
                <c:pt idx="424">
                  <c:v>4144</c:v>
                </c:pt>
                <c:pt idx="425">
                  <c:v>4066</c:v>
                </c:pt>
                <c:pt idx="426">
                  <c:v>4192</c:v>
                </c:pt>
                <c:pt idx="427">
                  <c:v>4230</c:v>
                </c:pt>
                <c:pt idx="428">
                  <c:v>4141</c:v>
                </c:pt>
                <c:pt idx="429">
                  <c:v>4231</c:v>
                </c:pt>
                <c:pt idx="430">
                  <c:v>4269</c:v>
                </c:pt>
                <c:pt idx="431">
                  <c:v>4160</c:v>
                </c:pt>
                <c:pt idx="432">
                  <c:v>4371</c:v>
                </c:pt>
                <c:pt idx="433">
                  <c:v>4255</c:v>
                </c:pt>
                <c:pt idx="434">
                  <c:v>4222</c:v>
                </c:pt>
                <c:pt idx="435">
                  <c:v>4399</c:v>
                </c:pt>
                <c:pt idx="436">
                  <c:v>4374</c:v>
                </c:pt>
                <c:pt idx="437">
                  <c:v>4279</c:v>
                </c:pt>
                <c:pt idx="438">
                  <c:v>4295</c:v>
                </c:pt>
                <c:pt idx="439">
                  <c:v>4426</c:v>
                </c:pt>
                <c:pt idx="440">
                  <c:v>4408</c:v>
                </c:pt>
                <c:pt idx="441">
                  <c:v>4473</c:v>
                </c:pt>
                <c:pt idx="442">
                  <c:v>4698</c:v>
                </c:pt>
                <c:pt idx="443">
                  <c:v>4923</c:v>
                </c:pt>
                <c:pt idx="444">
                  <c:v>5108</c:v>
                </c:pt>
                <c:pt idx="445">
                  <c:v>5242</c:v>
                </c:pt>
                <c:pt idx="446">
                  <c:v>5717</c:v>
                </c:pt>
                <c:pt idx="447">
                  <c:v>5880</c:v>
                </c:pt>
                <c:pt idx="448">
                  <c:v>6289</c:v>
                </c:pt>
                <c:pt idx="449">
                  <c:v>6309</c:v>
                </c:pt>
                <c:pt idx="450">
                  <c:v>6440</c:v>
                </c:pt>
                <c:pt idx="451">
                  <c:v>6261</c:v>
                </c:pt>
                <c:pt idx="452">
                  <c:v>6420</c:v>
                </c:pt>
                <c:pt idx="453">
                  <c:v>6081</c:v>
                </c:pt>
                <c:pt idx="454">
                  <c:v>6010</c:v>
                </c:pt>
                <c:pt idx="455">
                  <c:v>5708</c:v>
                </c:pt>
                <c:pt idx="456">
                  <c:v>5577</c:v>
                </c:pt>
                <c:pt idx="457">
                  <c:v>5077</c:v>
                </c:pt>
                <c:pt idx="458">
                  <c:v>4983</c:v>
                </c:pt>
                <c:pt idx="459">
                  <c:v>4580</c:v>
                </c:pt>
                <c:pt idx="460">
                  <c:v>4508</c:v>
                </c:pt>
                <c:pt idx="461">
                  <c:v>4341</c:v>
                </c:pt>
                <c:pt idx="462">
                  <c:v>4136</c:v>
                </c:pt>
                <c:pt idx="463">
                  <c:v>3910</c:v>
                </c:pt>
                <c:pt idx="464">
                  <c:v>3960</c:v>
                </c:pt>
                <c:pt idx="465">
                  <c:v>3859</c:v>
                </c:pt>
                <c:pt idx="466">
                  <c:v>3774</c:v>
                </c:pt>
                <c:pt idx="467">
                  <c:v>3836</c:v>
                </c:pt>
                <c:pt idx="468">
                  <c:v>3862</c:v>
                </c:pt>
                <c:pt idx="469">
                  <c:v>3724</c:v>
                </c:pt>
                <c:pt idx="470">
                  <c:v>3676</c:v>
                </c:pt>
                <c:pt idx="471">
                  <c:v>3826</c:v>
                </c:pt>
                <c:pt idx="472">
                  <c:v>3675</c:v>
                </c:pt>
                <c:pt idx="473">
                  <c:v>3673</c:v>
                </c:pt>
                <c:pt idx="474">
                  <c:v>3668</c:v>
                </c:pt>
                <c:pt idx="475">
                  <c:v>3585</c:v>
                </c:pt>
                <c:pt idx="476">
                  <c:v>3694</c:v>
                </c:pt>
                <c:pt idx="477">
                  <c:v>3555</c:v>
                </c:pt>
                <c:pt idx="478">
                  <c:v>3448</c:v>
                </c:pt>
                <c:pt idx="479">
                  <c:v>3495</c:v>
                </c:pt>
                <c:pt idx="480">
                  <c:v>3596</c:v>
                </c:pt>
                <c:pt idx="481">
                  <c:v>3488</c:v>
                </c:pt>
                <c:pt idx="482">
                  <c:v>3535</c:v>
                </c:pt>
                <c:pt idx="483">
                  <c:v>3533</c:v>
                </c:pt>
                <c:pt idx="484">
                  <c:v>3582</c:v>
                </c:pt>
                <c:pt idx="485">
                  <c:v>3522</c:v>
                </c:pt>
                <c:pt idx="486">
                  <c:v>3466</c:v>
                </c:pt>
                <c:pt idx="487">
                  <c:v>3488</c:v>
                </c:pt>
                <c:pt idx="488">
                  <c:v>3515</c:v>
                </c:pt>
                <c:pt idx="489">
                  <c:v>3523</c:v>
                </c:pt>
                <c:pt idx="490">
                  <c:v>3512</c:v>
                </c:pt>
                <c:pt idx="491">
                  <c:v>3606</c:v>
                </c:pt>
                <c:pt idx="492">
                  <c:v>3600</c:v>
                </c:pt>
                <c:pt idx="493">
                  <c:v>3533</c:v>
                </c:pt>
                <c:pt idx="494">
                  <c:v>3612</c:v>
                </c:pt>
                <c:pt idx="495">
                  <c:v>3454</c:v>
                </c:pt>
                <c:pt idx="496">
                  <c:v>3462</c:v>
                </c:pt>
                <c:pt idx="497">
                  <c:v>3381</c:v>
                </c:pt>
                <c:pt idx="498">
                  <c:v>3390</c:v>
                </c:pt>
                <c:pt idx="499">
                  <c:v>3443</c:v>
                </c:pt>
                <c:pt idx="500">
                  <c:v>3221</c:v>
                </c:pt>
                <c:pt idx="501">
                  <c:v>3232</c:v>
                </c:pt>
                <c:pt idx="502">
                  <c:v>3164</c:v>
                </c:pt>
                <c:pt idx="503">
                  <c:v>3190</c:v>
                </c:pt>
                <c:pt idx="504">
                  <c:v>3152</c:v>
                </c:pt>
                <c:pt idx="505">
                  <c:v>3132</c:v>
                </c:pt>
                <c:pt idx="506">
                  <c:v>3140</c:v>
                </c:pt>
                <c:pt idx="507">
                  <c:v>3055</c:v>
                </c:pt>
                <c:pt idx="508">
                  <c:v>3041</c:v>
                </c:pt>
                <c:pt idx="509">
                  <c:v>3038</c:v>
                </c:pt>
                <c:pt idx="510">
                  <c:v>3052</c:v>
                </c:pt>
                <c:pt idx="511">
                  <c:v>3162</c:v>
                </c:pt>
                <c:pt idx="512">
                  <c:v>3092</c:v>
                </c:pt>
                <c:pt idx="513">
                  <c:v>3133</c:v>
                </c:pt>
                <c:pt idx="514">
                  <c:v>3109</c:v>
                </c:pt>
                <c:pt idx="515">
                  <c:v>3017</c:v>
                </c:pt>
                <c:pt idx="516">
                  <c:v>3044</c:v>
                </c:pt>
                <c:pt idx="517">
                  <c:v>3026</c:v>
                </c:pt>
                <c:pt idx="518">
                  <c:v>3118</c:v>
                </c:pt>
                <c:pt idx="519">
                  <c:v>3081</c:v>
                </c:pt>
                <c:pt idx="520">
                  <c:v>3103</c:v>
                </c:pt>
                <c:pt idx="521">
                  <c:v>3170</c:v>
                </c:pt>
                <c:pt idx="522">
                  <c:v>3004</c:v>
                </c:pt>
                <c:pt idx="523">
                  <c:v>3026</c:v>
                </c:pt>
                <c:pt idx="524">
                  <c:v>3122</c:v>
                </c:pt>
                <c:pt idx="525">
                  <c:v>3137</c:v>
                </c:pt>
                <c:pt idx="526">
                  <c:v>3150</c:v>
                </c:pt>
                <c:pt idx="527">
                  <c:v>3000</c:v>
                </c:pt>
                <c:pt idx="528">
                  <c:v>3073</c:v>
                </c:pt>
                <c:pt idx="529">
                  <c:v>3097</c:v>
                </c:pt>
                <c:pt idx="530">
                  <c:v>3034</c:v>
                </c:pt>
                <c:pt idx="531">
                  <c:v>3112</c:v>
                </c:pt>
                <c:pt idx="532">
                  <c:v>3067</c:v>
                </c:pt>
                <c:pt idx="533">
                  <c:v>3105</c:v>
                </c:pt>
                <c:pt idx="534">
                  <c:v>3154</c:v>
                </c:pt>
                <c:pt idx="535">
                  <c:v>3165</c:v>
                </c:pt>
                <c:pt idx="536">
                  <c:v>3065</c:v>
                </c:pt>
                <c:pt idx="537">
                  <c:v>3132</c:v>
                </c:pt>
                <c:pt idx="538">
                  <c:v>3177</c:v>
                </c:pt>
                <c:pt idx="539">
                  <c:v>3129</c:v>
                </c:pt>
                <c:pt idx="540">
                  <c:v>3172</c:v>
                </c:pt>
                <c:pt idx="541">
                  <c:v>3220</c:v>
                </c:pt>
                <c:pt idx="542">
                  <c:v>3271</c:v>
                </c:pt>
                <c:pt idx="543">
                  <c:v>3197</c:v>
                </c:pt>
                <c:pt idx="544">
                  <c:v>3280</c:v>
                </c:pt>
                <c:pt idx="545">
                  <c:v>3189</c:v>
                </c:pt>
                <c:pt idx="546">
                  <c:v>3225</c:v>
                </c:pt>
                <c:pt idx="547">
                  <c:v>3297</c:v>
                </c:pt>
                <c:pt idx="548">
                  <c:v>3147</c:v>
                </c:pt>
                <c:pt idx="549">
                  <c:v>3253</c:v>
                </c:pt>
                <c:pt idx="550">
                  <c:v>3246</c:v>
                </c:pt>
                <c:pt idx="551">
                  <c:v>3230</c:v>
                </c:pt>
                <c:pt idx="552">
                  <c:v>3198</c:v>
                </c:pt>
                <c:pt idx="553">
                  <c:v>3254</c:v>
                </c:pt>
                <c:pt idx="554">
                  <c:v>3201</c:v>
                </c:pt>
                <c:pt idx="555">
                  <c:v>3265</c:v>
                </c:pt>
                <c:pt idx="556">
                  <c:v>3195</c:v>
                </c:pt>
                <c:pt idx="557">
                  <c:v>3224</c:v>
                </c:pt>
                <c:pt idx="558">
                  <c:v>3335</c:v>
                </c:pt>
                <c:pt idx="559">
                  <c:v>3151</c:v>
                </c:pt>
                <c:pt idx="560">
                  <c:v>3273</c:v>
                </c:pt>
                <c:pt idx="561">
                  <c:v>3273</c:v>
                </c:pt>
                <c:pt idx="562">
                  <c:v>3230</c:v>
                </c:pt>
                <c:pt idx="563">
                  <c:v>3205</c:v>
                </c:pt>
                <c:pt idx="564">
                  <c:v>3202</c:v>
                </c:pt>
                <c:pt idx="565">
                  <c:v>3300</c:v>
                </c:pt>
                <c:pt idx="566">
                  <c:v>3398</c:v>
                </c:pt>
                <c:pt idx="567">
                  <c:v>3322</c:v>
                </c:pt>
                <c:pt idx="568">
                  <c:v>3294</c:v>
                </c:pt>
                <c:pt idx="569">
                  <c:v>3297</c:v>
                </c:pt>
                <c:pt idx="570">
                  <c:v>3407</c:v>
                </c:pt>
                <c:pt idx="571">
                  <c:v>3377</c:v>
                </c:pt>
                <c:pt idx="572">
                  <c:v>3392</c:v>
                </c:pt>
                <c:pt idx="573">
                  <c:v>3430</c:v>
                </c:pt>
                <c:pt idx="574">
                  <c:v>3353</c:v>
                </c:pt>
                <c:pt idx="575">
                  <c:v>3481</c:v>
                </c:pt>
                <c:pt idx="576">
                  <c:v>3449</c:v>
                </c:pt>
                <c:pt idx="577">
                  <c:v>3365</c:v>
                </c:pt>
                <c:pt idx="578">
                  <c:v>3583</c:v>
                </c:pt>
                <c:pt idx="579">
                  <c:v>3412</c:v>
                </c:pt>
                <c:pt idx="580">
                  <c:v>3460</c:v>
                </c:pt>
                <c:pt idx="581">
                  <c:v>3545</c:v>
                </c:pt>
                <c:pt idx="582">
                  <c:v>3473</c:v>
                </c:pt>
                <c:pt idx="583">
                  <c:v>3444</c:v>
                </c:pt>
                <c:pt idx="584">
                  <c:v>3536</c:v>
                </c:pt>
                <c:pt idx="585">
                  <c:v>3489</c:v>
                </c:pt>
                <c:pt idx="586">
                  <c:v>3592</c:v>
                </c:pt>
                <c:pt idx="587">
                  <c:v>3528</c:v>
                </c:pt>
                <c:pt idx="588">
                  <c:v>3679</c:v>
                </c:pt>
                <c:pt idx="589">
                  <c:v>3586</c:v>
                </c:pt>
                <c:pt idx="590">
                  <c:v>3673</c:v>
                </c:pt>
                <c:pt idx="591">
                  <c:v>3517</c:v>
                </c:pt>
                <c:pt idx="592">
                  <c:v>3649</c:v>
                </c:pt>
                <c:pt idx="593">
                  <c:v>3613</c:v>
                </c:pt>
                <c:pt idx="594">
                  <c:v>3681</c:v>
                </c:pt>
                <c:pt idx="595">
                  <c:v>3598</c:v>
                </c:pt>
                <c:pt idx="596">
                  <c:v>3699</c:v>
                </c:pt>
                <c:pt idx="597">
                  <c:v>3622</c:v>
                </c:pt>
                <c:pt idx="598">
                  <c:v>3648</c:v>
                </c:pt>
                <c:pt idx="599">
                  <c:v>3548</c:v>
                </c:pt>
                <c:pt idx="600">
                  <c:v>3712</c:v>
                </c:pt>
                <c:pt idx="601">
                  <c:v>3748</c:v>
                </c:pt>
                <c:pt idx="602">
                  <c:v>3655</c:v>
                </c:pt>
                <c:pt idx="603">
                  <c:v>3763</c:v>
                </c:pt>
                <c:pt idx="604">
                  <c:v>3627</c:v>
                </c:pt>
                <c:pt idx="605">
                  <c:v>3797</c:v>
                </c:pt>
                <c:pt idx="606">
                  <c:v>3649</c:v>
                </c:pt>
                <c:pt idx="607">
                  <c:v>3686</c:v>
                </c:pt>
                <c:pt idx="608">
                  <c:v>3728</c:v>
                </c:pt>
                <c:pt idx="609">
                  <c:v>3709</c:v>
                </c:pt>
                <c:pt idx="610">
                  <c:v>3575</c:v>
                </c:pt>
                <c:pt idx="611">
                  <c:v>3739</c:v>
                </c:pt>
                <c:pt idx="612">
                  <c:v>3855</c:v>
                </c:pt>
                <c:pt idx="613">
                  <c:v>3705</c:v>
                </c:pt>
                <c:pt idx="614">
                  <c:v>3764</c:v>
                </c:pt>
                <c:pt idx="615">
                  <c:v>3824</c:v>
                </c:pt>
                <c:pt idx="616">
                  <c:v>3693</c:v>
                </c:pt>
                <c:pt idx="617">
                  <c:v>3688</c:v>
                </c:pt>
                <c:pt idx="618">
                  <c:v>3791</c:v>
                </c:pt>
                <c:pt idx="619">
                  <c:v>3787</c:v>
                </c:pt>
                <c:pt idx="620">
                  <c:v>3756</c:v>
                </c:pt>
                <c:pt idx="621">
                  <c:v>3810</c:v>
                </c:pt>
                <c:pt idx="622">
                  <c:v>3743</c:v>
                </c:pt>
                <c:pt idx="623">
                  <c:v>3932</c:v>
                </c:pt>
                <c:pt idx="624">
                  <c:v>3751</c:v>
                </c:pt>
                <c:pt idx="625">
                  <c:v>3885</c:v>
                </c:pt>
                <c:pt idx="626">
                  <c:v>3867</c:v>
                </c:pt>
                <c:pt idx="627">
                  <c:v>3976</c:v>
                </c:pt>
                <c:pt idx="628">
                  <c:v>4061</c:v>
                </c:pt>
                <c:pt idx="629">
                  <c:v>4128</c:v>
                </c:pt>
                <c:pt idx="630">
                  <c:v>4107</c:v>
                </c:pt>
                <c:pt idx="631">
                  <c:v>4167</c:v>
                </c:pt>
                <c:pt idx="632">
                  <c:v>4220</c:v>
                </c:pt>
                <c:pt idx="633">
                  <c:v>4317</c:v>
                </c:pt>
                <c:pt idx="634">
                  <c:v>4441</c:v>
                </c:pt>
                <c:pt idx="635">
                  <c:v>4615</c:v>
                </c:pt>
                <c:pt idx="636">
                  <c:v>4679</c:v>
                </c:pt>
                <c:pt idx="637">
                  <c:v>4803</c:v>
                </c:pt>
                <c:pt idx="638">
                  <c:v>4916</c:v>
                </c:pt>
                <c:pt idx="639">
                  <c:v>4905</c:v>
                </c:pt>
                <c:pt idx="640">
                  <c:v>4888</c:v>
                </c:pt>
                <c:pt idx="641">
                  <c:v>4943</c:v>
                </c:pt>
                <c:pt idx="642">
                  <c:v>4710</c:v>
                </c:pt>
                <c:pt idx="643">
                  <c:v>4716</c:v>
                </c:pt>
                <c:pt idx="644">
                  <c:v>4522</c:v>
                </c:pt>
                <c:pt idx="645">
                  <c:v>4498</c:v>
                </c:pt>
                <c:pt idx="646">
                  <c:v>4443</c:v>
                </c:pt>
                <c:pt idx="647">
                  <c:v>4297</c:v>
                </c:pt>
                <c:pt idx="648">
                  <c:v>4225</c:v>
                </c:pt>
                <c:pt idx="649">
                  <c:v>4104</c:v>
                </c:pt>
                <c:pt idx="650">
                  <c:v>4065</c:v>
                </c:pt>
                <c:pt idx="651">
                  <c:v>4031</c:v>
                </c:pt>
                <c:pt idx="652">
                  <c:v>3915</c:v>
                </c:pt>
                <c:pt idx="653">
                  <c:v>3835</c:v>
                </c:pt>
                <c:pt idx="654">
                  <c:v>3936</c:v>
                </c:pt>
                <c:pt idx="655">
                  <c:v>3786</c:v>
                </c:pt>
                <c:pt idx="656">
                  <c:v>3770</c:v>
                </c:pt>
                <c:pt idx="657">
                  <c:v>3850</c:v>
                </c:pt>
                <c:pt idx="658">
                  <c:v>3819</c:v>
                </c:pt>
                <c:pt idx="659">
                  <c:v>3746</c:v>
                </c:pt>
                <c:pt idx="660">
                  <c:v>3885</c:v>
                </c:pt>
                <c:pt idx="661">
                  <c:v>3719</c:v>
                </c:pt>
                <c:pt idx="662">
                  <c:v>3835</c:v>
                </c:pt>
                <c:pt idx="663">
                  <c:v>3797</c:v>
                </c:pt>
                <c:pt idx="664">
                  <c:v>3675</c:v>
                </c:pt>
                <c:pt idx="665">
                  <c:v>3900</c:v>
                </c:pt>
                <c:pt idx="666">
                  <c:v>3834</c:v>
                </c:pt>
                <c:pt idx="667">
                  <c:v>3791</c:v>
                </c:pt>
                <c:pt idx="668">
                  <c:v>3754</c:v>
                </c:pt>
                <c:pt idx="669">
                  <c:v>3737</c:v>
                </c:pt>
                <c:pt idx="670">
                  <c:v>3619</c:v>
                </c:pt>
                <c:pt idx="671">
                  <c:v>3678</c:v>
                </c:pt>
                <c:pt idx="672">
                  <c:v>3696</c:v>
                </c:pt>
                <c:pt idx="673">
                  <c:v>3674</c:v>
                </c:pt>
                <c:pt idx="674">
                  <c:v>3521</c:v>
                </c:pt>
                <c:pt idx="675">
                  <c:v>3655</c:v>
                </c:pt>
                <c:pt idx="676">
                  <c:v>3644</c:v>
                </c:pt>
                <c:pt idx="677">
                  <c:v>3660</c:v>
                </c:pt>
                <c:pt idx="678">
                  <c:v>3576</c:v>
                </c:pt>
                <c:pt idx="679">
                  <c:v>3587</c:v>
                </c:pt>
                <c:pt idx="680">
                  <c:v>3489</c:v>
                </c:pt>
                <c:pt idx="681">
                  <c:v>3640</c:v>
                </c:pt>
                <c:pt idx="682">
                  <c:v>3608</c:v>
                </c:pt>
                <c:pt idx="683">
                  <c:v>3560</c:v>
                </c:pt>
                <c:pt idx="684">
                  <c:v>3596</c:v>
                </c:pt>
                <c:pt idx="685">
                  <c:v>3528</c:v>
                </c:pt>
                <c:pt idx="686">
                  <c:v>3611</c:v>
                </c:pt>
                <c:pt idx="687">
                  <c:v>3584</c:v>
                </c:pt>
                <c:pt idx="688">
                  <c:v>3522</c:v>
                </c:pt>
                <c:pt idx="689">
                  <c:v>3604</c:v>
                </c:pt>
                <c:pt idx="690">
                  <c:v>3673</c:v>
                </c:pt>
                <c:pt idx="691">
                  <c:v>3660</c:v>
                </c:pt>
                <c:pt idx="692">
                  <c:v>3695</c:v>
                </c:pt>
                <c:pt idx="693">
                  <c:v>3563</c:v>
                </c:pt>
                <c:pt idx="694">
                  <c:v>3522</c:v>
                </c:pt>
                <c:pt idx="695">
                  <c:v>3566</c:v>
                </c:pt>
                <c:pt idx="696">
                  <c:v>3440</c:v>
                </c:pt>
                <c:pt idx="697">
                  <c:v>3518</c:v>
                </c:pt>
                <c:pt idx="698">
                  <c:v>3472</c:v>
                </c:pt>
                <c:pt idx="699">
                  <c:v>3517</c:v>
                </c:pt>
                <c:pt idx="700">
                  <c:v>3393</c:v>
                </c:pt>
                <c:pt idx="701">
                  <c:v>3497</c:v>
                </c:pt>
                <c:pt idx="702">
                  <c:v>3366</c:v>
                </c:pt>
                <c:pt idx="703">
                  <c:v>3334</c:v>
                </c:pt>
                <c:pt idx="704">
                  <c:v>3362</c:v>
                </c:pt>
                <c:pt idx="705">
                  <c:v>3332</c:v>
                </c:pt>
                <c:pt idx="706">
                  <c:v>3306</c:v>
                </c:pt>
                <c:pt idx="707">
                  <c:v>3316</c:v>
                </c:pt>
                <c:pt idx="708">
                  <c:v>3181</c:v>
                </c:pt>
                <c:pt idx="709">
                  <c:v>3217</c:v>
                </c:pt>
                <c:pt idx="710">
                  <c:v>3149</c:v>
                </c:pt>
                <c:pt idx="711">
                  <c:v>3114</c:v>
                </c:pt>
                <c:pt idx="712">
                  <c:v>2954</c:v>
                </c:pt>
                <c:pt idx="713">
                  <c:v>3006</c:v>
                </c:pt>
                <c:pt idx="714">
                  <c:v>2937</c:v>
                </c:pt>
                <c:pt idx="715">
                  <c:v>2978</c:v>
                </c:pt>
                <c:pt idx="716">
                  <c:v>2986</c:v>
                </c:pt>
                <c:pt idx="717">
                  <c:v>2818</c:v>
                </c:pt>
                <c:pt idx="718">
                  <c:v>2813</c:v>
                </c:pt>
                <c:pt idx="719">
                  <c:v>2741</c:v>
                </c:pt>
                <c:pt idx="720">
                  <c:v>2745</c:v>
                </c:pt>
                <c:pt idx="721">
                  <c:v>2816</c:v>
                </c:pt>
                <c:pt idx="722">
                  <c:v>2718</c:v>
                </c:pt>
                <c:pt idx="723">
                  <c:v>2681</c:v>
                </c:pt>
                <c:pt idx="724">
                  <c:v>2716</c:v>
                </c:pt>
                <c:pt idx="725">
                  <c:v>2677</c:v>
                </c:pt>
                <c:pt idx="726">
                  <c:v>2556</c:v>
                </c:pt>
                <c:pt idx="727">
                  <c:v>2595</c:v>
                </c:pt>
                <c:pt idx="728">
                  <c:v>2556</c:v>
                </c:pt>
                <c:pt idx="729">
                  <c:v>2578</c:v>
                </c:pt>
                <c:pt idx="730">
                  <c:v>2515</c:v>
                </c:pt>
                <c:pt idx="731">
                  <c:v>2522</c:v>
                </c:pt>
                <c:pt idx="732">
                  <c:v>2504</c:v>
                </c:pt>
                <c:pt idx="733">
                  <c:v>2484</c:v>
                </c:pt>
                <c:pt idx="734">
                  <c:v>2461</c:v>
                </c:pt>
                <c:pt idx="735">
                  <c:v>2317</c:v>
                </c:pt>
                <c:pt idx="736">
                  <c:v>2391</c:v>
                </c:pt>
                <c:pt idx="737">
                  <c:v>2301</c:v>
                </c:pt>
                <c:pt idx="738">
                  <c:v>2350</c:v>
                </c:pt>
                <c:pt idx="739">
                  <c:v>2257</c:v>
                </c:pt>
                <c:pt idx="740">
                  <c:v>2262</c:v>
                </c:pt>
                <c:pt idx="741">
                  <c:v>2245</c:v>
                </c:pt>
                <c:pt idx="742">
                  <c:v>2188</c:v>
                </c:pt>
                <c:pt idx="743">
                  <c:v>2178</c:v>
                </c:pt>
                <c:pt idx="744">
                  <c:v>2081</c:v>
                </c:pt>
                <c:pt idx="745">
                  <c:v>2054</c:v>
                </c:pt>
                <c:pt idx="746">
                  <c:v>2039</c:v>
                </c:pt>
                <c:pt idx="747">
                  <c:v>2037</c:v>
                </c:pt>
                <c:pt idx="748">
                  <c:v>2111</c:v>
                </c:pt>
                <c:pt idx="749">
                  <c:v>1893</c:v>
                </c:pt>
                <c:pt idx="750">
                  <c:v>1878</c:v>
                </c:pt>
                <c:pt idx="751">
                  <c:v>1842</c:v>
                </c:pt>
                <c:pt idx="752">
                  <c:v>1889</c:v>
                </c:pt>
                <c:pt idx="753">
                  <c:v>1920</c:v>
                </c:pt>
                <c:pt idx="754">
                  <c:v>1810</c:v>
                </c:pt>
                <c:pt idx="755">
                  <c:v>1843</c:v>
                </c:pt>
                <c:pt idx="756">
                  <c:v>1737</c:v>
                </c:pt>
                <c:pt idx="757">
                  <c:v>1699</c:v>
                </c:pt>
                <c:pt idx="758">
                  <c:v>1689</c:v>
                </c:pt>
                <c:pt idx="759">
                  <c:v>1634</c:v>
                </c:pt>
                <c:pt idx="760">
                  <c:v>1592</c:v>
                </c:pt>
                <c:pt idx="761">
                  <c:v>1560</c:v>
                </c:pt>
                <c:pt idx="762">
                  <c:v>1595</c:v>
                </c:pt>
                <c:pt idx="763">
                  <c:v>1547</c:v>
                </c:pt>
                <c:pt idx="764">
                  <c:v>1410</c:v>
                </c:pt>
                <c:pt idx="765">
                  <c:v>1390</c:v>
                </c:pt>
                <c:pt idx="766">
                  <c:v>1447</c:v>
                </c:pt>
                <c:pt idx="767">
                  <c:v>1359</c:v>
                </c:pt>
                <c:pt idx="768">
                  <c:v>1329</c:v>
                </c:pt>
                <c:pt idx="769">
                  <c:v>1277</c:v>
                </c:pt>
                <c:pt idx="770">
                  <c:v>1291</c:v>
                </c:pt>
                <c:pt idx="771">
                  <c:v>1256</c:v>
                </c:pt>
                <c:pt idx="772">
                  <c:v>1226</c:v>
                </c:pt>
                <c:pt idx="773">
                  <c:v>1083</c:v>
                </c:pt>
                <c:pt idx="774">
                  <c:v>1087</c:v>
                </c:pt>
                <c:pt idx="775">
                  <c:v>1126</c:v>
                </c:pt>
                <c:pt idx="776">
                  <c:v>996</c:v>
                </c:pt>
                <c:pt idx="777">
                  <c:v>1032</c:v>
                </c:pt>
                <c:pt idx="778">
                  <c:v>976</c:v>
                </c:pt>
                <c:pt idx="779">
                  <c:v>944</c:v>
                </c:pt>
                <c:pt idx="780">
                  <c:v>907</c:v>
                </c:pt>
                <c:pt idx="781">
                  <c:v>898</c:v>
                </c:pt>
                <c:pt idx="782">
                  <c:v>798</c:v>
                </c:pt>
                <c:pt idx="783">
                  <c:v>764</c:v>
                </c:pt>
                <c:pt idx="784">
                  <c:v>717</c:v>
                </c:pt>
                <c:pt idx="785">
                  <c:v>677</c:v>
                </c:pt>
                <c:pt idx="786">
                  <c:v>634</c:v>
                </c:pt>
                <c:pt idx="787">
                  <c:v>630</c:v>
                </c:pt>
                <c:pt idx="788">
                  <c:v>513</c:v>
                </c:pt>
                <c:pt idx="789">
                  <c:v>574</c:v>
                </c:pt>
                <c:pt idx="790">
                  <c:v>463</c:v>
                </c:pt>
                <c:pt idx="791">
                  <c:v>436</c:v>
                </c:pt>
                <c:pt idx="792">
                  <c:v>432</c:v>
                </c:pt>
                <c:pt idx="793">
                  <c:v>376</c:v>
                </c:pt>
                <c:pt idx="794">
                  <c:v>354</c:v>
                </c:pt>
                <c:pt idx="795">
                  <c:v>300</c:v>
                </c:pt>
                <c:pt idx="796">
                  <c:v>280</c:v>
                </c:pt>
                <c:pt idx="797">
                  <c:v>260</c:v>
                </c:pt>
                <c:pt idx="798">
                  <c:v>227</c:v>
                </c:pt>
                <c:pt idx="799">
                  <c:v>208</c:v>
                </c:pt>
                <c:pt idx="800">
                  <c:v>176</c:v>
                </c:pt>
                <c:pt idx="801">
                  <c:v>163</c:v>
                </c:pt>
                <c:pt idx="802">
                  <c:v>136</c:v>
                </c:pt>
                <c:pt idx="803">
                  <c:v>139</c:v>
                </c:pt>
                <c:pt idx="804">
                  <c:v>121</c:v>
                </c:pt>
                <c:pt idx="805">
                  <c:v>95</c:v>
                </c:pt>
                <c:pt idx="806">
                  <c:v>117</c:v>
                </c:pt>
                <c:pt idx="807">
                  <c:v>86</c:v>
                </c:pt>
                <c:pt idx="808">
                  <c:v>85</c:v>
                </c:pt>
                <c:pt idx="809">
                  <c:v>73</c:v>
                </c:pt>
                <c:pt idx="810">
                  <c:v>73</c:v>
                </c:pt>
                <c:pt idx="811">
                  <c:v>93</c:v>
                </c:pt>
                <c:pt idx="812">
                  <c:v>65</c:v>
                </c:pt>
                <c:pt idx="813">
                  <c:v>71</c:v>
                </c:pt>
                <c:pt idx="814">
                  <c:v>72</c:v>
                </c:pt>
                <c:pt idx="815">
                  <c:v>73</c:v>
                </c:pt>
                <c:pt idx="816">
                  <c:v>59</c:v>
                </c:pt>
                <c:pt idx="817">
                  <c:v>60</c:v>
                </c:pt>
                <c:pt idx="818">
                  <c:v>63</c:v>
                </c:pt>
                <c:pt idx="819">
                  <c:v>71</c:v>
                </c:pt>
                <c:pt idx="820">
                  <c:v>50</c:v>
                </c:pt>
                <c:pt idx="821">
                  <c:v>57</c:v>
                </c:pt>
                <c:pt idx="822">
                  <c:v>83</c:v>
                </c:pt>
                <c:pt idx="823">
                  <c:v>69</c:v>
                </c:pt>
                <c:pt idx="824">
                  <c:v>71</c:v>
                </c:pt>
                <c:pt idx="825">
                  <c:v>74</c:v>
                </c:pt>
                <c:pt idx="826">
                  <c:v>63</c:v>
                </c:pt>
                <c:pt idx="827">
                  <c:v>73</c:v>
                </c:pt>
                <c:pt idx="828">
                  <c:v>77</c:v>
                </c:pt>
                <c:pt idx="829">
                  <c:v>64</c:v>
                </c:pt>
                <c:pt idx="830">
                  <c:v>66</c:v>
                </c:pt>
                <c:pt idx="831">
                  <c:v>71</c:v>
                </c:pt>
                <c:pt idx="832">
                  <c:v>73</c:v>
                </c:pt>
                <c:pt idx="833">
                  <c:v>61</c:v>
                </c:pt>
                <c:pt idx="834">
                  <c:v>65</c:v>
                </c:pt>
                <c:pt idx="835">
                  <c:v>56</c:v>
                </c:pt>
                <c:pt idx="836">
                  <c:v>62</c:v>
                </c:pt>
                <c:pt idx="837">
                  <c:v>59</c:v>
                </c:pt>
                <c:pt idx="838">
                  <c:v>63</c:v>
                </c:pt>
                <c:pt idx="839">
                  <c:v>68</c:v>
                </c:pt>
                <c:pt idx="840">
                  <c:v>68</c:v>
                </c:pt>
                <c:pt idx="841">
                  <c:v>60</c:v>
                </c:pt>
                <c:pt idx="842">
                  <c:v>73</c:v>
                </c:pt>
                <c:pt idx="843">
                  <c:v>66</c:v>
                </c:pt>
                <c:pt idx="844">
                  <c:v>76</c:v>
                </c:pt>
                <c:pt idx="845">
                  <c:v>66</c:v>
                </c:pt>
                <c:pt idx="846">
                  <c:v>67</c:v>
                </c:pt>
                <c:pt idx="847">
                  <c:v>52</c:v>
                </c:pt>
                <c:pt idx="848">
                  <c:v>60</c:v>
                </c:pt>
                <c:pt idx="849">
                  <c:v>87</c:v>
                </c:pt>
                <c:pt idx="850">
                  <c:v>87</c:v>
                </c:pt>
                <c:pt idx="851">
                  <c:v>58</c:v>
                </c:pt>
                <c:pt idx="852">
                  <c:v>56</c:v>
                </c:pt>
                <c:pt idx="853">
                  <c:v>68</c:v>
                </c:pt>
                <c:pt idx="854">
                  <c:v>45</c:v>
                </c:pt>
                <c:pt idx="855">
                  <c:v>62</c:v>
                </c:pt>
                <c:pt idx="856">
                  <c:v>76</c:v>
                </c:pt>
                <c:pt idx="857">
                  <c:v>72</c:v>
                </c:pt>
                <c:pt idx="858">
                  <c:v>71</c:v>
                </c:pt>
                <c:pt idx="859">
                  <c:v>63</c:v>
                </c:pt>
                <c:pt idx="860">
                  <c:v>64</c:v>
                </c:pt>
                <c:pt idx="861">
                  <c:v>57</c:v>
                </c:pt>
                <c:pt idx="862">
                  <c:v>55</c:v>
                </c:pt>
                <c:pt idx="863">
                  <c:v>70</c:v>
                </c:pt>
                <c:pt idx="864">
                  <c:v>65</c:v>
                </c:pt>
                <c:pt idx="865">
                  <c:v>61</c:v>
                </c:pt>
                <c:pt idx="866">
                  <c:v>75</c:v>
                </c:pt>
                <c:pt idx="867">
                  <c:v>61</c:v>
                </c:pt>
                <c:pt idx="868">
                  <c:v>67</c:v>
                </c:pt>
                <c:pt idx="869">
                  <c:v>61</c:v>
                </c:pt>
                <c:pt idx="870">
                  <c:v>70</c:v>
                </c:pt>
                <c:pt idx="871">
                  <c:v>58</c:v>
                </c:pt>
                <c:pt idx="872">
                  <c:v>54</c:v>
                </c:pt>
                <c:pt idx="873">
                  <c:v>47</c:v>
                </c:pt>
                <c:pt idx="874">
                  <c:v>71</c:v>
                </c:pt>
                <c:pt idx="875">
                  <c:v>66</c:v>
                </c:pt>
                <c:pt idx="876">
                  <c:v>61</c:v>
                </c:pt>
                <c:pt idx="877">
                  <c:v>68</c:v>
                </c:pt>
                <c:pt idx="878">
                  <c:v>63</c:v>
                </c:pt>
                <c:pt idx="879">
                  <c:v>62</c:v>
                </c:pt>
                <c:pt idx="880">
                  <c:v>62</c:v>
                </c:pt>
                <c:pt idx="881">
                  <c:v>56</c:v>
                </c:pt>
                <c:pt idx="882">
                  <c:v>58</c:v>
                </c:pt>
                <c:pt idx="883">
                  <c:v>54</c:v>
                </c:pt>
                <c:pt idx="884">
                  <c:v>63</c:v>
                </c:pt>
                <c:pt idx="885">
                  <c:v>47</c:v>
                </c:pt>
                <c:pt idx="886">
                  <c:v>49</c:v>
                </c:pt>
                <c:pt idx="887">
                  <c:v>58</c:v>
                </c:pt>
                <c:pt idx="888">
                  <c:v>69</c:v>
                </c:pt>
                <c:pt idx="889">
                  <c:v>69</c:v>
                </c:pt>
                <c:pt idx="890">
                  <c:v>79</c:v>
                </c:pt>
                <c:pt idx="891">
                  <c:v>58</c:v>
                </c:pt>
                <c:pt idx="892">
                  <c:v>56</c:v>
                </c:pt>
                <c:pt idx="893">
                  <c:v>47</c:v>
                </c:pt>
                <c:pt idx="894">
                  <c:v>46</c:v>
                </c:pt>
                <c:pt idx="895">
                  <c:v>59</c:v>
                </c:pt>
                <c:pt idx="896">
                  <c:v>48</c:v>
                </c:pt>
                <c:pt idx="897">
                  <c:v>50</c:v>
                </c:pt>
                <c:pt idx="898">
                  <c:v>50</c:v>
                </c:pt>
                <c:pt idx="899">
                  <c:v>73</c:v>
                </c:pt>
                <c:pt idx="900">
                  <c:v>77</c:v>
                </c:pt>
                <c:pt idx="901">
                  <c:v>69</c:v>
                </c:pt>
                <c:pt idx="902">
                  <c:v>73</c:v>
                </c:pt>
                <c:pt idx="903">
                  <c:v>60</c:v>
                </c:pt>
                <c:pt idx="904">
                  <c:v>57</c:v>
                </c:pt>
                <c:pt idx="905">
                  <c:v>62</c:v>
                </c:pt>
                <c:pt idx="906">
                  <c:v>59</c:v>
                </c:pt>
                <c:pt idx="907">
                  <c:v>74</c:v>
                </c:pt>
                <c:pt idx="908">
                  <c:v>75</c:v>
                </c:pt>
                <c:pt idx="909">
                  <c:v>60</c:v>
                </c:pt>
                <c:pt idx="910">
                  <c:v>57</c:v>
                </c:pt>
                <c:pt idx="911">
                  <c:v>56</c:v>
                </c:pt>
                <c:pt idx="912">
                  <c:v>51</c:v>
                </c:pt>
                <c:pt idx="913">
                  <c:v>74</c:v>
                </c:pt>
                <c:pt idx="914">
                  <c:v>59</c:v>
                </c:pt>
                <c:pt idx="915">
                  <c:v>77</c:v>
                </c:pt>
                <c:pt idx="916">
                  <c:v>66</c:v>
                </c:pt>
                <c:pt idx="917">
                  <c:v>64</c:v>
                </c:pt>
                <c:pt idx="918">
                  <c:v>68</c:v>
                </c:pt>
                <c:pt idx="919">
                  <c:v>60</c:v>
                </c:pt>
                <c:pt idx="920">
                  <c:v>48</c:v>
                </c:pt>
                <c:pt idx="921">
                  <c:v>68</c:v>
                </c:pt>
                <c:pt idx="922">
                  <c:v>58</c:v>
                </c:pt>
                <c:pt idx="923">
                  <c:v>52</c:v>
                </c:pt>
                <c:pt idx="924">
                  <c:v>69</c:v>
                </c:pt>
                <c:pt idx="925">
                  <c:v>54</c:v>
                </c:pt>
                <c:pt idx="926">
                  <c:v>56</c:v>
                </c:pt>
                <c:pt idx="927">
                  <c:v>67</c:v>
                </c:pt>
                <c:pt idx="928">
                  <c:v>69</c:v>
                </c:pt>
                <c:pt idx="929">
                  <c:v>51</c:v>
                </c:pt>
                <c:pt idx="930">
                  <c:v>57</c:v>
                </c:pt>
                <c:pt idx="931">
                  <c:v>54</c:v>
                </c:pt>
                <c:pt idx="932">
                  <c:v>52</c:v>
                </c:pt>
                <c:pt idx="933">
                  <c:v>56</c:v>
                </c:pt>
                <c:pt idx="934">
                  <c:v>47</c:v>
                </c:pt>
                <c:pt idx="935">
                  <c:v>50</c:v>
                </c:pt>
                <c:pt idx="936">
                  <c:v>66</c:v>
                </c:pt>
                <c:pt idx="937">
                  <c:v>58</c:v>
                </c:pt>
                <c:pt idx="938">
                  <c:v>56</c:v>
                </c:pt>
                <c:pt idx="939">
                  <c:v>64</c:v>
                </c:pt>
                <c:pt idx="940">
                  <c:v>48</c:v>
                </c:pt>
                <c:pt idx="941">
                  <c:v>58</c:v>
                </c:pt>
                <c:pt idx="942">
                  <c:v>66</c:v>
                </c:pt>
                <c:pt idx="943">
                  <c:v>55</c:v>
                </c:pt>
                <c:pt idx="944">
                  <c:v>64</c:v>
                </c:pt>
                <c:pt idx="945">
                  <c:v>52</c:v>
                </c:pt>
                <c:pt idx="946">
                  <c:v>63</c:v>
                </c:pt>
                <c:pt idx="947">
                  <c:v>54</c:v>
                </c:pt>
                <c:pt idx="948">
                  <c:v>49</c:v>
                </c:pt>
                <c:pt idx="949">
                  <c:v>64</c:v>
                </c:pt>
                <c:pt idx="950">
                  <c:v>61</c:v>
                </c:pt>
                <c:pt idx="951">
                  <c:v>48</c:v>
                </c:pt>
                <c:pt idx="952">
                  <c:v>60</c:v>
                </c:pt>
                <c:pt idx="953">
                  <c:v>61</c:v>
                </c:pt>
                <c:pt idx="954">
                  <c:v>61</c:v>
                </c:pt>
                <c:pt idx="955">
                  <c:v>53</c:v>
                </c:pt>
                <c:pt idx="956">
                  <c:v>58</c:v>
                </c:pt>
                <c:pt idx="957">
                  <c:v>55</c:v>
                </c:pt>
                <c:pt idx="958">
                  <c:v>52</c:v>
                </c:pt>
                <c:pt idx="959">
                  <c:v>55</c:v>
                </c:pt>
                <c:pt idx="960">
                  <c:v>56</c:v>
                </c:pt>
                <c:pt idx="961">
                  <c:v>63</c:v>
                </c:pt>
                <c:pt idx="962">
                  <c:v>52</c:v>
                </c:pt>
                <c:pt idx="963">
                  <c:v>59</c:v>
                </c:pt>
                <c:pt idx="964">
                  <c:v>47</c:v>
                </c:pt>
                <c:pt idx="965">
                  <c:v>51</c:v>
                </c:pt>
                <c:pt idx="966">
                  <c:v>49</c:v>
                </c:pt>
                <c:pt idx="967">
                  <c:v>63</c:v>
                </c:pt>
                <c:pt idx="968">
                  <c:v>47</c:v>
                </c:pt>
                <c:pt idx="969">
                  <c:v>47</c:v>
                </c:pt>
                <c:pt idx="970">
                  <c:v>54</c:v>
                </c:pt>
                <c:pt idx="971">
                  <c:v>43</c:v>
                </c:pt>
                <c:pt idx="972">
                  <c:v>51</c:v>
                </c:pt>
                <c:pt idx="973">
                  <c:v>48</c:v>
                </c:pt>
                <c:pt idx="974">
                  <c:v>51</c:v>
                </c:pt>
                <c:pt idx="975">
                  <c:v>54</c:v>
                </c:pt>
                <c:pt idx="976">
                  <c:v>46</c:v>
                </c:pt>
                <c:pt idx="977">
                  <c:v>55</c:v>
                </c:pt>
                <c:pt idx="978">
                  <c:v>41</c:v>
                </c:pt>
                <c:pt idx="979">
                  <c:v>35</c:v>
                </c:pt>
                <c:pt idx="980">
                  <c:v>46</c:v>
                </c:pt>
                <c:pt idx="981">
                  <c:v>44</c:v>
                </c:pt>
                <c:pt idx="982">
                  <c:v>45</c:v>
                </c:pt>
                <c:pt idx="983">
                  <c:v>45</c:v>
                </c:pt>
                <c:pt idx="984">
                  <c:v>41</c:v>
                </c:pt>
                <c:pt idx="985">
                  <c:v>59</c:v>
                </c:pt>
                <c:pt idx="986">
                  <c:v>48</c:v>
                </c:pt>
                <c:pt idx="987">
                  <c:v>62</c:v>
                </c:pt>
                <c:pt idx="988">
                  <c:v>51</c:v>
                </c:pt>
                <c:pt idx="989">
                  <c:v>56</c:v>
                </c:pt>
                <c:pt idx="990">
                  <c:v>53</c:v>
                </c:pt>
                <c:pt idx="991">
                  <c:v>52</c:v>
                </c:pt>
                <c:pt idx="992">
                  <c:v>42</c:v>
                </c:pt>
                <c:pt idx="993">
                  <c:v>50</c:v>
                </c:pt>
                <c:pt idx="994">
                  <c:v>48</c:v>
                </c:pt>
                <c:pt idx="995">
                  <c:v>37</c:v>
                </c:pt>
                <c:pt idx="996">
                  <c:v>50</c:v>
                </c:pt>
                <c:pt idx="997">
                  <c:v>47</c:v>
                </c:pt>
                <c:pt idx="998">
                  <c:v>47</c:v>
                </c:pt>
                <c:pt idx="999">
                  <c:v>52</c:v>
                </c:pt>
                <c:pt idx="1000">
                  <c:v>41</c:v>
                </c:pt>
                <c:pt idx="1001">
                  <c:v>35</c:v>
                </c:pt>
                <c:pt idx="1002">
                  <c:v>29</c:v>
                </c:pt>
                <c:pt idx="1003">
                  <c:v>49</c:v>
                </c:pt>
                <c:pt idx="1004">
                  <c:v>48</c:v>
                </c:pt>
                <c:pt idx="1005">
                  <c:v>67</c:v>
                </c:pt>
                <c:pt idx="1006">
                  <c:v>44</c:v>
                </c:pt>
                <c:pt idx="1007">
                  <c:v>37</c:v>
                </c:pt>
                <c:pt idx="1008">
                  <c:v>56</c:v>
                </c:pt>
                <c:pt idx="1009">
                  <c:v>43</c:v>
                </c:pt>
                <c:pt idx="1010">
                  <c:v>45</c:v>
                </c:pt>
                <c:pt idx="1011">
                  <c:v>44</c:v>
                </c:pt>
                <c:pt idx="1012">
                  <c:v>50</c:v>
                </c:pt>
                <c:pt idx="1013">
                  <c:v>40</c:v>
                </c:pt>
                <c:pt idx="1014">
                  <c:v>46</c:v>
                </c:pt>
                <c:pt idx="1015">
                  <c:v>40</c:v>
                </c:pt>
                <c:pt idx="1016">
                  <c:v>33</c:v>
                </c:pt>
                <c:pt idx="1017">
                  <c:v>44</c:v>
                </c:pt>
                <c:pt idx="1018">
                  <c:v>49</c:v>
                </c:pt>
                <c:pt idx="1019">
                  <c:v>40</c:v>
                </c:pt>
                <c:pt idx="1020">
                  <c:v>51</c:v>
                </c:pt>
                <c:pt idx="1021">
                  <c:v>34</c:v>
                </c:pt>
                <c:pt idx="1022">
                  <c:v>41</c:v>
                </c:pt>
                <c:pt idx="1023">
                  <c:v>34</c:v>
                </c:pt>
                <c:pt idx="1024">
                  <c:v>42</c:v>
                </c:pt>
                <c:pt idx="1025">
                  <c:v>34</c:v>
                </c:pt>
                <c:pt idx="1026">
                  <c:v>38</c:v>
                </c:pt>
                <c:pt idx="1027">
                  <c:v>34</c:v>
                </c:pt>
                <c:pt idx="1028">
                  <c:v>35</c:v>
                </c:pt>
                <c:pt idx="1029">
                  <c:v>40</c:v>
                </c:pt>
                <c:pt idx="1030">
                  <c:v>34</c:v>
                </c:pt>
                <c:pt idx="1031">
                  <c:v>47</c:v>
                </c:pt>
                <c:pt idx="1032">
                  <c:v>42</c:v>
                </c:pt>
                <c:pt idx="1033">
                  <c:v>37</c:v>
                </c:pt>
                <c:pt idx="1034">
                  <c:v>61</c:v>
                </c:pt>
                <c:pt idx="1035">
                  <c:v>37</c:v>
                </c:pt>
                <c:pt idx="1036">
                  <c:v>32</c:v>
                </c:pt>
                <c:pt idx="1037">
                  <c:v>36</c:v>
                </c:pt>
                <c:pt idx="1038">
                  <c:v>36</c:v>
                </c:pt>
                <c:pt idx="1039">
                  <c:v>37</c:v>
                </c:pt>
                <c:pt idx="1040">
                  <c:v>33</c:v>
                </c:pt>
                <c:pt idx="1041">
                  <c:v>30</c:v>
                </c:pt>
                <c:pt idx="1042">
                  <c:v>34</c:v>
                </c:pt>
                <c:pt idx="1043">
                  <c:v>47</c:v>
                </c:pt>
                <c:pt idx="1044">
                  <c:v>28</c:v>
                </c:pt>
                <c:pt idx="1045">
                  <c:v>36</c:v>
                </c:pt>
                <c:pt idx="1046">
                  <c:v>46</c:v>
                </c:pt>
                <c:pt idx="1047">
                  <c:v>37</c:v>
                </c:pt>
                <c:pt idx="1048">
                  <c:v>36</c:v>
                </c:pt>
                <c:pt idx="1049">
                  <c:v>41</c:v>
                </c:pt>
                <c:pt idx="1050">
                  <c:v>30</c:v>
                </c:pt>
                <c:pt idx="1051">
                  <c:v>31</c:v>
                </c:pt>
                <c:pt idx="1052">
                  <c:v>36</c:v>
                </c:pt>
                <c:pt idx="1053">
                  <c:v>30</c:v>
                </c:pt>
                <c:pt idx="1054">
                  <c:v>48</c:v>
                </c:pt>
                <c:pt idx="1055">
                  <c:v>38</c:v>
                </c:pt>
                <c:pt idx="1056">
                  <c:v>29</c:v>
                </c:pt>
                <c:pt idx="1057">
                  <c:v>42</c:v>
                </c:pt>
                <c:pt idx="1058">
                  <c:v>45</c:v>
                </c:pt>
                <c:pt idx="1059">
                  <c:v>29</c:v>
                </c:pt>
                <c:pt idx="1060">
                  <c:v>32</c:v>
                </c:pt>
                <c:pt idx="1061">
                  <c:v>36</c:v>
                </c:pt>
                <c:pt idx="1062">
                  <c:v>26</c:v>
                </c:pt>
                <c:pt idx="1063">
                  <c:v>45</c:v>
                </c:pt>
                <c:pt idx="1064">
                  <c:v>35</c:v>
                </c:pt>
                <c:pt idx="1065">
                  <c:v>26</c:v>
                </c:pt>
                <c:pt idx="1066">
                  <c:v>34</c:v>
                </c:pt>
                <c:pt idx="1067">
                  <c:v>15</c:v>
                </c:pt>
                <c:pt idx="1068">
                  <c:v>34</c:v>
                </c:pt>
                <c:pt idx="1069">
                  <c:v>37</c:v>
                </c:pt>
                <c:pt idx="1070">
                  <c:v>36</c:v>
                </c:pt>
                <c:pt idx="1071">
                  <c:v>30</c:v>
                </c:pt>
                <c:pt idx="1072">
                  <c:v>31</c:v>
                </c:pt>
                <c:pt idx="1073">
                  <c:v>28</c:v>
                </c:pt>
                <c:pt idx="1074">
                  <c:v>32</c:v>
                </c:pt>
                <c:pt idx="1075">
                  <c:v>30</c:v>
                </c:pt>
                <c:pt idx="1076">
                  <c:v>31</c:v>
                </c:pt>
                <c:pt idx="1077">
                  <c:v>26</c:v>
                </c:pt>
                <c:pt idx="1078">
                  <c:v>27</c:v>
                </c:pt>
                <c:pt idx="1079">
                  <c:v>38</c:v>
                </c:pt>
                <c:pt idx="1080">
                  <c:v>29</c:v>
                </c:pt>
                <c:pt idx="1081">
                  <c:v>38</c:v>
                </c:pt>
                <c:pt idx="1082">
                  <c:v>22</c:v>
                </c:pt>
                <c:pt idx="1083">
                  <c:v>29</c:v>
                </c:pt>
                <c:pt idx="1084">
                  <c:v>32</c:v>
                </c:pt>
                <c:pt idx="1085">
                  <c:v>24</c:v>
                </c:pt>
                <c:pt idx="1086">
                  <c:v>25</c:v>
                </c:pt>
                <c:pt idx="1087">
                  <c:v>18</c:v>
                </c:pt>
                <c:pt idx="1088">
                  <c:v>27</c:v>
                </c:pt>
                <c:pt idx="1089">
                  <c:v>27</c:v>
                </c:pt>
                <c:pt idx="1090">
                  <c:v>26</c:v>
                </c:pt>
                <c:pt idx="1091">
                  <c:v>29</c:v>
                </c:pt>
                <c:pt idx="1092">
                  <c:v>27</c:v>
                </c:pt>
                <c:pt idx="1093">
                  <c:v>23</c:v>
                </c:pt>
                <c:pt idx="1094">
                  <c:v>26</c:v>
                </c:pt>
                <c:pt idx="1095">
                  <c:v>26</c:v>
                </c:pt>
                <c:pt idx="1096">
                  <c:v>34</c:v>
                </c:pt>
                <c:pt idx="1097">
                  <c:v>25</c:v>
                </c:pt>
                <c:pt idx="1098">
                  <c:v>27</c:v>
                </c:pt>
                <c:pt idx="1099">
                  <c:v>17</c:v>
                </c:pt>
                <c:pt idx="1100">
                  <c:v>28</c:v>
                </c:pt>
                <c:pt idx="1101">
                  <c:v>24</c:v>
                </c:pt>
                <c:pt idx="1102">
                  <c:v>34</c:v>
                </c:pt>
                <c:pt idx="1103">
                  <c:v>23</c:v>
                </c:pt>
                <c:pt idx="1104">
                  <c:v>27</c:v>
                </c:pt>
                <c:pt idx="1105">
                  <c:v>25</c:v>
                </c:pt>
                <c:pt idx="1106">
                  <c:v>24</c:v>
                </c:pt>
                <c:pt idx="1107">
                  <c:v>21</c:v>
                </c:pt>
                <c:pt idx="1108">
                  <c:v>18</c:v>
                </c:pt>
                <c:pt idx="1109">
                  <c:v>24</c:v>
                </c:pt>
                <c:pt idx="1110">
                  <c:v>32</c:v>
                </c:pt>
                <c:pt idx="1111">
                  <c:v>28</c:v>
                </c:pt>
                <c:pt idx="1112">
                  <c:v>29</c:v>
                </c:pt>
                <c:pt idx="1113">
                  <c:v>26</c:v>
                </c:pt>
                <c:pt idx="1114">
                  <c:v>26</c:v>
                </c:pt>
                <c:pt idx="1115">
                  <c:v>26</c:v>
                </c:pt>
                <c:pt idx="1116">
                  <c:v>28</c:v>
                </c:pt>
                <c:pt idx="1117">
                  <c:v>17</c:v>
                </c:pt>
                <c:pt idx="1118">
                  <c:v>27</c:v>
                </c:pt>
                <c:pt idx="1119">
                  <c:v>18</c:v>
                </c:pt>
                <c:pt idx="1120">
                  <c:v>19</c:v>
                </c:pt>
                <c:pt idx="1121">
                  <c:v>29</c:v>
                </c:pt>
                <c:pt idx="1122">
                  <c:v>41</c:v>
                </c:pt>
                <c:pt idx="1123">
                  <c:v>16</c:v>
                </c:pt>
                <c:pt idx="1124">
                  <c:v>21</c:v>
                </c:pt>
                <c:pt idx="1125">
                  <c:v>32</c:v>
                </c:pt>
                <c:pt idx="1126">
                  <c:v>26</c:v>
                </c:pt>
                <c:pt idx="1127">
                  <c:v>26</c:v>
                </c:pt>
                <c:pt idx="1128">
                  <c:v>21</c:v>
                </c:pt>
                <c:pt idx="1129">
                  <c:v>24</c:v>
                </c:pt>
                <c:pt idx="1130">
                  <c:v>24</c:v>
                </c:pt>
                <c:pt idx="1131">
                  <c:v>23</c:v>
                </c:pt>
                <c:pt idx="1132">
                  <c:v>16</c:v>
                </c:pt>
                <c:pt idx="1133">
                  <c:v>27</c:v>
                </c:pt>
                <c:pt idx="1134">
                  <c:v>24</c:v>
                </c:pt>
                <c:pt idx="1135">
                  <c:v>24</c:v>
                </c:pt>
                <c:pt idx="1136">
                  <c:v>24</c:v>
                </c:pt>
                <c:pt idx="1137">
                  <c:v>19</c:v>
                </c:pt>
                <c:pt idx="1138">
                  <c:v>30</c:v>
                </c:pt>
                <c:pt idx="1139">
                  <c:v>21</c:v>
                </c:pt>
                <c:pt idx="1140">
                  <c:v>22</c:v>
                </c:pt>
                <c:pt idx="1141">
                  <c:v>23</c:v>
                </c:pt>
                <c:pt idx="1142">
                  <c:v>27</c:v>
                </c:pt>
                <c:pt idx="1143">
                  <c:v>21</c:v>
                </c:pt>
                <c:pt idx="1144">
                  <c:v>21</c:v>
                </c:pt>
                <c:pt idx="1145">
                  <c:v>27</c:v>
                </c:pt>
                <c:pt idx="1146">
                  <c:v>19</c:v>
                </c:pt>
                <c:pt idx="1147">
                  <c:v>22</c:v>
                </c:pt>
                <c:pt idx="1148">
                  <c:v>19</c:v>
                </c:pt>
                <c:pt idx="1149">
                  <c:v>23</c:v>
                </c:pt>
                <c:pt idx="1150">
                  <c:v>19</c:v>
                </c:pt>
                <c:pt idx="1151">
                  <c:v>20</c:v>
                </c:pt>
                <c:pt idx="1152">
                  <c:v>18</c:v>
                </c:pt>
                <c:pt idx="1153">
                  <c:v>18</c:v>
                </c:pt>
                <c:pt idx="1154">
                  <c:v>23</c:v>
                </c:pt>
                <c:pt idx="1155">
                  <c:v>19</c:v>
                </c:pt>
                <c:pt idx="1156">
                  <c:v>28</c:v>
                </c:pt>
                <c:pt idx="1157">
                  <c:v>21</c:v>
                </c:pt>
                <c:pt idx="1158">
                  <c:v>21</c:v>
                </c:pt>
                <c:pt idx="1159">
                  <c:v>22</c:v>
                </c:pt>
                <c:pt idx="1160">
                  <c:v>17</c:v>
                </c:pt>
                <c:pt idx="1161">
                  <c:v>21</c:v>
                </c:pt>
                <c:pt idx="1162">
                  <c:v>20</c:v>
                </c:pt>
                <c:pt idx="1163">
                  <c:v>16</c:v>
                </c:pt>
                <c:pt idx="1164">
                  <c:v>23</c:v>
                </c:pt>
                <c:pt idx="1165">
                  <c:v>11</c:v>
                </c:pt>
                <c:pt idx="1166">
                  <c:v>9</c:v>
                </c:pt>
                <c:pt idx="1167">
                  <c:v>21</c:v>
                </c:pt>
                <c:pt idx="1168">
                  <c:v>14</c:v>
                </c:pt>
                <c:pt idx="1169">
                  <c:v>25</c:v>
                </c:pt>
                <c:pt idx="1170">
                  <c:v>21</c:v>
                </c:pt>
                <c:pt idx="1171">
                  <c:v>12</c:v>
                </c:pt>
                <c:pt idx="1172">
                  <c:v>19</c:v>
                </c:pt>
                <c:pt idx="1173">
                  <c:v>13</c:v>
                </c:pt>
                <c:pt idx="1174">
                  <c:v>19</c:v>
                </c:pt>
                <c:pt idx="1175">
                  <c:v>23</c:v>
                </c:pt>
                <c:pt idx="1176">
                  <c:v>21</c:v>
                </c:pt>
                <c:pt idx="1177">
                  <c:v>17</c:v>
                </c:pt>
                <c:pt idx="1178">
                  <c:v>17</c:v>
                </c:pt>
                <c:pt idx="1179">
                  <c:v>19</c:v>
                </c:pt>
                <c:pt idx="1180">
                  <c:v>21</c:v>
                </c:pt>
                <c:pt idx="1181">
                  <c:v>13</c:v>
                </c:pt>
                <c:pt idx="1182">
                  <c:v>18</c:v>
                </c:pt>
                <c:pt idx="1183">
                  <c:v>13</c:v>
                </c:pt>
                <c:pt idx="1184">
                  <c:v>14</c:v>
                </c:pt>
                <c:pt idx="1185">
                  <c:v>17</c:v>
                </c:pt>
                <c:pt idx="1186">
                  <c:v>19</c:v>
                </c:pt>
                <c:pt idx="1187">
                  <c:v>19</c:v>
                </c:pt>
                <c:pt idx="1188">
                  <c:v>18</c:v>
                </c:pt>
                <c:pt idx="1189">
                  <c:v>18</c:v>
                </c:pt>
                <c:pt idx="1190">
                  <c:v>15</c:v>
                </c:pt>
                <c:pt idx="1191">
                  <c:v>11</c:v>
                </c:pt>
                <c:pt idx="1192">
                  <c:v>15</c:v>
                </c:pt>
                <c:pt idx="1193">
                  <c:v>23</c:v>
                </c:pt>
                <c:pt idx="1194">
                  <c:v>11</c:v>
                </c:pt>
                <c:pt idx="1195">
                  <c:v>20</c:v>
                </c:pt>
                <c:pt idx="1196">
                  <c:v>17</c:v>
                </c:pt>
                <c:pt idx="1197">
                  <c:v>20</c:v>
                </c:pt>
                <c:pt idx="1198">
                  <c:v>19</c:v>
                </c:pt>
                <c:pt idx="1199">
                  <c:v>14</c:v>
                </c:pt>
                <c:pt idx="1200">
                  <c:v>15</c:v>
                </c:pt>
                <c:pt idx="1201">
                  <c:v>16</c:v>
                </c:pt>
                <c:pt idx="1202">
                  <c:v>22</c:v>
                </c:pt>
                <c:pt idx="1203">
                  <c:v>16</c:v>
                </c:pt>
                <c:pt idx="1204">
                  <c:v>16</c:v>
                </c:pt>
                <c:pt idx="1205">
                  <c:v>18</c:v>
                </c:pt>
                <c:pt idx="1206">
                  <c:v>13</c:v>
                </c:pt>
                <c:pt idx="1207">
                  <c:v>14</c:v>
                </c:pt>
                <c:pt idx="1208">
                  <c:v>12</c:v>
                </c:pt>
                <c:pt idx="1209">
                  <c:v>19</c:v>
                </c:pt>
                <c:pt idx="1210">
                  <c:v>15</c:v>
                </c:pt>
                <c:pt idx="1211">
                  <c:v>22</c:v>
                </c:pt>
                <c:pt idx="1212">
                  <c:v>20</c:v>
                </c:pt>
                <c:pt idx="1213">
                  <c:v>17</c:v>
                </c:pt>
                <c:pt idx="1214">
                  <c:v>10</c:v>
                </c:pt>
                <c:pt idx="1215">
                  <c:v>16</c:v>
                </c:pt>
                <c:pt idx="1216">
                  <c:v>16</c:v>
                </c:pt>
                <c:pt idx="1217">
                  <c:v>15</c:v>
                </c:pt>
                <c:pt idx="1218">
                  <c:v>18</c:v>
                </c:pt>
                <c:pt idx="1219">
                  <c:v>24</c:v>
                </c:pt>
                <c:pt idx="1220">
                  <c:v>19</c:v>
                </c:pt>
                <c:pt idx="1221">
                  <c:v>17</c:v>
                </c:pt>
                <c:pt idx="1222">
                  <c:v>19</c:v>
                </c:pt>
                <c:pt idx="1223">
                  <c:v>19</c:v>
                </c:pt>
                <c:pt idx="1224">
                  <c:v>12</c:v>
                </c:pt>
                <c:pt idx="1225">
                  <c:v>8</c:v>
                </c:pt>
                <c:pt idx="1226">
                  <c:v>14</c:v>
                </c:pt>
                <c:pt idx="1227">
                  <c:v>11</c:v>
                </c:pt>
                <c:pt idx="1228">
                  <c:v>10</c:v>
                </c:pt>
                <c:pt idx="1229">
                  <c:v>17</c:v>
                </c:pt>
                <c:pt idx="1230">
                  <c:v>19</c:v>
                </c:pt>
                <c:pt idx="1231">
                  <c:v>10</c:v>
                </c:pt>
                <c:pt idx="1232">
                  <c:v>16</c:v>
                </c:pt>
                <c:pt idx="1233">
                  <c:v>13</c:v>
                </c:pt>
                <c:pt idx="1234">
                  <c:v>20</c:v>
                </c:pt>
                <c:pt idx="1235">
                  <c:v>11</c:v>
                </c:pt>
                <c:pt idx="1236">
                  <c:v>23</c:v>
                </c:pt>
                <c:pt idx="1237">
                  <c:v>17</c:v>
                </c:pt>
                <c:pt idx="1238">
                  <c:v>6</c:v>
                </c:pt>
                <c:pt idx="1239">
                  <c:v>13</c:v>
                </c:pt>
                <c:pt idx="1240">
                  <c:v>12</c:v>
                </c:pt>
                <c:pt idx="1241">
                  <c:v>23</c:v>
                </c:pt>
                <c:pt idx="1242">
                  <c:v>8</c:v>
                </c:pt>
                <c:pt idx="1243">
                  <c:v>7</c:v>
                </c:pt>
                <c:pt idx="1244">
                  <c:v>15</c:v>
                </c:pt>
                <c:pt idx="1245">
                  <c:v>13</c:v>
                </c:pt>
                <c:pt idx="1246">
                  <c:v>15</c:v>
                </c:pt>
                <c:pt idx="1247">
                  <c:v>19</c:v>
                </c:pt>
                <c:pt idx="1248">
                  <c:v>16</c:v>
                </c:pt>
                <c:pt idx="1249">
                  <c:v>20</c:v>
                </c:pt>
                <c:pt idx="1250">
                  <c:v>8</c:v>
                </c:pt>
                <c:pt idx="1251">
                  <c:v>7</c:v>
                </c:pt>
                <c:pt idx="1252">
                  <c:v>11</c:v>
                </c:pt>
                <c:pt idx="1253">
                  <c:v>12</c:v>
                </c:pt>
                <c:pt idx="1254">
                  <c:v>14</c:v>
                </c:pt>
                <c:pt idx="1255">
                  <c:v>11</c:v>
                </c:pt>
                <c:pt idx="1256">
                  <c:v>17</c:v>
                </c:pt>
                <c:pt idx="1257">
                  <c:v>18</c:v>
                </c:pt>
                <c:pt idx="1258">
                  <c:v>17</c:v>
                </c:pt>
                <c:pt idx="1259">
                  <c:v>14</c:v>
                </c:pt>
                <c:pt idx="1260">
                  <c:v>14</c:v>
                </c:pt>
                <c:pt idx="1261">
                  <c:v>12</c:v>
                </c:pt>
                <c:pt idx="1262">
                  <c:v>13</c:v>
                </c:pt>
                <c:pt idx="1263">
                  <c:v>10</c:v>
                </c:pt>
                <c:pt idx="1264">
                  <c:v>12</c:v>
                </c:pt>
                <c:pt idx="1265">
                  <c:v>13</c:v>
                </c:pt>
                <c:pt idx="1266">
                  <c:v>7</c:v>
                </c:pt>
                <c:pt idx="1267">
                  <c:v>12</c:v>
                </c:pt>
                <c:pt idx="1268">
                  <c:v>18</c:v>
                </c:pt>
                <c:pt idx="1269">
                  <c:v>13</c:v>
                </c:pt>
                <c:pt idx="1270">
                  <c:v>10</c:v>
                </c:pt>
                <c:pt idx="1271">
                  <c:v>11</c:v>
                </c:pt>
                <c:pt idx="1272">
                  <c:v>9</c:v>
                </c:pt>
                <c:pt idx="1273">
                  <c:v>14</c:v>
                </c:pt>
                <c:pt idx="1274">
                  <c:v>11</c:v>
                </c:pt>
                <c:pt idx="1275">
                  <c:v>18</c:v>
                </c:pt>
                <c:pt idx="1276">
                  <c:v>9</c:v>
                </c:pt>
                <c:pt idx="1277">
                  <c:v>10</c:v>
                </c:pt>
                <c:pt idx="1278">
                  <c:v>9</c:v>
                </c:pt>
                <c:pt idx="1279">
                  <c:v>12</c:v>
                </c:pt>
                <c:pt idx="1280">
                  <c:v>13</c:v>
                </c:pt>
                <c:pt idx="1281">
                  <c:v>16</c:v>
                </c:pt>
                <c:pt idx="1282">
                  <c:v>10</c:v>
                </c:pt>
                <c:pt idx="1283">
                  <c:v>11</c:v>
                </c:pt>
                <c:pt idx="1284">
                  <c:v>18</c:v>
                </c:pt>
                <c:pt idx="1285">
                  <c:v>7</c:v>
                </c:pt>
                <c:pt idx="1286">
                  <c:v>12</c:v>
                </c:pt>
                <c:pt idx="1287">
                  <c:v>11</c:v>
                </c:pt>
                <c:pt idx="1288">
                  <c:v>11</c:v>
                </c:pt>
                <c:pt idx="1289">
                  <c:v>11</c:v>
                </c:pt>
                <c:pt idx="1290">
                  <c:v>6</c:v>
                </c:pt>
                <c:pt idx="1291">
                  <c:v>11</c:v>
                </c:pt>
                <c:pt idx="1292">
                  <c:v>14</c:v>
                </c:pt>
                <c:pt idx="1293">
                  <c:v>8</c:v>
                </c:pt>
                <c:pt idx="1294">
                  <c:v>18</c:v>
                </c:pt>
                <c:pt idx="1295">
                  <c:v>10</c:v>
                </c:pt>
                <c:pt idx="1296">
                  <c:v>5</c:v>
                </c:pt>
                <c:pt idx="1297">
                  <c:v>12</c:v>
                </c:pt>
                <c:pt idx="1298">
                  <c:v>11</c:v>
                </c:pt>
                <c:pt idx="1299">
                  <c:v>15</c:v>
                </c:pt>
                <c:pt idx="1300">
                  <c:v>12</c:v>
                </c:pt>
                <c:pt idx="1301">
                  <c:v>12</c:v>
                </c:pt>
                <c:pt idx="1302">
                  <c:v>13</c:v>
                </c:pt>
                <c:pt idx="1303">
                  <c:v>9</c:v>
                </c:pt>
                <c:pt idx="1304">
                  <c:v>17</c:v>
                </c:pt>
                <c:pt idx="1305">
                  <c:v>14</c:v>
                </c:pt>
                <c:pt idx="1306">
                  <c:v>12</c:v>
                </c:pt>
                <c:pt idx="1307">
                  <c:v>12</c:v>
                </c:pt>
                <c:pt idx="1308">
                  <c:v>12</c:v>
                </c:pt>
                <c:pt idx="1309">
                  <c:v>10</c:v>
                </c:pt>
                <c:pt idx="1310">
                  <c:v>9</c:v>
                </c:pt>
                <c:pt idx="1311">
                  <c:v>9</c:v>
                </c:pt>
                <c:pt idx="1312">
                  <c:v>9</c:v>
                </c:pt>
                <c:pt idx="1313">
                  <c:v>8</c:v>
                </c:pt>
                <c:pt idx="1314">
                  <c:v>11</c:v>
                </c:pt>
                <c:pt idx="1315">
                  <c:v>10</c:v>
                </c:pt>
                <c:pt idx="1316">
                  <c:v>8</c:v>
                </c:pt>
                <c:pt idx="1317">
                  <c:v>15</c:v>
                </c:pt>
                <c:pt idx="1318">
                  <c:v>4</c:v>
                </c:pt>
                <c:pt idx="1319">
                  <c:v>9</c:v>
                </c:pt>
                <c:pt idx="1320">
                  <c:v>15</c:v>
                </c:pt>
                <c:pt idx="1321">
                  <c:v>13</c:v>
                </c:pt>
                <c:pt idx="1322">
                  <c:v>11</c:v>
                </c:pt>
                <c:pt idx="1323">
                  <c:v>11</c:v>
                </c:pt>
                <c:pt idx="1324">
                  <c:v>7</c:v>
                </c:pt>
                <c:pt idx="1325">
                  <c:v>10</c:v>
                </c:pt>
                <c:pt idx="1326">
                  <c:v>9</c:v>
                </c:pt>
                <c:pt idx="1327">
                  <c:v>5</c:v>
                </c:pt>
                <c:pt idx="1328">
                  <c:v>13</c:v>
                </c:pt>
                <c:pt idx="1329">
                  <c:v>12</c:v>
                </c:pt>
                <c:pt idx="1330">
                  <c:v>12</c:v>
                </c:pt>
                <c:pt idx="1331">
                  <c:v>11</c:v>
                </c:pt>
                <c:pt idx="1332">
                  <c:v>6</c:v>
                </c:pt>
                <c:pt idx="1333">
                  <c:v>11</c:v>
                </c:pt>
                <c:pt idx="1334">
                  <c:v>10</c:v>
                </c:pt>
                <c:pt idx="1335">
                  <c:v>8</c:v>
                </c:pt>
                <c:pt idx="1336">
                  <c:v>8</c:v>
                </c:pt>
                <c:pt idx="1337">
                  <c:v>7</c:v>
                </c:pt>
                <c:pt idx="1338">
                  <c:v>5</c:v>
                </c:pt>
                <c:pt idx="1339">
                  <c:v>10</c:v>
                </c:pt>
                <c:pt idx="1340">
                  <c:v>8</c:v>
                </c:pt>
                <c:pt idx="1341">
                  <c:v>6</c:v>
                </c:pt>
                <c:pt idx="1342">
                  <c:v>8</c:v>
                </c:pt>
                <c:pt idx="1343">
                  <c:v>8</c:v>
                </c:pt>
                <c:pt idx="1344">
                  <c:v>9</c:v>
                </c:pt>
                <c:pt idx="1345">
                  <c:v>3</c:v>
                </c:pt>
                <c:pt idx="1346">
                  <c:v>8</c:v>
                </c:pt>
                <c:pt idx="1347">
                  <c:v>11</c:v>
                </c:pt>
                <c:pt idx="1348">
                  <c:v>7</c:v>
                </c:pt>
                <c:pt idx="1349">
                  <c:v>10</c:v>
                </c:pt>
                <c:pt idx="1350">
                  <c:v>8</c:v>
                </c:pt>
                <c:pt idx="1351">
                  <c:v>7</c:v>
                </c:pt>
                <c:pt idx="1352">
                  <c:v>8</c:v>
                </c:pt>
                <c:pt idx="1353">
                  <c:v>10</c:v>
                </c:pt>
                <c:pt idx="1354">
                  <c:v>13</c:v>
                </c:pt>
                <c:pt idx="1355">
                  <c:v>5</c:v>
                </c:pt>
                <c:pt idx="1356">
                  <c:v>9</c:v>
                </c:pt>
                <c:pt idx="1357">
                  <c:v>3</c:v>
                </c:pt>
                <c:pt idx="1358">
                  <c:v>8</c:v>
                </c:pt>
                <c:pt idx="1359">
                  <c:v>3</c:v>
                </c:pt>
                <c:pt idx="1360">
                  <c:v>6</c:v>
                </c:pt>
                <c:pt idx="1361">
                  <c:v>6</c:v>
                </c:pt>
                <c:pt idx="1362">
                  <c:v>3</c:v>
                </c:pt>
                <c:pt idx="1363">
                  <c:v>10</c:v>
                </c:pt>
                <c:pt idx="1364">
                  <c:v>8</c:v>
                </c:pt>
                <c:pt idx="1365">
                  <c:v>11</c:v>
                </c:pt>
                <c:pt idx="1366">
                  <c:v>3</c:v>
                </c:pt>
                <c:pt idx="1367">
                  <c:v>3</c:v>
                </c:pt>
                <c:pt idx="1368">
                  <c:v>8</c:v>
                </c:pt>
                <c:pt idx="1369">
                  <c:v>9</c:v>
                </c:pt>
                <c:pt idx="1370">
                  <c:v>12</c:v>
                </c:pt>
                <c:pt idx="1371">
                  <c:v>6</c:v>
                </c:pt>
                <c:pt idx="1372">
                  <c:v>7</c:v>
                </c:pt>
                <c:pt idx="1373">
                  <c:v>7</c:v>
                </c:pt>
                <c:pt idx="1374">
                  <c:v>8</c:v>
                </c:pt>
                <c:pt idx="1375">
                  <c:v>4</c:v>
                </c:pt>
                <c:pt idx="1376">
                  <c:v>4</c:v>
                </c:pt>
                <c:pt idx="1377">
                  <c:v>7</c:v>
                </c:pt>
                <c:pt idx="1378">
                  <c:v>3</c:v>
                </c:pt>
                <c:pt idx="1379">
                  <c:v>7</c:v>
                </c:pt>
                <c:pt idx="1380">
                  <c:v>8</c:v>
                </c:pt>
                <c:pt idx="1381">
                  <c:v>4</c:v>
                </c:pt>
                <c:pt idx="1382">
                  <c:v>5</c:v>
                </c:pt>
                <c:pt idx="1383">
                  <c:v>6</c:v>
                </c:pt>
                <c:pt idx="1384">
                  <c:v>6</c:v>
                </c:pt>
                <c:pt idx="1385">
                  <c:v>5</c:v>
                </c:pt>
                <c:pt idx="1386">
                  <c:v>7</c:v>
                </c:pt>
                <c:pt idx="1387">
                  <c:v>5</c:v>
                </c:pt>
                <c:pt idx="1388">
                  <c:v>6</c:v>
                </c:pt>
                <c:pt idx="1389">
                  <c:v>11</c:v>
                </c:pt>
                <c:pt idx="1390">
                  <c:v>5</c:v>
                </c:pt>
                <c:pt idx="1391">
                  <c:v>1</c:v>
                </c:pt>
                <c:pt idx="1392">
                  <c:v>8</c:v>
                </c:pt>
                <c:pt idx="1393">
                  <c:v>9</c:v>
                </c:pt>
                <c:pt idx="1394">
                  <c:v>5</c:v>
                </c:pt>
                <c:pt idx="1395">
                  <c:v>6</c:v>
                </c:pt>
                <c:pt idx="1396">
                  <c:v>6</c:v>
                </c:pt>
                <c:pt idx="1397">
                  <c:v>2</c:v>
                </c:pt>
                <c:pt idx="1398">
                  <c:v>9</c:v>
                </c:pt>
                <c:pt idx="1399">
                  <c:v>6</c:v>
                </c:pt>
                <c:pt idx="1400">
                  <c:v>6</c:v>
                </c:pt>
                <c:pt idx="1401">
                  <c:v>3</c:v>
                </c:pt>
                <c:pt idx="1402">
                  <c:v>4</c:v>
                </c:pt>
                <c:pt idx="1403">
                  <c:v>4</c:v>
                </c:pt>
                <c:pt idx="1404">
                  <c:v>1</c:v>
                </c:pt>
                <c:pt idx="1405">
                  <c:v>3</c:v>
                </c:pt>
                <c:pt idx="1406">
                  <c:v>5</c:v>
                </c:pt>
                <c:pt idx="1407">
                  <c:v>3</c:v>
                </c:pt>
                <c:pt idx="1408">
                  <c:v>6</c:v>
                </c:pt>
                <c:pt idx="1409">
                  <c:v>10</c:v>
                </c:pt>
                <c:pt idx="1410">
                  <c:v>6</c:v>
                </c:pt>
                <c:pt idx="1411">
                  <c:v>5</c:v>
                </c:pt>
                <c:pt idx="1412">
                  <c:v>4</c:v>
                </c:pt>
                <c:pt idx="1413">
                  <c:v>3</c:v>
                </c:pt>
                <c:pt idx="1414">
                  <c:v>7</c:v>
                </c:pt>
                <c:pt idx="1415">
                  <c:v>2</c:v>
                </c:pt>
                <c:pt idx="1416">
                  <c:v>1</c:v>
                </c:pt>
                <c:pt idx="1417">
                  <c:v>9</c:v>
                </c:pt>
                <c:pt idx="1418">
                  <c:v>5</c:v>
                </c:pt>
                <c:pt idx="1419">
                  <c:v>4</c:v>
                </c:pt>
                <c:pt idx="1420">
                  <c:v>2</c:v>
                </c:pt>
                <c:pt idx="1421">
                  <c:v>5</c:v>
                </c:pt>
                <c:pt idx="1422">
                  <c:v>5</c:v>
                </c:pt>
                <c:pt idx="1423">
                  <c:v>6</c:v>
                </c:pt>
                <c:pt idx="1424">
                  <c:v>3</c:v>
                </c:pt>
                <c:pt idx="1425">
                  <c:v>1</c:v>
                </c:pt>
                <c:pt idx="1426">
                  <c:v>4</c:v>
                </c:pt>
                <c:pt idx="1427">
                  <c:v>6</c:v>
                </c:pt>
                <c:pt idx="1428">
                  <c:v>4</c:v>
                </c:pt>
                <c:pt idx="1429">
                  <c:v>5</c:v>
                </c:pt>
                <c:pt idx="1430">
                  <c:v>9</c:v>
                </c:pt>
                <c:pt idx="1431">
                  <c:v>4</c:v>
                </c:pt>
                <c:pt idx="1432">
                  <c:v>3</c:v>
                </c:pt>
                <c:pt idx="1433">
                  <c:v>2</c:v>
                </c:pt>
                <c:pt idx="1434">
                  <c:v>2</c:v>
                </c:pt>
                <c:pt idx="1435">
                  <c:v>4</c:v>
                </c:pt>
                <c:pt idx="1436">
                  <c:v>5</c:v>
                </c:pt>
                <c:pt idx="1437">
                  <c:v>1</c:v>
                </c:pt>
                <c:pt idx="1438">
                  <c:v>3</c:v>
                </c:pt>
                <c:pt idx="1439">
                  <c:v>2</c:v>
                </c:pt>
                <c:pt idx="1440">
                  <c:v>4</c:v>
                </c:pt>
                <c:pt idx="1441">
                  <c:v>5</c:v>
                </c:pt>
                <c:pt idx="1442">
                  <c:v>5</c:v>
                </c:pt>
                <c:pt idx="1443">
                  <c:v>2</c:v>
                </c:pt>
                <c:pt idx="1444">
                  <c:v>3</c:v>
                </c:pt>
                <c:pt idx="1445">
                  <c:v>4</c:v>
                </c:pt>
                <c:pt idx="1446">
                  <c:v>3</c:v>
                </c:pt>
                <c:pt idx="1447">
                  <c:v>3</c:v>
                </c:pt>
                <c:pt idx="1448">
                  <c:v>2</c:v>
                </c:pt>
                <c:pt idx="1449">
                  <c:v>4</c:v>
                </c:pt>
                <c:pt idx="1450">
                  <c:v>2</c:v>
                </c:pt>
                <c:pt idx="1451">
                  <c:v>2</c:v>
                </c:pt>
                <c:pt idx="1452">
                  <c:v>2</c:v>
                </c:pt>
                <c:pt idx="1453">
                  <c:v>2</c:v>
                </c:pt>
                <c:pt idx="1454">
                  <c:v>5</c:v>
                </c:pt>
                <c:pt idx="1455">
                  <c:v>1</c:v>
                </c:pt>
                <c:pt idx="1456">
                  <c:v>3</c:v>
                </c:pt>
                <c:pt idx="1457">
                  <c:v>4</c:v>
                </c:pt>
                <c:pt idx="1458">
                  <c:v>1</c:v>
                </c:pt>
                <c:pt idx="1459">
                  <c:v>2</c:v>
                </c:pt>
                <c:pt idx="1460">
                  <c:v>4</c:v>
                </c:pt>
                <c:pt idx="1461">
                  <c:v>2</c:v>
                </c:pt>
                <c:pt idx="1462">
                  <c:v>1</c:v>
                </c:pt>
                <c:pt idx="1463">
                  <c:v>3</c:v>
                </c:pt>
                <c:pt idx="1464">
                  <c:v>4</c:v>
                </c:pt>
                <c:pt idx="1465">
                  <c:v>2</c:v>
                </c:pt>
                <c:pt idx="1466">
                  <c:v>2</c:v>
                </c:pt>
                <c:pt idx="1467">
                  <c:v>2</c:v>
                </c:pt>
                <c:pt idx="1468">
                  <c:v>2</c:v>
                </c:pt>
                <c:pt idx="1469">
                  <c:v>4</c:v>
                </c:pt>
                <c:pt idx="1470">
                  <c:v>2</c:v>
                </c:pt>
                <c:pt idx="1471">
                  <c:v>3</c:v>
                </c:pt>
                <c:pt idx="1472">
                  <c:v>2</c:v>
                </c:pt>
                <c:pt idx="1473">
                  <c:v>2</c:v>
                </c:pt>
                <c:pt idx="1474">
                  <c:v>2</c:v>
                </c:pt>
                <c:pt idx="1475">
                  <c:v>2</c:v>
                </c:pt>
                <c:pt idx="1476">
                  <c:v>2</c:v>
                </c:pt>
                <c:pt idx="1477">
                  <c:v>2</c:v>
                </c:pt>
                <c:pt idx="1478">
                  <c:v>2</c:v>
                </c:pt>
                <c:pt idx="1479">
                  <c:v>3</c:v>
                </c:pt>
                <c:pt idx="1480">
                  <c:v>1</c:v>
                </c:pt>
                <c:pt idx="1481">
                  <c:v>2</c:v>
                </c:pt>
                <c:pt idx="1482">
                  <c:v>2</c:v>
                </c:pt>
                <c:pt idx="1483">
                  <c:v>0</c:v>
                </c:pt>
                <c:pt idx="1484">
                  <c:v>0</c:v>
                </c:pt>
                <c:pt idx="1485">
                  <c:v>3</c:v>
                </c:pt>
                <c:pt idx="1486">
                  <c:v>1</c:v>
                </c:pt>
                <c:pt idx="1487">
                  <c:v>2</c:v>
                </c:pt>
                <c:pt idx="1488">
                  <c:v>0</c:v>
                </c:pt>
                <c:pt idx="1489">
                  <c:v>2</c:v>
                </c:pt>
                <c:pt idx="1490">
                  <c:v>1</c:v>
                </c:pt>
                <c:pt idx="1491">
                  <c:v>3</c:v>
                </c:pt>
                <c:pt idx="1492">
                  <c:v>1</c:v>
                </c:pt>
                <c:pt idx="1493">
                  <c:v>2</c:v>
                </c:pt>
                <c:pt idx="1494">
                  <c:v>1</c:v>
                </c:pt>
                <c:pt idx="1495">
                  <c:v>2</c:v>
                </c:pt>
                <c:pt idx="1496">
                  <c:v>2</c:v>
                </c:pt>
                <c:pt idx="1497">
                  <c:v>3</c:v>
                </c:pt>
                <c:pt idx="1498">
                  <c:v>0</c:v>
                </c:pt>
                <c:pt idx="1499">
                  <c:v>2</c:v>
                </c:pt>
                <c:pt idx="1500">
                  <c:v>2</c:v>
                </c:pt>
                <c:pt idx="1501">
                  <c:v>1</c:v>
                </c:pt>
                <c:pt idx="1502">
                  <c:v>0</c:v>
                </c:pt>
                <c:pt idx="1503">
                  <c:v>1</c:v>
                </c:pt>
                <c:pt idx="1504">
                  <c:v>1</c:v>
                </c:pt>
                <c:pt idx="1505">
                  <c:v>1</c:v>
                </c:pt>
                <c:pt idx="1506">
                  <c:v>0</c:v>
                </c:pt>
                <c:pt idx="1507">
                  <c:v>2</c:v>
                </c:pt>
                <c:pt idx="1508">
                  <c:v>1</c:v>
                </c:pt>
                <c:pt idx="1509">
                  <c:v>1</c:v>
                </c:pt>
                <c:pt idx="1510">
                  <c:v>3</c:v>
                </c:pt>
                <c:pt idx="1511">
                  <c:v>0</c:v>
                </c:pt>
                <c:pt idx="1512">
                  <c:v>1</c:v>
                </c:pt>
                <c:pt idx="1513">
                  <c:v>2</c:v>
                </c:pt>
                <c:pt idx="1514">
                  <c:v>1</c:v>
                </c:pt>
                <c:pt idx="1515">
                  <c:v>2</c:v>
                </c:pt>
                <c:pt idx="1516">
                  <c:v>1</c:v>
                </c:pt>
                <c:pt idx="1517">
                  <c:v>1</c:v>
                </c:pt>
                <c:pt idx="1518">
                  <c:v>0</c:v>
                </c:pt>
                <c:pt idx="1519">
                  <c:v>1</c:v>
                </c:pt>
                <c:pt idx="1520">
                  <c:v>0</c:v>
                </c:pt>
                <c:pt idx="1521">
                  <c:v>1</c:v>
                </c:pt>
                <c:pt idx="1522">
                  <c:v>3</c:v>
                </c:pt>
                <c:pt idx="1523">
                  <c:v>0</c:v>
                </c:pt>
                <c:pt idx="1524">
                  <c:v>1</c:v>
                </c:pt>
                <c:pt idx="1525">
                  <c:v>0</c:v>
                </c:pt>
                <c:pt idx="1526">
                  <c:v>1</c:v>
                </c:pt>
                <c:pt idx="1527">
                  <c:v>0</c:v>
                </c:pt>
                <c:pt idx="1528">
                  <c:v>1</c:v>
                </c:pt>
                <c:pt idx="1529">
                  <c:v>0</c:v>
                </c:pt>
                <c:pt idx="1530">
                  <c:v>0</c:v>
                </c:pt>
                <c:pt idx="1531">
                  <c:v>1</c:v>
                </c:pt>
                <c:pt idx="1532">
                  <c:v>0</c:v>
                </c:pt>
                <c:pt idx="1533">
                  <c:v>0</c:v>
                </c:pt>
                <c:pt idx="1534">
                  <c:v>0</c:v>
                </c:pt>
                <c:pt idx="1535">
                  <c:v>1</c:v>
                </c:pt>
                <c:pt idx="1536">
                  <c:v>0</c:v>
                </c:pt>
                <c:pt idx="1537">
                  <c:v>1</c:v>
                </c:pt>
                <c:pt idx="1538">
                  <c:v>0</c:v>
                </c:pt>
                <c:pt idx="1539">
                  <c:v>1</c:v>
                </c:pt>
                <c:pt idx="1540">
                  <c:v>1</c:v>
                </c:pt>
                <c:pt idx="1541">
                  <c:v>0</c:v>
                </c:pt>
                <c:pt idx="1542">
                  <c:v>0</c:v>
                </c:pt>
                <c:pt idx="1543">
                  <c:v>0</c:v>
                </c:pt>
                <c:pt idx="1544">
                  <c:v>1</c:v>
                </c:pt>
                <c:pt idx="1545">
                  <c:v>0</c:v>
                </c:pt>
                <c:pt idx="1546">
                  <c:v>1</c:v>
                </c:pt>
                <c:pt idx="1547">
                  <c:v>0</c:v>
                </c:pt>
                <c:pt idx="1548">
                  <c:v>0</c:v>
                </c:pt>
                <c:pt idx="1549">
                  <c:v>1</c:v>
                </c:pt>
                <c:pt idx="1550">
                  <c:v>1</c:v>
                </c:pt>
                <c:pt idx="1551">
                  <c:v>0</c:v>
                </c:pt>
                <c:pt idx="1552">
                  <c:v>2</c:v>
                </c:pt>
                <c:pt idx="1553">
                  <c:v>0</c:v>
                </c:pt>
                <c:pt idx="1554">
                  <c:v>1</c:v>
                </c:pt>
                <c:pt idx="1555">
                  <c:v>0</c:v>
                </c:pt>
                <c:pt idx="1556">
                  <c:v>0</c:v>
                </c:pt>
                <c:pt idx="1557">
                  <c:v>0</c:v>
                </c:pt>
                <c:pt idx="1558">
                  <c:v>1</c:v>
                </c:pt>
                <c:pt idx="1559">
                  <c:v>0</c:v>
                </c:pt>
                <c:pt idx="1560">
                  <c:v>0</c:v>
                </c:pt>
                <c:pt idx="1561">
                  <c:v>0</c:v>
                </c:pt>
                <c:pt idx="1562">
                  <c:v>0</c:v>
                </c:pt>
                <c:pt idx="1563">
                  <c:v>0</c:v>
                </c:pt>
                <c:pt idx="1564">
                  <c:v>0</c:v>
                </c:pt>
                <c:pt idx="1565">
                  <c:v>0</c:v>
                </c:pt>
                <c:pt idx="1566">
                  <c:v>0</c:v>
                </c:pt>
                <c:pt idx="1567">
                  <c:v>1</c:v>
                </c:pt>
                <c:pt idx="1568">
                  <c:v>0</c:v>
                </c:pt>
                <c:pt idx="1569">
                  <c:v>1</c:v>
                </c:pt>
                <c:pt idx="1570">
                  <c:v>0</c:v>
                </c:pt>
                <c:pt idx="1571">
                  <c:v>0</c:v>
                </c:pt>
                <c:pt idx="1572">
                  <c:v>0</c:v>
                </c:pt>
                <c:pt idx="1573">
                  <c:v>0</c:v>
                </c:pt>
                <c:pt idx="1574">
                  <c:v>0</c:v>
                </c:pt>
                <c:pt idx="1575">
                  <c:v>0</c:v>
                </c:pt>
                <c:pt idx="1576">
                  <c:v>0</c:v>
                </c:pt>
                <c:pt idx="1577">
                  <c:v>0</c:v>
                </c:pt>
                <c:pt idx="1578">
                  <c:v>0</c:v>
                </c:pt>
                <c:pt idx="1579">
                  <c:v>0</c:v>
                </c:pt>
                <c:pt idx="1580">
                  <c:v>1</c:v>
                </c:pt>
                <c:pt idx="1581">
                  <c:v>0</c:v>
                </c:pt>
                <c:pt idx="1582">
                  <c:v>0</c:v>
                </c:pt>
                <c:pt idx="1583">
                  <c:v>0</c:v>
                </c:pt>
                <c:pt idx="1584">
                  <c:v>0</c:v>
                </c:pt>
                <c:pt idx="1585">
                  <c:v>2</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2</c:v>
                </c:pt>
                <c:pt idx="1599">
                  <c:v>0</c:v>
                </c:pt>
                <c:pt idx="1600">
                  <c:v>0</c:v>
                </c:pt>
                <c:pt idx="1601">
                  <c:v>0</c:v>
                </c:pt>
                <c:pt idx="1602">
                  <c:v>0</c:v>
                </c:pt>
                <c:pt idx="1603">
                  <c:v>1</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1</c:v>
                </c:pt>
                <c:pt idx="1629">
                  <c:v>0</c:v>
                </c:pt>
                <c:pt idx="1630">
                  <c:v>0</c:v>
                </c:pt>
                <c:pt idx="1631">
                  <c:v>0</c:v>
                </c:pt>
                <c:pt idx="1632">
                  <c:v>0</c:v>
                </c:pt>
                <c:pt idx="1633">
                  <c:v>0</c:v>
                </c:pt>
                <c:pt idx="1634">
                  <c:v>0</c:v>
                </c:pt>
                <c:pt idx="1635">
                  <c:v>0</c:v>
                </c:pt>
                <c:pt idx="1636">
                  <c:v>0</c:v>
                </c:pt>
                <c:pt idx="1637">
                  <c:v>0</c:v>
                </c:pt>
                <c:pt idx="1638">
                  <c:v>0</c:v>
                </c:pt>
                <c:pt idx="1639">
                  <c:v>1</c:v>
                </c:pt>
                <c:pt idx="1640">
                  <c:v>0</c:v>
                </c:pt>
                <c:pt idx="1641">
                  <c:v>1</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1</c:v>
                </c:pt>
                <c:pt idx="1662">
                  <c:v>0</c:v>
                </c:pt>
                <c:pt idx="1663">
                  <c:v>0</c:v>
                </c:pt>
                <c:pt idx="1664">
                  <c:v>0</c:v>
                </c:pt>
                <c:pt idx="1665">
                  <c:v>0</c:v>
                </c:pt>
                <c:pt idx="1666">
                  <c:v>0</c:v>
                </c:pt>
                <c:pt idx="1667">
                  <c:v>0</c:v>
                </c:pt>
                <c:pt idx="1668">
                  <c:v>0</c:v>
                </c:pt>
                <c:pt idx="1669">
                  <c:v>0</c:v>
                </c:pt>
                <c:pt idx="1670">
                  <c:v>0</c:v>
                </c:pt>
                <c:pt idx="1671">
                  <c:v>0</c:v>
                </c:pt>
                <c:pt idx="1672">
                  <c:v>1</c:v>
                </c:pt>
                <c:pt idx="1673">
                  <c:v>0</c:v>
                </c:pt>
                <c:pt idx="1674">
                  <c:v>0</c:v>
                </c:pt>
                <c:pt idx="1675">
                  <c:v>0</c:v>
                </c:pt>
                <c:pt idx="1676">
                  <c:v>0</c:v>
                </c:pt>
                <c:pt idx="1677">
                  <c:v>0</c:v>
                </c:pt>
                <c:pt idx="1678">
                  <c:v>0</c:v>
                </c:pt>
                <c:pt idx="1679">
                  <c:v>0</c:v>
                </c:pt>
                <c:pt idx="1680">
                  <c:v>0</c:v>
                </c:pt>
                <c:pt idx="1681">
                  <c:v>0</c:v>
                </c:pt>
                <c:pt idx="1682">
                  <c:v>0</c:v>
                </c:pt>
                <c:pt idx="1683">
                  <c:v>1</c:v>
                </c:pt>
                <c:pt idx="1684">
                  <c:v>0</c:v>
                </c:pt>
                <c:pt idx="1685">
                  <c:v>0</c:v>
                </c:pt>
                <c:pt idx="1686">
                  <c:v>0</c:v>
                </c:pt>
                <c:pt idx="1687">
                  <c:v>0</c:v>
                </c:pt>
                <c:pt idx="1688">
                  <c:v>0</c:v>
                </c:pt>
                <c:pt idx="1689">
                  <c:v>1</c:v>
                </c:pt>
                <c:pt idx="1690">
                  <c:v>0</c:v>
                </c:pt>
                <c:pt idx="1691">
                  <c:v>0</c:v>
                </c:pt>
                <c:pt idx="1692">
                  <c:v>0</c:v>
                </c:pt>
                <c:pt idx="1693">
                  <c:v>0</c:v>
                </c:pt>
                <c:pt idx="1694">
                  <c:v>0</c:v>
                </c:pt>
                <c:pt idx="1695">
                  <c:v>0</c:v>
                </c:pt>
                <c:pt idx="1696">
                  <c:v>1</c:v>
                </c:pt>
                <c:pt idx="1697">
                  <c:v>0</c:v>
                </c:pt>
                <c:pt idx="1698">
                  <c:v>0</c:v>
                </c:pt>
                <c:pt idx="1699">
                  <c:v>0</c:v>
                </c:pt>
                <c:pt idx="1700">
                  <c:v>0</c:v>
                </c:pt>
                <c:pt idx="1701">
                  <c:v>1</c:v>
                </c:pt>
                <c:pt idx="1702">
                  <c:v>0</c:v>
                </c:pt>
                <c:pt idx="1703">
                  <c:v>0</c:v>
                </c:pt>
                <c:pt idx="1704">
                  <c:v>0</c:v>
                </c:pt>
                <c:pt idx="1705">
                  <c:v>1</c:v>
                </c:pt>
                <c:pt idx="1706">
                  <c:v>1</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1</c:v>
                </c:pt>
                <c:pt idx="1736">
                  <c:v>0</c:v>
                </c:pt>
                <c:pt idx="1737">
                  <c:v>0</c:v>
                </c:pt>
                <c:pt idx="1738">
                  <c:v>0</c:v>
                </c:pt>
                <c:pt idx="1739">
                  <c:v>0</c:v>
                </c:pt>
                <c:pt idx="1740">
                  <c:v>0</c:v>
                </c:pt>
                <c:pt idx="1741">
                  <c:v>0</c:v>
                </c:pt>
                <c:pt idx="1742">
                  <c:v>0</c:v>
                </c:pt>
                <c:pt idx="1743">
                  <c:v>0</c:v>
                </c:pt>
                <c:pt idx="1744">
                  <c:v>1</c:v>
                </c:pt>
                <c:pt idx="1745">
                  <c:v>0</c:v>
                </c:pt>
                <c:pt idx="1746">
                  <c:v>1</c:v>
                </c:pt>
                <c:pt idx="1747">
                  <c:v>0</c:v>
                </c:pt>
                <c:pt idx="1748">
                  <c:v>0</c:v>
                </c:pt>
                <c:pt idx="1749">
                  <c:v>0</c:v>
                </c:pt>
                <c:pt idx="1750">
                  <c:v>0</c:v>
                </c:pt>
                <c:pt idx="1751">
                  <c:v>0</c:v>
                </c:pt>
                <c:pt idx="1752">
                  <c:v>0</c:v>
                </c:pt>
                <c:pt idx="1753">
                  <c:v>0</c:v>
                </c:pt>
                <c:pt idx="1754">
                  <c:v>0</c:v>
                </c:pt>
                <c:pt idx="1755">
                  <c:v>0</c:v>
                </c:pt>
                <c:pt idx="1756">
                  <c:v>0</c:v>
                </c:pt>
                <c:pt idx="1757">
                  <c:v>1</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1</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1</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1</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1</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1</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1</c:v>
                </c:pt>
                <c:pt idx="1929">
                  <c:v>0</c:v>
                </c:pt>
                <c:pt idx="1930">
                  <c:v>0</c:v>
                </c:pt>
                <c:pt idx="1931">
                  <c:v>0</c:v>
                </c:pt>
                <c:pt idx="1932">
                  <c:v>0</c:v>
                </c:pt>
                <c:pt idx="1933">
                  <c:v>0</c:v>
                </c:pt>
                <c:pt idx="1934">
                  <c:v>0</c:v>
                </c:pt>
                <c:pt idx="1935">
                  <c:v>0</c:v>
                </c:pt>
                <c:pt idx="1936">
                  <c:v>0</c:v>
                </c:pt>
                <c:pt idx="1937">
                  <c:v>0</c:v>
                </c:pt>
                <c:pt idx="1938">
                  <c:v>1</c:v>
                </c:pt>
                <c:pt idx="1939">
                  <c:v>0</c:v>
                </c:pt>
                <c:pt idx="1940">
                  <c:v>0</c:v>
                </c:pt>
                <c:pt idx="1941">
                  <c:v>0</c:v>
                </c:pt>
                <c:pt idx="1942">
                  <c:v>0</c:v>
                </c:pt>
                <c:pt idx="1943">
                  <c:v>1</c:v>
                </c:pt>
                <c:pt idx="1944">
                  <c:v>0</c:v>
                </c:pt>
                <c:pt idx="1945">
                  <c:v>0</c:v>
                </c:pt>
                <c:pt idx="1946">
                  <c:v>0</c:v>
                </c:pt>
                <c:pt idx="1947">
                  <c:v>0</c:v>
                </c:pt>
                <c:pt idx="1948">
                  <c:v>1</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1</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1</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1</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1</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1</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numCache>
            </c:numRef>
          </c:yVal>
          <c:smooth val="1"/>
          <c:extLst>
            <c:ext xmlns:c16="http://schemas.microsoft.com/office/drawing/2014/chart" uri="{C3380CC4-5D6E-409C-BE32-E72D297353CC}">
              <c16:uniqueId val="{00000000-4E9F-447D-AE32-9C1F715595FE}"/>
            </c:ext>
          </c:extLst>
        </c:ser>
        <c:ser>
          <c:idx val="1"/>
          <c:order val="1"/>
          <c:tx>
            <c:strRef>
              <c:f>'[LAB-X5000 spectrum conversion.xlsx]Spectra'!$D$5</c:f>
              <c:strCache>
                <c:ptCount val="1"/>
                <c:pt idx="0">
                  <c:v>Spectrum 1</c:v>
                </c:pt>
              </c:strCache>
            </c:strRef>
          </c:tx>
          <c:spPr>
            <a:ln w="19050" cap="rnd">
              <a:solidFill>
                <a:schemeClr val="accent2"/>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conversion.xlsx]Spectra'!$D$6:$D$4101</c:f>
              <c:numCache>
                <c:formatCode>General</c:formatCode>
                <c:ptCount val="4096"/>
              </c:numCache>
            </c:numRef>
          </c:yVal>
          <c:smooth val="1"/>
          <c:extLst>
            <c:ext xmlns:c16="http://schemas.microsoft.com/office/drawing/2014/chart" uri="{C3380CC4-5D6E-409C-BE32-E72D297353CC}">
              <c16:uniqueId val="{00000001-4E9F-447D-AE32-9C1F715595FE}"/>
            </c:ext>
          </c:extLst>
        </c:ser>
        <c:ser>
          <c:idx val="2"/>
          <c:order val="2"/>
          <c:tx>
            <c:strRef>
              <c:f>'[LAB-X5000 spectrum conversion.xlsx]Spectra'!$E$5</c:f>
              <c:strCache>
                <c:ptCount val="1"/>
                <c:pt idx="0">
                  <c:v>Spectrum 2</c:v>
                </c:pt>
              </c:strCache>
            </c:strRef>
          </c:tx>
          <c:spPr>
            <a:ln w="19050" cap="rnd">
              <a:solidFill>
                <a:schemeClr val="accent3"/>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conversion.xlsx]Spectra'!$E$6:$E$4101</c:f>
              <c:numCache>
                <c:formatCode>General</c:formatCode>
                <c:ptCount val="4096"/>
              </c:numCache>
            </c:numRef>
          </c:yVal>
          <c:smooth val="1"/>
          <c:extLst>
            <c:ext xmlns:c16="http://schemas.microsoft.com/office/drawing/2014/chart" uri="{C3380CC4-5D6E-409C-BE32-E72D297353CC}">
              <c16:uniqueId val="{00000002-4E9F-447D-AE32-9C1F715595FE}"/>
            </c:ext>
          </c:extLst>
        </c:ser>
        <c:ser>
          <c:idx val="3"/>
          <c:order val="3"/>
          <c:tx>
            <c:strRef>
              <c:f>'[LAB-X5000 spectrum conversion.xlsx]Spectra'!$F$4</c:f>
              <c:strCache>
                <c:ptCount val="1"/>
              </c:strCache>
            </c:strRef>
          </c:tx>
          <c:spPr>
            <a:ln w="19050" cap="rnd">
              <a:solidFill>
                <a:schemeClr val="accent4"/>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conversion.xlsx]Spectra'!$F$6:$F$4101</c:f>
              <c:numCache>
                <c:formatCode>General</c:formatCode>
                <c:ptCount val="4096"/>
              </c:numCache>
            </c:numRef>
          </c:yVal>
          <c:smooth val="1"/>
          <c:extLst>
            <c:ext xmlns:c16="http://schemas.microsoft.com/office/drawing/2014/chart" uri="{C3380CC4-5D6E-409C-BE32-E72D297353CC}">
              <c16:uniqueId val="{00000003-4E9F-447D-AE32-9C1F715595FE}"/>
            </c:ext>
          </c:extLst>
        </c:ser>
        <c:ser>
          <c:idx val="4"/>
          <c:order val="4"/>
          <c:tx>
            <c:strRef>
              <c:f>'[LAB-X5000 spectrum conversion.xlsx]Spectra'!$G$4</c:f>
              <c:strCache>
                <c:ptCount val="1"/>
              </c:strCache>
            </c:strRef>
          </c:tx>
          <c:spPr>
            <a:ln w="19050" cap="rnd">
              <a:solidFill>
                <a:schemeClr val="accent5"/>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conversion.xlsx]Spectra'!$G$6:$G$4101</c:f>
              <c:numCache>
                <c:formatCode>General</c:formatCode>
                <c:ptCount val="4096"/>
              </c:numCache>
            </c:numRef>
          </c:yVal>
          <c:smooth val="1"/>
          <c:extLst>
            <c:ext xmlns:c16="http://schemas.microsoft.com/office/drawing/2014/chart" uri="{C3380CC4-5D6E-409C-BE32-E72D297353CC}">
              <c16:uniqueId val="{00000004-4E9F-447D-AE32-9C1F715595FE}"/>
            </c:ext>
          </c:extLst>
        </c:ser>
        <c:ser>
          <c:idx val="5"/>
          <c:order val="5"/>
          <c:tx>
            <c:strRef>
              <c:f>'[LAB-X5000 spectrum conversion.xlsx]Spectra'!$H$4</c:f>
              <c:strCache>
                <c:ptCount val="1"/>
              </c:strCache>
            </c:strRef>
          </c:tx>
          <c:spPr>
            <a:ln w="19050" cap="rnd">
              <a:solidFill>
                <a:schemeClr val="accent6"/>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conversion.xlsx]Spectra'!$H$6:$H$4101</c:f>
              <c:numCache>
                <c:formatCode>General</c:formatCode>
                <c:ptCount val="4096"/>
              </c:numCache>
            </c:numRef>
          </c:yVal>
          <c:smooth val="1"/>
          <c:extLst>
            <c:ext xmlns:c16="http://schemas.microsoft.com/office/drawing/2014/chart" uri="{C3380CC4-5D6E-409C-BE32-E72D297353CC}">
              <c16:uniqueId val="{00000005-4E9F-447D-AE32-9C1F715595FE}"/>
            </c:ext>
          </c:extLst>
        </c:ser>
        <c:ser>
          <c:idx val="6"/>
          <c:order val="6"/>
          <c:tx>
            <c:strRef>
              <c:f>'[LAB-X5000 spectrum conversion.xlsx]Spectra'!$I$4</c:f>
              <c:strCache>
                <c:ptCount val="1"/>
              </c:strCache>
            </c:strRef>
          </c:tx>
          <c:spPr>
            <a:ln w="19050" cap="rnd">
              <a:solidFill>
                <a:schemeClr val="accent1">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conversion.xlsx]Spectra'!$I$6:$I$4101</c:f>
              <c:numCache>
                <c:formatCode>General</c:formatCode>
                <c:ptCount val="4096"/>
              </c:numCache>
            </c:numRef>
          </c:yVal>
          <c:smooth val="1"/>
          <c:extLst>
            <c:ext xmlns:c16="http://schemas.microsoft.com/office/drawing/2014/chart" uri="{C3380CC4-5D6E-409C-BE32-E72D297353CC}">
              <c16:uniqueId val="{00000006-4E9F-447D-AE32-9C1F715595FE}"/>
            </c:ext>
          </c:extLst>
        </c:ser>
        <c:ser>
          <c:idx val="7"/>
          <c:order val="7"/>
          <c:tx>
            <c:strRef>
              <c:f>'[LAB-X5000 spectrum conversion.xlsx]Spectra'!$J$4</c:f>
              <c:strCache>
                <c:ptCount val="1"/>
              </c:strCache>
            </c:strRef>
          </c:tx>
          <c:spPr>
            <a:ln w="19050" cap="rnd">
              <a:solidFill>
                <a:schemeClr val="accent2">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conversion.xlsx]Spectra'!$J$6:$J$4101</c:f>
              <c:numCache>
                <c:formatCode>General</c:formatCode>
                <c:ptCount val="4096"/>
              </c:numCache>
            </c:numRef>
          </c:yVal>
          <c:smooth val="1"/>
          <c:extLst>
            <c:ext xmlns:c16="http://schemas.microsoft.com/office/drawing/2014/chart" uri="{C3380CC4-5D6E-409C-BE32-E72D297353CC}">
              <c16:uniqueId val="{00000007-4E9F-447D-AE32-9C1F715595FE}"/>
            </c:ext>
          </c:extLst>
        </c:ser>
        <c:ser>
          <c:idx val="8"/>
          <c:order val="8"/>
          <c:tx>
            <c:strRef>
              <c:f>'[LAB-X5000 spectrum conversion.xlsx]Spectra'!$K$4</c:f>
              <c:strCache>
                <c:ptCount val="1"/>
              </c:strCache>
            </c:strRef>
          </c:tx>
          <c:spPr>
            <a:ln w="19050" cap="rnd">
              <a:solidFill>
                <a:schemeClr val="accent3">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conversion.xlsx]Spectra'!$K$6:$K$4101</c:f>
              <c:numCache>
                <c:formatCode>General</c:formatCode>
                <c:ptCount val="4096"/>
              </c:numCache>
            </c:numRef>
          </c:yVal>
          <c:smooth val="1"/>
          <c:extLst>
            <c:ext xmlns:c16="http://schemas.microsoft.com/office/drawing/2014/chart" uri="{C3380CC4-5D6E-409C-BE32-E72D297353CC}">
              <c16:uniqueId val="{00000008-4E9F-447D-AE32-9C1F715595FE}"/>
            </c:ext>
          </c:extLst>
        </c:ser>
        <c:ser>
          <c:idx val="9"/>
          <c:order val="9"/>
          <c:tx>
            <c:strRef>
              <c:f>'[LAB-X5000 spectrum conversion.xlsx]Spectra'!$L$4</c:f>
              <c:strCache>
                <c:ptCount val="1"/>
              </c:strCache>
            </c:strRef>
          </c:tx>
          <c:spPr>
            <a:ln w="19050" cap="rnd">
              <a:solidFill>
                <a:schemeClr val="accent4">
                  <a:lumMod val="60000"/>
                </a:schemeClr>
              </a:solidFill>
              <a:round/>
            </a:ln>
            <a:effectLst/>
          </c:spPr>
          <c:marker>
            <c:symbol val="none"/>
          </c:marker>
          <c:xVal>
            <c:numRef>
              <c:f>'[LAB-X5000 spectrum conversion.xlsx]Spectra'!$B$6:$B$4101</c:f>
              <c:numCache>
                <c:formatCode>General</c:formatCode>
                <c:ptCount val="4096"/>
                <c:pt idx="0">
                  <c:v>0.1099976</c:v>
                </c:pt>
                <c:pt idx="1">
                  <c:v>0.11999520000000001</c:v>
                </c:pt>
                <c:pt idx="2">
                  <c:v>0.12999280000000002</c:v>
                </c:pt>
                <c:pt idx="3">
                  <c:v>0.13999040000000001</c:v>
                </c:pt>
                <c:pt idx="4">
                  <c:v>0.14998800000000001</c:v>
                </c:pt>
                <c:pt idx="5">
                  <c:v>0.15998560000000001</c:v>
                </c:pt>
                <c:pt idx="6">
                  <c:v>0.1699832</c:v>
                </c:pt>
                <c:pt idx="7">
                  <c:v>0.1799808</c:v>
                </c:pt>
                <c:pt idx="8">
                  <c:v>0.18997840000000002</c:v>
                </c:pt>
                <c:pt idx="9">
                  <c:v>0.19997599999999999</c:v>
                </c:pt>
                <c:pt idx="10">
                  <c:v>0.20997360000000001</c:v>
                </c:pt>
                <c:pt idx="11">
                  <c:v>0.21997120000000003</c:v>
                </c:pt>
                <c:pt idx="12">
                  <c:v>0.22996880000000003</c:v>
                </c:pt>
                <c:pt idx="13">
                  <c:v>0.2399664</c:v>
                </c:pt>
                <c:pt idx="14">
                  <c:v>0.24996399999999999</c:v>
                </c:pt>
                <c:pt idx="15">
                  <c:v>0.25996160000000001</c:v>
                </c:pt>
                <c:pt idx="16">
                  <c:v>0.26995920000000001</c:v>
                </c:pt>
                <c:pt idx="17">
                  <c:v>0.27995680000000001</c:v>
                </c:pt>
                <c:pt idx="18">
                  <c:v>0.2899544</c:v>
                </c:pt>
                <c:pt idx="19">
                  <c:v>0.299952</c:v>
                </c:pt>
                <c:pt idx="20">
                  <c:v>0.30994960000000005</c:v>
                </c:pt>
                <c:pt idx="21">
                  <c:v>0.31994719999999999</c:v>
                </c:pt>
                <c:pt idx="22">
                  <c:v>0.32994480000000004</c:v>
                </c:pt>
                <c:pt idx="23">
                  <c:v>0.33994240000000003</c:v>
                </c:pt>
                <c:pt idx="24">
                  <c:v>0.34994000000000003</c:v>
                </c:pt>
                <c:pt idx="25">
                  <c:v>0.35993760000000008</c:v>
                </c:pt>
                <c:pt idx="26">
                  <c:v>0.36993520000000002</c:v>
                </c:pt>
                <c:pt idx="27">
                  <c:v>0.37993279999999996</c:v>
                </c:pt>
                <c:pt idx="28">
                  <c:v>0.38993040000000001</c:v>
                </c:pt>
                <c:pt idx="29">
                  <c:v>0.39992799999999995</c:v>
                </c:pt>
                <c:pt idx="30">
                  <c:v>0.4099256</c:v>
                </c:pt>
                <c:pt idx="31">
                  <c:v>0.41992320000000005</c:v>
                </c:pt>
                <c:pt idx="32">
                  <c:v>0.42992079999999999</c:v>
                </c:pt>
                <c:pt idx="33">
                  <c:v>0.43991840000000004</c:v>
                </c:pt>
                <c:pt idx="34">
                  <c:v>0.44991599999999998</c:v>
                </c:pt>
                <c:pt idx="35">
                  <c:v>0.45991360000000003</c:v>
                </c:pt>
                <c:pt idx="36">
                  <c:v>0.46991119999999997</c:v>
                </c:pt>
                <c:pt idx="37">
                  <c:v>0.47990880000000002</c:v>
                </c:pt>
                <c:pt idx="38">
                  <c:v>0.48990640000000008</c:v>
                </c:pt>
                <c:pt idx="39">
                  <c:v>0.49990400000000002</c:v>
                </c:pt>
                <c:pt idx="40">
                  <c:v>0.50990160000000007</c:v>
                </c:pt>
                <c:pt idx="41">
                  <c:v>0.51989920000000001</c:v>
                </c:pt>
                <c:pt idx="42">
                  <c:v>0.52989679999999995</c:v>
                </c:pt>
                <c:pt idx="43">
                  <c:v>0.5398944</c:v>
                </c:pt>
                <c:pt idx="44">
                  <c:v>0.54989200000000005</c:v>
                </c:pt>
                <c:pt idx="45">
                  <c:v>0.55988959999999999</c:v>
                </c:pt>
                <c:pt idx="46">
                  <c:v>0.56988720000000004</c:v>
                </c:pt>
                <c:pt idx="47">
                  <c:v>0.57988480000000009</c:v>
                </c:pt>
                <c:pt idx="48">
                  <c:v>0.58988240000000003</c:v>
                </c:pt>
                <c:pt idx="49">
                  <c:v>0.59987999999999997</c:v>
                </c:pt>
                <c:pt idx="50">
                  <c:v>0.60987760000000002</c:v>
                </c:pt>
                <c:pt idx="51">
                  <c:v>0.61987520000000007</c:v>
                </c:pt>
                <c:pt idx="52">
                  <c:v>0.62987280000000001</c:v>
                </c:pt>
                <c:pt idx="53">
                  <c:v>0.63987039999999995</c:v>
                </c:pt>
                <c:pt idx="54">
                  <c:v>0.649868</c:v>
                </c:pt>
                <c:pt idx="55">
                  <c:v>0.65986559999999994</c:v>
                </c:pt>
                <c:pt idx="56">
                  <c:v>0.66986319999999999</c:v>
                </c:pt>
                <c:pt idx="57">
                  <c:v>0.67986080000000004</c:v>
                </c:pt>
                <c:pt idx="58">
                  <c:v>0.68985839999999998</c:v>
                </c:pt>
                <c:pt idx="59">
                  <c:v>0.69985599999999992</c:v>
                </c:pt>
                <c:pt idx="60">
                  <c:v>0.70985359999999997</c:v>
                </c:pt>
                <c:pt idx="61">
                  <c:v>0.71985120000000002</c:v>
                </c:pt>
                <c:pt idx="62">
                  <c:v>0.72984879999999996</c:v>
                </c:pt>
                <c:pt idx="63">
                  <c:v>0.73984640000000002</c:v>
                </c:pt>
                <c:pt idx="64">
                  <c:v>0.74984400000000007</c:v>
                </c:pt>
                <c:pt idx="65">
                  <c:v>0.75984159999999989</c:v>
                </c:pt>
                <c:pt idx="66">
                  <c:v>0.76983919999999995</c:v>
                </c:pt>
                <c:pt idx="67">
                  <c:v>0.7798368</c:v>
                </c:pt>
                <c:pt idx="68">
                  <c:v>0.78983440000000005</c:v>
                </c:pt>
                <c:pt idx="69">
                  <c:v>0.79983199999999999</c:v>
                </c:pt>
                <c:pt idx="70">
                  <c:v>0.80982960000000004</c:v>
                </c:pt>
                <c:pt idx="71">
                  <c:v>0.81982720000000009</c:v>
                </c:pt>
                <c:pt idx="72">
                  <c:v>0.82982479999999992</c:v>
                </c:pt>
                <c:pt idx="73">
                  <c:v>0.83982239999999997</c:v>
                </c:pt>
                <c:pt idx="74">
                  <c:v>0.84982000000000002</c:v>
                </c:pt>
                <c:pt idx="75">
                  <c:v>0.85981759999999996</c:v>
                </c:pt>
                <c:pt idx="76">
                  <c:v>0.86981520000000001</c:v>
                </c:pt>
                <c:pt idx="77">
                  <c:v>0.87981280000000006</c:v>
                </c:pt>
                <c:pt idx="78">
                  <c:v>0.8898104</c:v>
                </c:pt>
                <c:pt idx="79">
                  <c:v>0.89980799999999994</c:v>
                </c:pt>
                <c:pt idx="80">
                  <c:v>0.90980559999999999</c:v>
                </c:pt>
                <c:pt idx="81">
                  <c:v>0.91980320000000004</c:v>
                </c:pt>
                <c:pt idx="82">
                  <c:v>0.92980079999999998</c:v>
                </c:pt>
                <c:pt idx="83">
                  <c:v>0.93979840000000003</c:v>
                </c:pt>
                <c:pt idx="84">
                  <c:v>0.94979599999999997</c:v>
                </c:pt>
                <c:pt idx="85">
                  <c:v>0.95979359999999991</c:v>
                </c:pt>
                <c:pt idx="86">
                  <c:v>0.96979119999999996</c:v>
                </c:pt>
                <c:pt idx="87">
                  <c:v>0.97978880000000002</c:v>
                </c:pt>
                <c:pt idx="88">
                  <c:v>0.98978640000000007</c:v>
                </c:pt>
                <c:pt idx="89">
                  <c:v>0.99978400000000001</c:v>
                </c:pt>
                <c:pt idx="90">
                  <c:v>1.0097816000000002</c:v>
                </c:pt>
                <c:pt idx="91">
                  <c:v>1.0197792000000001</c:v>
                </c:pt>
                <c:pt idx="92">
                  <c:v>1.0297768</c:v>
                </c:pt>
                <c:pt idx="93">
                  <c:v>1.0397744</c:v>
                </c:pt>
                <c:pt idx="94">
                  <c:v>1.0497720000000001</c:v>
                </c:pt>
                <c:pt idx="95">
                  <c:v>1.0597696000000001</c:v>
                </c:pt>
                <c:pt idx="96">
                  <c:v>1.0697672</c:v>
                </c:pt>
                <c:pt idx="97">
                  <c:v>1.0797648</c:v>
                </c:pt>
                <c:pt idx="98">
                  <c:v>1.0897624000000001</c:v>
                </c:pt>
                <c:pt idx="99">
                  <c:v>1.0997600000000001</c:v>
                </c:pt>
                <c:pt idx="100">
                  <c:v>1.1097576</c:v>
                </c:pt>
                <c:pt idx="101">
                  <c:v>1.1197552000000002</c:v>
                </c:pt>
                <c:pt idx="102">
                  <c:v>1.1297528000000001</c:v>
                </c:pt>
                <c:pt idx="103">
                  <c:v>1.1397504000000003</c:v>
                </c:pt>
                <c:pt idx="104">
                  <c:v>1.1497480000000002</c:v>
                </c:pt>
                <c:pt idx="105">
                  <c:v>1.1597456000000002</c:v>
                </c:pt>
                <c:pt idx="106">
                  <c:v>1.1697432000000001</c:v>
                </c:pt>
                <c:pt idx="107">
                  <c:v>1.1797408</c:v>
                </c:pt>
                <c:pt idx="108">
                  <c:v>1.1897384</c:v>
                </c:pt>
                <c:pt idx="109">
                  <c:v>1.1997360000000001</c:v>
                </c:pt>
                <c:pt idx="110">
                  <c:v>1.2097336000000001</c:v>
                </c:pt>
                <c:pt idx="111">
                  <c:v>1.2197312</c:v>
                </c:pt>
                <c:pt idx="112">
                  <c:v>1.2297288000000002</c:v>
                </c:pt>
                <c:pt idx="113">
                  <c:v>1.2397264000000001</c:v>
                </c:pt>
                <c:pt idx="114">
                  <c:v>1.2497240000000001</c:v>
                </c:pt>
                <c:pt idx="115">
                  <c:v>1.2597216000000002</c:v>
                </c:pt>
                <c:pt idx="116">
                  <c:v>1.2697192000000002</c:v>
                </c:pt>
                <c:pt idx="117">
                  <c:v>1.2797168000000001</c:v>
                </c:pt>
                <c:pt idx="118">
                  <c:v>1.2897144000000003</c:v>
                </c:pt>
                <c:pt idx="119">
                  <c:v>1.299712</c:v>
                </c:pt>
                <c:pt idx="120">
                  <c:v>1.3097096000000001</c:v>
                </c:pt>
                <c:pt idx="121">
                  <c:v>1.3197072000000001</c:v>
                </c:pt>
                <c:pt idx="122">
                  <c:v>1.3297048</c:v>
                </c:pt>
                <c:pt idx="123">
                  <c:v>1.3397024000000002</c:v>
                </c:pt>
                <c:pt idx="124">
                  <c:v>1.3497000000000001</c:v>
                </c:pt>
                <c:pt idx="125">
                  <c:v>1.3596976000000001</c:v>
                </c:pt>
                <c:pt idx="126">
                  <c:v>1.3696952000000002</c:v>
                </c:pt>
                <c:pt idx="127">
                  <c:v>1.3796928000000002</c:v>
                </c:pt>
                <c:pt idx="128">
                  <c:v>1.3896904000000001</c:v>
                </c:pt>
                <c:pt idx="129">
                  <c:v>1.3996880000000003</c:v>
                </c:pt>
                <c:pt idx="130">
                  <c:v>1.4096856000000002</c:v>
                </c:pt>
                <c:pt idx="131">
                  <c:v>1.4196831999999999</c:v>
                </c:pt>
                <c:pt idx="132">
                  <c:v>1.4296808000000001</c:v>
                </c:pt>
                <c:pt idx="133">
                  <c:v>1.4396784</c:v>
                </c:pt>
                <c:pt idx="134">
                  <c:v>1.449676</c:v>
                </c:pt>
                <c:pt idx="135">
                  <c:v>1.4596736000000001</c:v>
                </c:pt>
                <c:pt idx="136">
                  <c:v>1.4696712000000001</c:v>
                </c:pt>
                <c:pt idx="137">
                  <c:v>1.4796688000000002</c:v>
                </c:pt>
                <c:pt idx="138">
                  <c:v>1.4896664000000002</c:v>
                </c:pt>
                <c:pt idx="139">
                  <c:v>1.4996640000000001</c:v>
                </c:pt>
                <c:pt idx="140">
                  <c:v>1.5096616000000003</c:v>
                </c:pt>
                <c:pt idx="141">
                  <c:v>1.5196592000000002</c:v>
                </c:pt>
                <c:pt idx="142">
                  <c:v>1.5296568000000001</c:v>
                </c:pt>
                <c:pt idx="143">
                  <c:v>1.5396544000000003</c:v>
                </c:pt>
                <c:pt idx="144">
                  <c:v>1.549652</c:v>
                </c:pt>
                <c:pt idx="145">
                  <c:v>1.5596496</c:v>
                </c:pt>
                <c:pt idx="146">
                  <c:v>1.5696472000000001</c:v>
                </c:pt>
                <c:pt idx="147">
                  <c:v>1.5796448000000001</c:v>
                </c:pt>
                <c:pt idx="148">
                  <c:v>1.5896424</c:v>
                </c:pt>
                <c:pt idx="149">
                  <c:v>1.5996400000000002</c:v>
                </c:pt>
                <c:pt idx="150">
                  <c:v>1.6096376000000001</c:v>
                </c:pt>
                <c:pt idx="151">
                  <c:v>1.6196352000000001</c:v>
                </c:pt>
                <c:pt idx="152">
                  <c:v>1.6296328000000002</c:v>
                </c:pt>
                <c:pt idx="153">
                  <c:v>1.6396304000000002</c:v>
                </c:pt>
                <c:pt idx="154">
                  <c:v>1.6496280000000001</c:v>
                </c:pt>
                <c:pt idx="155">
                  <c:v>1.6596256000000003</c:v>
                </c:pt>
                <c:pt idx="156">
                  <c:v>1.6696232000000002</c:v>
                </c:pt>
                <c:pt idx="157">
                  <c:v>1.6796208000000001</c:v>
                </c:pt>
                <c:pt idx="158">
                  <c:v>1.6896184000000001</c:v>
                </c:pt>
                <c:pt idx="159">
                  <c:v>1.699616</c:v>
                </c:pt>
                <c:pt idx="160">
                  <c:v>1.7096136000000002</c:v>
                </c:pt>
                <c:pt idx="161">
                  <c:v>1.7196112000000001</c:v>
                </c:pt>
                <c:pt idx="162">
                  <c:v>1.7296088000000001</c:v>
                </c:pt>
                <c:pt idx="163">
                  <c:v>1.7396064000000002</c:v>
                </c:pt>
                <c:pt idx="164">
                  <c:v>1.7496040000000002</c:v>
                </c:pt>
                <c:pt idx="165">
                  <c:v>1.7596016000000001</c:v>
                </c:pt>
                <c:pt idx="166">
                  <c:v>1.7695992000000003</c:v>
                </c:pt>
                <c:pt idx="167">
                  <c:v>1.7795968000000002</c:v>
                </c:pt>
                <c:pt idx="168">
                  <c:v>1.7895944000000001</c:v>
                </c:pt>
                <c:pt idx="169">
                  <c:v>1.7995920000000001</c:v>
                </c:pt>
                <c:pt idx="170">
                  <c:v>1.8095896</c:v>
                </c:pt>
                <c:pt idx="171">
                  <c:v>1.8195872</c:v>
                </c:pt>
                <c:pt idx="172">
                  <c:v>1.8295848000000001</c:v>
                </c:pt>
                <c:pt idx="173">
                  <c:v>1.8395824000000001</c:v>
                </c:pt>
                <c:pt idx="174">
                  <c:v>1.8495800000000002</c:v>
                </c:pt>
                <c:pt idx="175">
                  <c:v>1.8595776000000002</c:v>
                </c:pt>
                <c:pt idx="176">
                  <c:v>1.8695752000000001</c:v>
                </c:pt>
                <c:pt idx="177">
                  <c:v>1.8795728000000003</c:v>
                </c:pt>
                <c:pt idx="178">
                  <c:v>1.8895704000000002</c:v>
                </c:pt>
                <c:pt idx="179">
                  <c:v>1.8995680000000001</c:v>
                </c:pt>
                <c:pt idx="180">
                  <c:v>1.9095656000000003</c:v>
                </c:pt>
                <c:pt idx="181">
                  <c:v>1.9195632000000002</c:v>
                </c:pt>
                <c:pt idx="182">
                  <c:v>1.9295608</c:v>
                </c:pt>
                <c:pt idx="183">
                  <c:v>1.9395584000000001</c:v>
                </c:pt>
                <c:pt idx="184">
                  <c:v>1.9495560000000001</c:v>
                </c:pt>
                <c:pt idx="185">
                  <c:v>1.9595536</c:v>
                </c:pt>
                <c:pt idx="186">
                  <c:v>1.9695512000000002</c:v>
                </c:pt>
                <c:pt idx="187">
                  <c:v>1.9795488000000001</c:v>
                </c:pt>
                <c:pt idx="188">
                  <c:v>1.9895464</c:v>
                </c:pt>
                <c:pt idx="189">
                  <c:v>1.9995440000000002</c:v>
                </c:pt>
                <c:pt idx="190">
                  <c:v>2.0095415999999999</c:v>
                </c:pt>
                <c:pt idx="191">
                  <c:v>2.0195392000000001</c:v>
                </c:pt>
                <c:pt idx="192">
                  <c:v>2.0295368000000003</c:v>
                </c:pt>
                <c:pt idx="193">
                  <c:v>2.0395344</c:v>
                </c:pt>
                <c:pt idx="194">
                  <c:v>2.0495320000000001</c:v>
                </c:pt>
                <c:pt idx="195">
                  <c:v>2.0595295999999998</c:v>
                </c:pt>
                <c:pt idx="196">
                  <c:v>2.0695272</c:v>
                </c:pt>
                <c:pt idx="197">
                  <c:v>2.0795248000000002</c:v>
                </c:pt>
                <c:pt idx="198">
                  <c:v>2.0895223999999999</c:v>
                </c:pt>
                <c:pt idx="199">
                  <c:v>2.0995200000000001</c:v>
                </c:pt>
                <c:pt idx="200">
                  <c:v>2.1095176000000002</c:v>
                </c:pt>
                <c:pt idx="201">
                  <c:v>2.1195151999999999</c:v>
                </c:pt>
                <c:pt idx="202">
                  <c:v>2.1295128000000001</c:v>
                </c:pt>
                <c:pt idx="203">
                  <c:v>2.1395104000000003</c:v>
                </c:pt>
                <c:pt idx="204">
                  <c:v>2.1495080000000004</c:v>
                </c:pt>
                <c:pt idx="205">
                  <c:v>2.1595056000000001</c:v>
                </c:pt>
                <c:pt idx="206">
                  <c:v>2.1695032000000003</c:v>
                </c:pt>
                <c:pt idx="207">
                  <c:v>2.1795008000000005</c:v>
                </c:pt>
                <c:pt idx="208">
                  <c:v>2.1894984000000002</c:v>
                </c:pt>
                <c:pt idx="209">
                  <c:v>2.1994960000000003</c:v>
                </c:pt>
                <c:pt idx="210">
                  <c:v>2.2094936000000005</c:v>
                </c:pt>
                <c:pt idx="211">
                  <c:v>2.2194912000000002</c:v>
                </c:pt>
                <c:pt idx="212">
                  <c:v>2.2294888000000004</c:v>
                </c:pt>
                <c:pt idx="213">
                  <c:v>2.2394864000000001</c:v>
                </c:pt>
                <c:pt idx="214">
                  <c:v>2.2494839999999998</c:v>
                </c:pt>
                <c:pt idx="215">
                  <c:v>2.2594816</c:v>
                </c:pt>
                <c:pt idx="216">
                  <c:v>2.2694792000000001</c:v>
                </c:pt>
                <c:pt idx="217">
                  <c:v>2.2794767999999999</c:v>
                </c:pt>
                <c:pt idx="218">
                  <c:v>2.2894744</c:v>
                </c:pt>
                <c:pt idx="219">
                  <c:v>2.2994720000000002</c:v>
                </c:pt>
                <c:pt idx="220">
                  <c:v>2.3094695999999999</c:v>
                </c:pt>
                <c:pt idx="221">
                  <c:v>2.3194672000000001</c:v>
                </c:pt>
                <c:pt idx="222">
                  <c:v>2.3294648000000002</c:v>
                </c:pt>
                <c:pt idx="223">
                  <c:v>2.3394623999999999</c:v>
                </c:pt>
                <c:pt idx="224">
                  <c:v>2.3494600000000001</c:v>
                </c:pt>
                <c:pt idx="225">
                  <c:v>2.3594576000000003</c:v>
                </c:pt>
                <c:pt idx="226">
                  <c:v>2.3694552</c:v>
                </c:pt>
                <c:pt idx="227">
                  <c:v>2.3794528000000001</c:v>
                </c:pt>
                <c:pt idx="228">
                  <c:v>2.3894504000000003</c:v>
                </c:pt>
                <c:pt idx="229">
                  <c:v>2.399448</c:v>
                </c:pt>
                <c:pt idx="230">
                  <c:v>2.4094456000000002</c:v>
                </c:pt>
                <c:pt idx="231">
                  <c:v>2.4194432000000003</c:v>
                </c:pt>
                <c:pt idx="232">
                  <c:v>2.4294408000000001</c:v>
                </c:pt>
                <c:pt idx="233">
                  <c:v>2.4394384000000002</c:v>
                </c:pt>
                <c:pt idx="234">
                  <c:v>2.4494360000000004</c:v>
                </c:pt>
                <c:pt idx="235">
                  <c:v>2.4594336000000001</c:v>
                </c:pt>
                <c:pt idx="236">
                  <c:v>2.4694312000000003</c:v>
                </c:pt>
                <c:pt idx="237">
                  <c:v>2.4794288000000004</c:v>
                </c:pt>
                <c:pt idx="238">
                  <c:v>2.4894264000000006</c:v>
                </c:pt>
                <c:pt idx="239">
                  <c:v>2.4994239999999999</c:v>
                </c:pt>
                <c:pt idx="240">
                  <c:v>2.5094216</c:v>
                </c:pt>
                <c:pt idx="241">
                  <c:v>2.5194192000000002</c:v>
                </c:pt>
                <c:pt idx="242">
                  <c:v>2.5294167999999999</c:v>
                </c:pt>
                <c:pt idx="243">
                  <c:v>2.5394144000000001</c:v>
                </c:pt>
                <c:pt idx="244">
                  <c:v>2.5494120000000002</c:v>
                </c:pt>
                <c:pt idx="245">
                  <c:v>2.5594096</c:v>
                </c:pt>
                <c:pt idx="246">
                  <c:v>2.5694072000000001</c:v>
                </c:pt>
                <c:pt idx="247">
                  <c:v>2.5794048000000003</c:v>
                </c:pt>
                <c:pt idx="248">
                  <c:v>2.5894024</c:v>
                </c:pt>
                <c:pt idx="249">
                  <c:v>2.5994000000000002</c:v>
                </c:pt>
                <c:pt idx="250">
                  <c:v>2.6093976000000003</c:v>
                </c:pt>
                <c:pt idx="251">
                  <c:v>2.6193952</c:v>
                </c:pt>
                <c:pt idx="252">
                  <c:v>2.6293928000000002</c:v>
                </c:pt>
                <c:pt idx="253">
                  <c:v>2.6393904000000004</c:v>
                </c:pt>
                <c:pt idx="254">
                  <c:v>2.6493880000000001</c:v>
                </c:pt>
                <c:pt idx="255">
                  <c:v>2.6593856000000002</c:v>
                </c:pt>
                <c:pt idx="256">
                  <c:v>2.6693832000000004</c:v>
                </c:pt>
                <c:pt idx="257">
                  <c:v>2.6793808000000001</c:v>
                </c:pt>
                <c:pt idx="258">
                  <c:v>2.6893784000000003</c:v>
                </c:pt>
                <c:pt idx="259">
                  <c:v>2.6993760000000004</c:v>
                </c:pt>
                <c:pt idx="260">
                  <c:v>2.7093736000000002</c:v>
                </c:pt>
                <c:pt idx="261">
                  <c:v>2.7193712000000003</c:v>
                </c:pt>
                <c:pt idx="262">
                  <c:v>2.7293688000000005</c:v>
                </c:pt>
                <c:pt idx="263">
                  <c:v>2.7393663999999998</c:v>
                </c:pt>
                <c:pt idx="264">
                  <c:v>2.7493639999999999</c:v>
                </c:pt>
                <c:pt idx="265">
                  <c:v>2.7593616000000001</c:v>
                </c:pt>
                <c:pt idx="266">
                  <c:v>2.7693591999999998</c:v>
                </c:pt>
                <c:pt idx="267">
                  <c:v>2.7793568</c:v>
                </c:pt>
                <c:pt idx="268">
                  <c:v>2.7893544000000001</c:v>
                </c:pt>
                <c:pt idx="269">
                  <c:v>2.7993519999999998</c:v>
                </c:pt>
                <c:pt idx="270">
                  <c:v>2.8093496</c:v>
                </c:pt>
                <c:pt idx="271">
                  <c:v>2.8193472000000002</c:v>
                </c:pt>
                <c:pt idx="272">
                  <c:v>2.8293447999999999</c:v>
                </c:pt>
                <c:pt idx="273">
                  <c:v>2.8393424</c:v>
                </c:pt>
                <c:pt idx="274">
                  <c:v>2.8493400000000002</c:v>
                </c:pt>
                <c:pt idx="275">
                  <c:v>2.8593376000000004</c:v>
                </c:pt>
                <c:pt idx="276">
                  <c:v>2.8693352000000001</c:v>
                </c:pt>
                <c:pt idx="277">
                  <c:v>2.8793328000000002</c:v>
                </c:pt>
                <c:pt idx="278">
                  <c:v>2.8893304000000004</c:v>
                </c:pt>
                <c:pt idx="279">
                  <c:v>2.8993280000000001</c:v>
                </c:pt>
                <c:pt idx="280">
                  <c:v>2.9093256000000003</c:v>
                </c:pt>
                <c:pt idx="281">
                  <c:v>2.9193232000000005</c:v>
                </c:pt>
                <c:pt idx="282">
                  <c:v>2.9293208000000002</c:v>
                </c:pt>
                <c:pt idx="283">
                  <c:v>2.9393184000000003</c:v>
                </c:pt>
                <c:pt idx="284">
                  <c:v>2.9493160000000005</c:v>
                </c:pt>
                <c:pt idx="285">
                  <c:v>2.9593136000000002</c:v>
                </c:pt>
                <c:pt idx="286">
                  <c:v>2.9693112000000004</c:v>
                </c:pt>
                <c:pt idx="287">
                  <c:v>2.9793088000000005</c:v>
                </c:pt>
                <c:pt idx="288">
                  <c:v>2.9893063999999998</c:v>
                </c:pt>
                <c:pt idx="289">
                  <c:v>2.999304</c:v>
                </c:pt>
                <c:pt idx="290">
                  <c:v>3.0093016000000001</c:v>
                </c:pt>
                <c:pt idx="291">
                  <c:v>3.0192991999999998</c:v>
                </c:pt>
                <c:pt idx="292">
                  <c:v>3.0292968</c:v>
                </c:pt>
                <c:pt idx="293">
                  <c:v>3.0392944000000002</c:v>
                </c:pt>
                <c:pt idx="294">
                  <c:v>3.0492919999999999</c:v>
                </c:pt>
                <c:pt idx="295">
                  <c:v>3.0592896000000001</c:v>
                </c:pt>
                <c:pt idx="296">
                  <c:v>3.0692872000000002</c:v>
                </c:pt>
                <c:pt idx="297">
                  <c:v>3.0792847999999999</c:v>
                </c:pt>
                <c:pt idx="298">
                  <c:v>3.0892824000000001</c:v>
                </c:pt>
                <c:pt idx="299">
                  <c:v>3.0992800000000003</c:v>
                </c:pt>
                <c:pt idx="300">
                  <c:v>3.1092776</c:v>
                </c:pt>
                <c:pt idx="301">
                  <c:v>3.1192752000000001</c:v>
                </c:pt>
                <c:pt idx="302">
                  <c:v>3.1292728000000003</c:v>
                </c:pt>
                <c:pt idx="303">
                  <c:v>3.1392704</c:v>
                </c:pt>
                <c:pt idx="304">
                  <c:v>3.1492680000000002</c:v>
                </c:pt>
                <c:pt idx="305">
                  <c:v>3.1592656000000003</c:v>
                </c:pt>
                <c:pt idx="306">
                  <c:v>3.1692632000000001</c:v>
                </c:pt>
                <c:pt idx="307">
                  <c:v>3.1792608000000002</c:v>
                </c:pt>
                <c:pt idx="308">
                  <c:v>3.1892584000000004</c:v>
                </c:pt>
                <c:pt idx="309">
                  <c:v>3.1992560000000001</c:v>
                </c:pt>
                <c:pt idx="310">
                  <c:v>3.2092536000000003</c:v>
                </c:pt>
                <c:pt idx="311">
                  <c:v>3.2192512000000004</c:v>
                </c:pt>
                <c:pt idx="312">
                  <c:v>3.2292488000000006</c:v>
                </c:pt>
                <c:pt idx="313">
                  <c:v>3.2392464000000003</c:v>
                </c:pt>
                <c:pt idx="314">
                  <c:v>3.249244</c:v>
                </c:pt>
                <c:pt idx="315">
                  <c:v>3.2592416000000002</c:v>
                </c:pt>
                <c:pt idx="316">
                  <c:v>3.2692391999999999</c:v>
                </c:pt>
                <c:pt idx="317">
                  <c:v>3.2792368000000001</c:v>
                </c:pt>
                <c:pt idx="318">
                  <c:v>3.2892344000000002</c:v>
                </c:pt>
                <c:pt idx="319">
                  <c:v>3.2992319999999999</c:v>
                </c:pt>
                <c:pt idx="320">
                  <c:v>3.3092296000000001</c:v>
                </c:pt>
                <c:pt idx="321">
                  <c:v>3.3192272000000003</c:v>
                </c:pt>
                <c:pt idx="322">
                  <c:v>3.3292248</c:v>
                </c:pt>
                <c:pt idx="323">
                  <c:v>3.3392224000000001</c:v>
                </c:pt>
                <c:pt idx="324">
                  <c:v>3.3492200000000003</c:v>
                </c:pt>
                <c:pt idx="325">
                  <c:v>3.3592176</c:v>
                </c:pt>
                <c:pt idx="326">
                  <c:v>3.3692152000000002</c:v>
                </c:pt>
                <c:pt idx="327">
                  <c:v>3.3792128000000003</c:v>
                </c:pt>
                <c:pt idx="328">
                  <c:v>3.3892104000000001</c:v>
                </c:pt>
                <c:pt idx="329">
                  <c:v>3.3992080000000002</c:v>
                </c:pt>
                <c:pt idx="330">
                  <c:v>3.4092056000000004</c:v>
                </c:pt>
                <c:pt idx="331">
                  <c:v>3.4192032000000001</c:v>
                </c:pt>
                <c:pt idx="332">
                  <c:v>3.4292008000000003</c:v>
                </c:pt>
                <c:pt idx="333">
                  <c:v>3.4391984000000004</c:v>
                </c:pt>
                <c:pt idx="334">
                  <c:v>3.4491960000000002</c:v>
                </c:pt>
                <c:pt idx="335">
                  <c:v>3.4591936000000003</c:v>
                </c:pt>
                <c:pt idx="336">
                  <c:v>3.4691912000000005</c:v>
                </c:pt>
                <c:pt idx="337">
                  <c:v>3.4791888000000002</c:v>
                </c:pt>
                <c:pt idx="338">
                  <c:v>3.4891864000000004</c:v>
                </c:pt>
                <c:pt idx="339">
                  <c:v>3.4991840000000001</c:v>
                </c:pt>
                <c:pt idx="340">
                  <c:v>3.5091815999999998</c:v>
                </c:pt>
                <c:pt idx="341">
                  <c:v>3.5191792</c:v>
                </c:pt>
                <c:pt idx="342">
                  <c:v>3.5291768000000001</c:v>
                </c:pt>
                <c:pt idx="343">
                  <c:v>3.5391743999999998</c:v>
                </c:pt>
                <c:pt idx="344">
                  <c:v>3.549172</c:v>
                </c:pt>
                <c:pt idx="345">
                  <c:v>3.5591696000000002</c:v>
                </c:pt>
                <c:pt idx="346">
                  <c:v>3.5691671999999999</c:v>
                </c:pt>
                <c:pt idx="347">
                  <c:v>3.5791648</c:v>
                </c:pt>
                <c:pt idx="348">
                  <c:v>3.5891624000000002</c:v>
                </c:pt>
                <c:pt idx="349">
                  <c:v>3.5991600000000004</c:v>
                </c:pt>
                <c:pt idx="350">
                  <c:v>3.6091576000000001</c:v>
                </c:pt>
                <c:pt idx="351">
                  <c:v>3.6191552000000002</c:v>
                </c:pt>
                <c:pt idx="352">
                  <c:v>3.6291528000000004</c:v>
                </c:pt>
                <c:pt idx="353">
                  <c:v>3.6391504000000001</c:v>
                </c:pt>
                <c:pt idx="354">
                  <c:v>3.6491480000000003</c:v>
                </c:pt>
                <c:pt idx="355">
                  <c:v>3.6591456000000004</c:v>
                </c:pt>
                <c:pt idx="356">
                  <c:v>3.6691432000000002</c:v>
                </c:pt>
                <c:pt idx="357">
                  <c:v>3.6791408000000003</c:v>
                </c:pt>
                <c:pt idx="358">
                  <c:v>3.6891384000000005</c:v>
                </c:pt>
                <c:pt idx="359">
                  <c:v>3.6991360000000002</c:v>
                </c:pt>
                <c:pt idx="360">
                  <c:v>3.7091336000000004</c:v>
                </c:pt>
                <c:pt idx="361">
                  <c:v>3.7191312000000005</c:v>
                </c:pt>
                <c:pt idx="362">
                  <c:v>3.7291288000000002</c:v>
                </c:pt>
                <c:pt idx="363">
                  <c:v>3.7391264000000004</c:v>
                </c:pt>
                <c:pt idx="364">
                  <c:v>3.7491240000000001</c:v>
                </c:pt>
                <c:pt idx="365">
                  <c:v>3.7591215999999998</c:v>
                </c:pt>
                <c:pt idx="366">
                  <c:v>3.7691192</c:v>
                </c:pt>
                <c:pt idx="367">
                  <c:v>3.7791168000000002</c:v>
                </c:pt>
                <c:pt idx="368">
                  <c:v>3.7891143999999999</c:v>
                </c:pt>
                <c:pt idx="369">
                  <c:v>3.799112</c:v>
                </c:pt>
                <c:pt idx="370">
                  <c:v>3.8091096000000002</c:v>
                </c:pt>
                <c:pt idx="371">
                  <c:v>3.8191071999999999</c:v>
                </c:pt>
                <c:pt idx="372">
                  <c:v>3.8291048000000001</c:v>
                </c:pt>
                <c:pt idx="373">
                  <c:v>3.8391024000000002</c:v>
                </c:pt>
                <c:pt idx="374">
                  <c:v>3.8491</c:v>
                </c:pt>
                <c:pt idx="375">
                  <c:v>3.8590976000000001</c:v>
                </c:pt>
                <c:pt idx="376">
                  <c:v>3.8690952000000003</c:v>
                </c:pt>
                <c:pt idx="377">
                  <c:v>3.8790928</c:v>
                </c:pt>
                <c:pt idx="378">
                  <c:v>3.8890904000000002</c:v>
                </c:pt>
                <c:pt idx="379">
                  <c:v>3.8990880000000003</c:v>
                </c:pt>
                <c:pt idx="380">
                  <c:v>3.9090856</c:v>
                </c:pt>
                <c:pt idx="381">
                  <c:v>3.9190832000000002</c:v>
                </c:pt>
                <c:pt idx="382">
                  <c:v>3.9290808000000004</c:v>
                </c:pt>
                <c:pt idx="383">
                  <c:v>3.9390784000000005</c:v>
                </c:pt>
                <c:pt idx="384">
                  <c:v>3.9490760000000003</c:v>
                </c:pt>
                <c:pt idx="385">
                  <c:v>3.9590736000000004</c:v>
                </c:pt>
                <c:pt idx="386">
                  <c:v>3.9690712000000006</c:v>
                </c:pt>
                <c:pt idx="387">
                  <c:v>3.9790688000000003</c:v>
                </c:pt>
                <c:pt idx="388">
                  <c:v>3.9890664000000005</c:v>
                </c:pt>
                <c:pt idx="389">
                  <c:v>3.9990640000000002</c:v>
                </c:pt>
                <c:pt idx="390">
                  <c:v>4.0090615999999999</c:v>
                </c:pt>
                <c:pt idx="391">
                  <c:v>4.0190592000000001</c:v>
                </c:pt>
                <c:pt idx="392">
                  <c:v>4.0290568000000002</c:v>
                </c:pt>
                <c:pt idx="393">
                  <c:v>4.0390543999999995</c:v>
                </c:pt>
                <c:pt idx="394">
                  <c:v>4.0490519999999997</c:v>
                </c:pt>
                <c:pt idx="395">
                  <c:v>4.0590495999999998</c:v>
                </c:pt>
                <c:pt idx="396">
                  <c:v>4.0690472</c:v>
                </c:pt>
                <c:pt idx="397">
                  <c:v>4.0790448000000001</c:v>
                </c:pt>
                <c:pt idx="398">
                  <c:v>4.0890424000000003</c:v>
                </c:pt>
                <c:pt idx="399">
                  <c:v>4.0990399999999996</c:v>
                </c:pt>
                <c:pt idx="400">
                  <c:v>4.1090375999999997</c:v>
                </c:pt>
                <c:pt idx="401">
                  <c:v>4.1190351999999999</c:v>
                </c:pt>
                <c:pt idx="402">
                  <c:v>4.1290327999999992</c:v>
                </c:pt>
                <c:pt idx="403">
                  <c:v>4.1390303999999993</c:v>
                </c:pt>
                <c:pt idx="404">
                  <c:v>4.1490279999999995</c:v>
                </c:pt>
                <c:pt idx="405">
                  <c:v>4.1590255999999997</c:v>
                </c:pt>
                <c:pt idx="406">
                  <c:v>4.1690231999999998</c:v>
                </c:pt>
                <c:pt idx="407">
                  <c:v>4.1790208</c:v>
                </c:pt>
                <c:pt idx="408">
                  <c:v>4.1890183999999993</c:v>
                </c:pt>
                <c:pt idx="409">
                  <c:v>4.1990160000000003</c:v>
                </c:pt>
                <c:pt idx="410">
                  <c:v>4.2090135999999996</c:v>
                </c:pt>
                <c:pt idx="411">
                  <c:v>4.2190111999999997</c:v>
                </c:pt>
                <c:pt idx="412">
                  <c:v>4.2290087999999999</c:v>
                </c:pt>
                <c:pt idx="413">
                  <c:v>4.2390064000000001</c:v>
                </c:pt>
                <c:pt idx="414">
                  <c:v>4.2490039999999993</c:v>
                </c:pt>
                <c:pt idx="415">
                  <c:v>4.2590016000000004</c:v>
                </c:pt>
                <c:pt idx="416">
                  <c:v>4.2689991999999997</c:v>
                </c:pt>
                <c:pt idx="417">
                  <c:v>4.2789967999999998</c:v>
                </c:pt>
                <c:pt idx="418">
                  <c:v>4.2889944</c:v>
                </c:pt>
                <c:pt idx="419">
                  <c:v>4.2989920000000001</c:v>
                </c:pt>
                <c:pt idx="420">
                  <c:v>4.3089895999999994</c:v>
                </c:pt>
                <c:pt idx="421">
                  <c:v>4.3189872000000005</c:v>
                </c:pt>
                <c:pt idx="422">
                  <c:v>4.3289847999999997</c:v>
                </c:pt>
                <c:pt idx="423">
                  <c:v>4.3389823999999999</c:v>
                </c:pt>
                <c:pt idx="424">
                  <c:v>4.3489800000000001</c:v>
                </c:pt>
                <c:pt idx="425">
                  <c:v>4.3589776000000002</c:v>
                </c:pt>
                <c:pt idx="426">
                  <c:v>4.3689751999999995</c:v>
                </c:pt>
                <c:pt idx="427">
                  <c:v>4.3789727999999997</c:v>
                </c:pt>
                <c:pt idx="428">
                  <c:v>4.3889703999999998</c:v>
                </c:pt>
                <c:pt idx="429">
                  <c:v>4.3989679999999991</c:v>
                </c:pt>
                <c:pt idx="430">
                  <c:v>4.4089656000000002</c:v>
                </c:pt>
                <c:pt idx="431">
                  <c:v>4.4189631999999994</c:v>
                </c:pt>
                <c:pt idx="432">
                  <c:v>4.4289607999999996</c:v>
                </c:pt>
                <c:pt idx="433">
                  <c:v>4.4389583999999997</c:v>
                </c:pt>
                <c:pt idx="434">
                  <c:v>4.4489559999999999</c:v>
                </c:pt>
                <c:pt idx="435">
                  <c:v>4.4589535999999992</c:v>
                </c:pt>
                <c:pt idx="436">
                  <c:v>4.4689512000000002</c:v>
                </c:pt>
                <c:pt idx="437">
                  <c:v>4.4789487999999995</c:v>
                </c:pt>
                <c:pt idx="438">
                  <c:v>4.4889463999999997</c:v>
                </c:pt>
                <c:pt idx="439">
                  <c:v>4.4989439999999998</c:v>
                </c:pt>
                <c:pt idx="440">
                  <c:v>4.5089416</c:v>
                </c:pt>
                <c:pt idx="441">
                  <c:v>4.5189391999999993</c:v>
                </c:pt>
                <c:pt idx="442">
                  <c:v>4.5289368000000003</c:v>
                </c:pt>
                <c:pt idx="443">
                  <c:v>4.5389343999999996</c:v>
                </c:pt>
                <c:pt idx="444">
                  <c:v>4.5489319999999998</c:v>
                </c:pt>
                <c:pt idx="445">
                  <c:v>4.5589295999999999</c:v>
                </c:pt>
                <c:pt idx="446">
                  <c:v>4.5689272000000001</c:v>
                </c:pt>
                <c:pt idx="447">
                  <c:v>4.5789247999999994</c:v>
                </c:pt>
                <c:pt idx="448">
                  <c:v>4.5889224000000004</c:v>
                </c:pt>
                <c:pt idx="449">
                  <c:v>4.5989199999999997</c:v>
                </c:pt>
                <c:pt idx="450">
                  <c:v>4.6089175999999998</c:v>
                </c:pt>
                <c:pt idx="451">
                  <c:v>4.6189152</c:v>
                </c:pt>
                <c:pt idx="452">
                  <c:v>4.6289127999999993</c:v>
                </c:pt>
                <c:pt idx="453">
                  <c:v>4.6389103999999994</c:v>
                </c:pt>
                <c:pt idx="454">
                  <c:v>4.6489079999999996</c:v>
                </c:pt>
                <c:pt idx="455">
                  <c:v>4.6589055999999998</c:v>
                </c:pt>
                <c:pt idx="456">
                  <c:v>4.668903199999999</c:v>
                </c:pt>
                <c:pt idx="457">
                  <c:v>4.6789008000000001</c:v>
                </c:pt>
                <c:pt idx="458">
                  <c:v>4.6888983999999994</c:v>
                </c:pt>
                <c:pt idx="459">
                  <c:v>4.6988959999999995</c:v>
                </c:pt>
                <c:pt idx="460">
                  <c:v>4.7088935999999997</c:v>
                </c:pt>
                <c:pt idx="461">
                  <c:v>4.7188911999999998</c:v>
                </c:pt>
                <c:pt idx="462">
                  <c:v>4.7288887999999991</c:v>
                </c:pt>
                <c:pt idx="463">
                  <c:v>4.7388864000000002</c:v>
                </c:pt>
                <c:pt idx="464">
                  <c:v>4.7488839999999994</c:v>
                </c:pt>
                <c:pt idx="465">
                  <c:v>4.7588815999999996</c:v>
                </c:pt>
                <c:pt idx="466">
                  <c:v>4.7688791999999998</c:v>
                </c:pt>
                <c:pt idx="467">
                  <c:v>4.7788767999999999</c:v>
                </c:pt>
                <c:pt idx="468">
                  <c:v>4.7888743999999992</c:v>
                </c:pt>
                <c:pt idx="469">
                  <c:v>4.7988720000000002</c:v>
                </c:pt>
                <c:pt idx="470">
                  <c:v>4.8088695999999995</c:v>
                </c:pt>
                <c:pt idx="471">
                  <c:v>4.8188671999999997</c:v>
                </c:pt>
                <c:pt idx="472">
                  <c:v>4.8288647999999998</c:v>
                </c:pt>
                <c:pt idx="473">
                  <c:v>4.8388624</c:v>
                </c:pt>
                <c:pt idx="474">
                  <c:v>4.8488599999999993</c:v>
                </c:pt>
                <c:pt idx="475">
                  <c:v>4.8588576000000003</c:v>
                </c:pt>
                <c:pt idx="476">
                  <c:v>4.8688551999999996</c:v>
                </c:pt>
                <c:pt idx="477">
                  <c:v>4.8788528000000007</c:v>
                </c:pt>
                <c:pt idx="478">
                  <c:v>4.8888503999999999</c:v>
                </c:pt>
                <c:pt idx="479">
                  <c:v>4.8988479999999992</c:v>
                </c:pt>
                <c:pt idx="480">
                  <c:v>4.9088456000000003</c:v>
                </c:pt>
                <c:pt idx="481">
                  <c:v>4.9188431999999995</c:v>
                </c:pt>
                <c:pt idx="482">
                  <c:v>4.9288407999999997</c:v>
                </c:pt>
                <c:pt idx="483">
                  <c:v>4.9388383999999999</c:v>
                </c:pt>
                <c:pt idx="484">
                  <c:v>4.948836</c:v>
                </c:pt>
                <c:pt idx="485">
                  <c:v>4.9588335999999993</c:v>
                </c:pt>
                <c:pt idx="486">
                  <c:v>4.9688312000000003</c:v>
                </c:pt>
                <c:pt idx="487">
                  <c:v>4.9788287999999996</c:v>
                </c:pt>
                <c:pt idx="488">
                  <c:v>4.9888263999999998</c:v>
                </c:pt>
                <c:pt idx="489">
                  <c:v>4.9988239999999999</c:v>
                </c:pt>
                <c:pt idx="490">
                  <c:v>5.0088216000000001</c:v>
                </c:pt>
                <c:pt idx="491">
                  <c:v>5.0188191999999994</c:v>
                </c:pt>
                <c:pt idx="492">
                  <c:v>5.0288168000000004</c:v>
                </c:pt>
                <c:pt idx="493">
                  <c:v>5.0388143999999997</c:v>
                </c:pt>
                <c:pt idx="494">
                  <c:v>5.0488119999999999</c:v>
                </c:pt>
                <c:pt idx="495">
                  <c:v>5.0588096</c:v>
                </c:pt>
                <c:pt idx="496">
                  <c:v>5.0688072000000002</c:v>
                </c:pt>
                <c:pt idx="497">
                  <c:v>5.0788047999999995</c:v>
                </c:pt>
                <c:pt idx="498">
                  <c:v>5.0888024000000005</c:v>
                </c:pt>
                <c:pt idx="499">
                  <c:v>5.0987999999999998</c:v>
                </c:pt>
                <c:pt idx="500">
                  <c:v>5.1087975999999999</c:v>
                </c:pt>
                <c:pt idx="501">
                  <c:v>5.1187952000000001</c:v>
                </c:pt>
                <c:pt idx="502">
                  <c:v>5.1287927999999994</c:v>
                </c:pt>
                <c:pt idx="503">
                  <c:v>5.1387903999999995</c:v>
                </c:pt>
                <c:pt idx="504">
                  <c:v>5.1487879999999997</c:v>
                </c:pt>
                <c:pt idx="505">
                  <c:v>5.1587855999999999</c:v>
                </c:pt>
                <c:pt idx="506">
                  <c:v>5.1687831999999991</c:v>
                </c:pt>
                <c:pt idx="507">
                  <c:v>5.1787808000000002</c:v>
                </c:pt>
                <c:pt idx="508">
                  <c:v>5.1887783999999995</c:v>
                </c:pt>
                <c:pt idx="509">
                  <c:v>5.1987759999999996</c:v>
                </c:pt>
                <c:pt idx="510">
                  <c:v>5.2087735999999998</c:v>
                </c:pt>
                <c:pt idx="511">
                  <c:v>5.2187711999999999</c:v>
                </c:pt>
                <c:pt idx="512">
                  <c:v>5.2287687999999992</c:v>
                </c:pt>
                <c:pt idx="513">
                  <c:v>5.2387664000000003</c:v>
                </c:pt>
                <c:pt idx="514">
                  <c:v>5.2487639999999995</c:v>
                </c:pt>
                <c:pt idx="515">
                  <c:v>5.2587615999999997</c:v>
                </c:pt>
                <c:pt idx="516">
                  <c:v>5.2687591999999999</c:v>
                </c:pt>
                <c:pt idx="517">
                  <c:v>5.2787568</c:v>
                </c:pt>
                <c:pt idx="518">
                  <c:v>5.2887543999999993</c:v>
                </c:pt>
                <c:pt idx="519">
                  <c:v>5.2987520000000004</c:v>
                </c:pt>
                <c:pt idx="520">
                  <c:v>5.3087495999999996</c:v>
                </c:pt>
                <c:pt idx="521">
                  <c:v>5.3187471999999998</c:v>
                </c:pt>
                <c:pt idx="522">
                  <c:v>5.3287447999999999</c:v>
                </c:pt>
                <c:pt idx="523">
                  <c:v>5.3387424000000001</c:v>
                </c:pt>
                <c:pt idx="524">
                  <c:v>5.3487399999999994</c:v>
                </c:pt>
                <c:pt idx="525">
                  <c:v>5.3587376000000004</c:v>
                </c:pt>
                <c:pt idx="526">
                  <c:v>5.3687351999999997</c:v>
                </c:pt>
                <c:pt idx="527">
                  <c:v>5.378732799999999</c:v>
                </c:pt>
                <c:pt idx="528">
                  <c:v>5.3887304</c:v>
                </c:pt>
                <c:pt idx="529">
                  <c:v>5.3987279999999993</c:v>
                </c:pt>
                <c:pt idx="530">
                  <c:v>5.4087255999999995</c:v>
                </c:pt>
                <c:pt idx="531">
                  <c:v>5.4187231999999996</c:v>
                </c:pt>
                <c:pt idx="532">
                  <c:v>5.4287207999999998</c:v>
                </c:pt>
                <c:pt idx="533">
                  <c:v>5.4387183999999991</c:v>
                </c:pt>
                <c:pt idx="534">
                  <c:v>5.4487160000000001</c:v>
                </c:pt>
                <c:pt idx="535">
                  <c:v>5.4587135999999994</c:v>
                </c:pt>
                <c:pt idx="536">
                  <c:v>5.4687111999999996</c:v>
                </c:pt>
                <c:pt idx="537">
                  <c:v>5.4787087999999997</c:v>
                </c:pt>
                <c:pt idx="538">
                  <c:v>5.4887063999999999</c:v>
                </c:pt>
                <c:pt idx="539">
                  <c:v>5.4987039999999991</c:v>
                </c:pt>
                <c:pt idx="540">
                  <c:v>5.5087016000000002</c:v>
                </c:pt>
                <c:pt idx="541">
                  <c:v>5.5186991999999995</c:v>
                </c:pt>
                <c:pt idx="542">
                  <c:v>5.5286967999999996</c:v>
                </c:pt>
                <c:pt idx="543">
                  <c:v>5.5386943999999998</c:v>
                </c:pt>
                <c:pt idx="544">
                  <c:v>5.548692</c:v>
                </c:pt>
                <c:pt idx="545">
                  <c:v>5.5586895999999992</c:v>
                </c:pt>
                <c:pt idx="546">
                  <c:v>5.5686872000000003</c:v>
                </c:pt>
                <c:pt idx="547">
                  <c:v>5.5786847999999996</c:v>
                </c:pt>
                <c:pt idx="548">
                  <c:v>5.5886824000000006</c:v>
                </c:pt>
                <c:pt idx="549">
                  <c:v>5.5986799999999999</c:v>
                </c:pt>
                <c:pt idx="550">
                  <c:v>5.6086776</c:v>
                </c:pt>
                <c:pt idx="551">
                  <c:v>5.6186752000000002</c:v>
                </c:pt>
                <c:pt idx="552">
                  <c:v>5.6286728000000004</c:v>
                </c:pt>
                <c:pt idx="553">
                  <c:v>5.6386703999999996</c:v>
                </c:pt>
                <c:pt idx="554">
                  <c:v>5.6486679999999998</c:v>
                </c:pt>
                <c:pt idx="555">
                  <c:v>5.6586656</c:v>
                </c:pt>
                <c:pt idx="556">
                  <c:v>5.6686631999999992</c:v>
                </c:pt>
                <c:pt idx="557">
                  <c:v>5.6786608000000003</c:v>
                </c:pt>
                <c:pt idx="558">
                  <c:v>5.6886583999999996</c:v>
                </c:pt>
                <c:pt idx="559">
                  <c:v>5.6986559999999997</c:v>
                </c:pt>
                <c:pt idx="560">
                  <c:v>5.7086535999999999</c:v>
                </c:pt>
                <c:pt idx="561">
                  <c:v>5.7186512</c:v>
                </c:pt>
                <c:pt idx="562">
                  <c:v>5.7286487999999993</c:v>
                </c:pt>
                <c:pt idx="563">
                  <c:v>5.7386464000000004</c:v>
                </c:pt>
                <c:pt idx="564">
                  <c:v>5.7486439999999996</c:v>
                </c:pt>
                <c:pt idx="565">
                  <c:v>5.7586415999999998</c:v>
                </c:pt>
                <c:pt idx="566">
                  <c:v>5.7686392</c:v>
                </c:pt>
                <c:pt idx="567">
                  <c:v>5.7786368000000001</c:v>
                </c:pt>
                <c:pt idx="568">
                  <c:v>5.7886343999999994</c:v>
                </c:pt>
                <c:pt idx="569">
                  <c:v>5.7986320000000005</c:v>
                </c:pt>
                <c:pt idx="570">
                  <c:v>5.8086295999999997</c:v>
                </c:pt>
                <c:pt idx="571">
                  <c:v>5.8186271999999999</c:v>
                </c:pt>
                <c:pt idx="572">
                  <c:v>5.8286248000000001</c:v>
                </c:pt>
                <c:pt idx="573">
                  <c:v>5.8386224000000002</c:v>
                </c:pt>
                <c:pt idx="574">
                  <c:v>5.8486199999999995</c:v>
                </c:pt>
                <c:pt idx="575">
                  <c:v>5.8586176000000005</c:v>
                </c:pt>
                <c:pt idx="576">
                  <c:v>5.8686151999999998</c:v>
                </c:pt>
                <c:pt idx="577">
                  <c:v>5.8786127999999991</c:v>
                </c:pt>
                <c:pt idx="578">
                  <c:v>5.8886104000000001</c:v>
                </c:pt>
                <c:pt idx="579">
                  <c:v>5.8986079999999994</c:v>
                </c:pt>
                <c:pt idx="580">
                  <c:v>5.9086055999999996</c:v>
                </c:pt>
                <c:pt idx="581">
                  <c:v>5.9186031999999997</c:v>
                </c:pt>
                <c:pt idx="582">
                  <c:v>5.9286007999999999</c:v>
                </c:pt>
                <c:pt idx="583">
                  <c:v>5.9385983999999992</c:v>
                </c:pt>
                <c:pt idx="584">
                  <c:v>5.9485960000000002</c:v>
                </c:pt>
                <c:pt idx="585">
                  <c:v>5.9585935999999995</c:v>
                </c:pt>
                <c:pt idx="586">
                  <c:v>5.9685911999999997</c:v>
                </c:pt>
                <c:pt idx="587">
                  <c:v>5.9785887999999998</c:v>
                </c:pt>
                <c:pt idx="588">
                  <c:v>5.9885864</c:v>
                </c:pt>
                <c:pt idx="589">
                  <c:v>5.9985839999999993</c:v>
                </c:pt>
                <c:pt idx="590">
                  <c:v>6.0085816000000003</c:v>
                </c:pt>
                <c:pt idx="591">
                  <c:v>6.0185791999999996</c:v>
                </c:pt>
                <c:pt idx="592">
                  <c:v>6.0285767999999997</c:v>
                </c:pt>
                <c:pt idx="593">
                  <c:v>6.0385743999999999</c:v>
                </c:pt>
                <c:pt idx="594">
                  <c:v>6.0485720000000001</c:v>
                </c:pt>
                <c:pt idx="595">
                  <c:v>6.0585695999999993</c:v>
                </c:pt>
                <c:pt idx="596">
                  <c:v>6.0685672000000004</c:v>
                </c:pt>
                <c:pt idx="597">
                  <c:v>6.0785647999999997</c:v>
                </c:pt>
                <c:pt idx="598">
                  <c:v>6.0885623999999998</c:v>
                </c:pt>
                <c:pt idx="599">
                  <c:v>6.09856</c:v>
                </c:pt>
                <c:pt idx="600">
                  <c:v>6.1085576000000001</c:v>
                </c:pt>
                <c:pt idx="601">
                  <c:v>6.1185551999999994</c:v>
                </c:pt>
                <c:pt idx="602">
                  <c:v>6.1285528000000005</c:v>
                </c:pt>
                <c:pt idx="603">
                  <c:v>6.1385503999999997</c:v>
                </c:pt>
                <c:pt idx="604">
                  <c:v>6.148547999999999</c:v>
                </c:pt>
                <c:pt idx="605">
                  <c:v>6.1585456000000001</c:v>
                </c:pt>
                <c:pt idx="606">
                  <c:v>6.1685431999999993</c:v>
                </c:pt>
                <c:pt idx="607">
                  <c:v>6.1785407999999995</c:v>
                </c:pt>
                <c:pt idx="608">
                  <c:v>6.1885383999999997</c:v>
                </c:pt>
                <c:pt idx="609">
                  <c:v>6.1985359999999998</c:v>
                </c:pt>
                <c:pt idx="610">
                  <c:v>6.2085335999999991</c:v>
                </c:pt>
                <c:pt idx="611">
                  <c:v>6.2185312000000001</c:v>
                </c:pt>
                <c:pt idx="612">
                  <c:v>6.2285287999999994</c:v>
                </c:pt>
                <c:pt idx="613">
                  <c:v>6.2385263999999996</c:v>
                </c:pt>
                <c:pt idx="614">
                  <c:v>6.2485239999999997</c:v>
                </c:pt>
                <c:pt idx="615">
                  <c:v>6.2585215999999999</c:v>
                </c:pt>
                <c:pt idx="616">
                  <c:v>6.2685191999999992</c:v>
                </c:pt>
                <c:pt idx="617">
                  <c:v>6.2785168000000002</c:v>
                </c:pt>
                <c:pt idx="618">
                  <c:v>6.2885143999999995</c:v>
                </c:pt>
                <c:pt idx="619">
                  <c:v>6.2985119999999997</c:v>
                </c:pt>
                <c:pt idx="620">
                  <c:v>6.3085095999999998</c:v>
                </c:pt>
                <c:pt idx="621">
                  <c:v>6.3185072</c:v>
                </c:pt>
                <c:pt idx="622">
                  <c:v>6.3285048000000002</c:v>
                </c:pt>
                <c:pt idx="623">
                  <c:v>6.3385024000000003</c:v>
                </c:pt>
                <c:pt idx="624">
                  <c:v>6.3484999999999996</c:v>
                </c:pt>
                <c:pt idx="625">
                  <c:v>6.3584976000000006</c:v>
                </c:pt>
                <c:pt idx="626">
                  <c:v>6.3684951999999999</c:v>
                </c:pt>
                <c:pt idx="627">
                  <c:v>6.3784928000000001</c:v>
                </c:pt>
                <c:pt idx="628">
                  <c:v>6.3884904000000002</c:v>
                </c:pt>
                <c:pt idx="629">
                  <c:v>6.3984879999999995</c:v>
                </c:pt>
                <c:pt idx="630">
                  <c:v>6.4084855999999997</c:v>
                </c:pt>
                <c:pt idx="631">
                  <c:v>6.4184831999999998</c:v>
                </c:pt>
                <c:pt idx="632">
                  <c:v>6.4284808</c:v>
                </c:pt>
                <c:pt idx="633">
                  <c:v>6.4384783999999993</c:v>
                </c:pt>
                <c:pt idx="634">
                  <c:v>6.4484760000000003</c:v>
                </c:pt>
                <c:pt idx="635">
                  <c:v>6.4584735999999996</c:v>
                </c:pt>
                <c:pt idx="636">
                  <c:v>6.4684711999999998</c:v>
                </c:pt>
                <c:pt idx="637">
                  <c:v>6.4784687999999999</c:v>
                </c:pt>
                <c:pt idx="638">
                  <c:v>6.4884664000000001</c:v>
                </c:pt>
                <c:pt idx="639">
                  <c:v>6.4984639999999994</c:v>
                </c:pt>
                <c:pt idx="640">
                  <c:v>6.5084616000000004</c:v>
                </c:pt>
                <c:pt idx="641">
                  <c:v>6.5184591999999997</c:v>
                </c:pt>
                <c:pt idx="642">
                  <c:v>6.5284567999999998</c:v>
                </c:pt>
                <c:pt idx="643">
                  <c:v>6.5384544</c:v>
                </c:pt>
                <c:pt idx="644">
                  <c:v>6.5484520000000002</c:v>
                </c:pt>
                <c:pt idx="645">
                  <c:v>6.5584495999999994</c:v>
                </c:pt>
                <c:pt idx="646">
                  <c:v>6.5684472000000005</c:v>
                </c:pt>
                <c:pt idx="647">
                  <c:v>6.5784447999999998</c:v>
                </c:pt>
                <c:pt idx="648">
                  <c:v>6.5884423999999999</c:v>
                </c:pt>
                <c:pt idx="649">
                  <c:v>6.5984400000000001</c:v>
                </c:pt>
                <c:pt idx="650">
                  <c:v>6.6084376000000002</c:v>
                </c:pt>
                <c:pt idx="651">
                  <c:v>6.6184351999999995</c:v>
                </c:pt>
                <c:pt idx="652">
                  <c:v>6.6284328000000006</c:v>
                </c:pt>
                <c:pt idx="653">
                  <c:v>6.6384303999999998</c:v>
                </c:pt>
                <c:pt idx="654">
                  <c:v>6.6484279999999991</c:v>
                </c:pt>
                <c:pt idx="655">
                  <c:v>6.6584256000000002</c:v>
                </c:pt>
                <c:pt idx="656">
                  <c:v>6.6684231999999994</c:v>
                </c:pt>
                <c:pt idx="657">
                  <c:v>6.6784207999999996</c:v>
                </c:pt>
                <c:pt idx="658">
                  <c:v>6.6884183999999998</c:v>
                </c:pt>
                <c:pt idx="659">
                  <c:v>6.6984159999999999</c:v>
                </c:pt>
                <c:pt idx="660">
                  <c:v>6.7084135999999992</c:v>
                </c:pt>
                <c:pt idx="661">
                  <c:v>6.7184112000000002</c:v>
                </c:pt>
                <c:pt idx="662">
                  <c:v>6.7284087999999995</c:v>
                </c:pt>
                <c:pt idx="663">
                  <c:v>6.7384063999999997</c:v>
                </c:pt>
                <c:pt idx="664">
                  <c:v>6.7484039999999998</c:v>
                </c:pt>
                <c:pt idx="665">
                  <c:v>6.7584016</c:v>
                </c:pt>
                <c:pt idx="666">
                  <c:v>6.7683991999999993</c:v>
                </c:pt>
                <c:pt idx="667">
                  <c:v>6.7783968000000003</c:v>
                </c:pt>
                <c:pt idx="668">
                  <c:v>6.7883943999999996</c:v>
                </c:pt>
                <c:pt idx="669">
                  <c:v>6.7983919999999998</c:v>
                </c:pt>
                <c:pt idx="670">
                  <c:v>6.8083895999999999</c:v>
                </c:pt>
                <c:pt idx="671">
                  <c:v>6.8183872000000001</c:v>
                </c:pt>
                <c:pt idx="672">
                  <c:v>6.8283847999999994</c:v>
                </c:pt>
                <c:pt idx="673">
                  <c:v>6.8383824000000004</c:v>
                </c:pt>
                <c:pt idx="674">
                  <c:v>6.8483799999999997</c:v>
                </c:pt>
                <c:pt idx="675">
                  <c:v>6.8583775999999999</c:v>
                </c:pt>
                <c:pt idx="676">
                  <c:v>6.8683752</c:v>
                </c:pt>
                <c:pt idx="677">
                  <c:v>6.8783728000000002</c:v>
                </c:pt>
                <c:pt idx="678">
                  <c:v>6.8883703999999994</c:v>
                </c:pt>
                <c:pt idx="679">
                  <c:v>6.8983679999999996</c:v>
                </c:pt>
                <c:pt idx="680">
                  <c:v>6.9083655999999998</c:v>
                </c:pt>
                <c:pt idx="681">
                  <c:v>6.918363199999999</c:v>
                </c:pt>
                <c:pt idx="682">
                  <c:v>6.9283608000000001</c:v>
                </c:pt>
                <c:pt idx="683">
                  <c:v>6.9383583999999994</c:v>
                </c:pt>
                <c:pt idx="684">
                  <c:v>6.9483559999999995</c:v>
                </c:pt>
                <c:pt idx="685">
                  <c:v>6.9583535999999997</c:v>
                </c:pt>
                <c:pt idx="686">
                  <c:v>6.9683511999999999</c:v>
                </c:pt>
                <c:pt idx="687">
                  <c:v>6.9783487999999991</c:v>
                </c:pt>
                <c:pt idx="688">
                  <c:v>6.9883464000000002</c:v>
                </c:pt>
                <c:pt idx="689">
                  <c:v>6.9983439999999995</c:v>
                </c:pt>
                <c:pt idx="690">
                  <c:v>7.0083415999999996</c:v>
                </c:pt>
                <c:pt idx="691">
                  <c:v>7.0183391999999998</c:v>
                </c:pt>
                <c:pt idx="692">
                  <c:v>7.0283367999999999</c:v>
                </c:pt>
                <c:pt idx="693">
                  <c:v>7.0383343999999992</c:v>
                </c:pt>
                <c:pt idx="694">
                  <c:v>7.0483320000000003</c:v>
                </c:pt>
                <c:pt idx="695">
                  <c:v>7.0583295999999995</c:v>
                </c:pt>
                <c:pt idx="696">
                  <c:v>7.0683272000000006</c:v>
                </c:pt>
                <c:pt idx="697">
                  <c:v>7.0783247999999999</c:v>
                </c:pt>
                <c:pt idx="698">
                  <c:v>7.0883224</c:v>
                </c:pt>
                <c:pt idx="699">
                  <c:v>7.0983200000000002</c:v>
                </c:pt>
                <c:pt idx="700">
                  <c:v>7.1083176000000003</c:v>
                </c:pt>
                <c:pt idx="701">
                  <c:v>7.1183151999999996</c:v>
                </c:pt>
                <c:pt idx="702">
                  <c:v>7.1283128000000007</c:v>
                </c:pt>
                <c:pt idx="703">
                  <c:v>7.1383103999999999</c:v>
                </c:pt>
                <c:pt idx="704">
                  <c:v>7.1483079999999992</c:v>
                </c:pt>
                <c:pt idx="705">
                  <c:v>7.1583056000000003</c:v>
                </c:pt>
                <c:pt idx="706">
                  <c:v>7.1683031999999995</c:v>
                </c:pt>
                <c:pt idx="707">
                  <c:v>7.1783007999999997</c:v>
                </c:pt>
                <c:pt idx="708">
                  <c:v>7.1882983999999999</c:v>
                </c:pt>
                <c:pt idx="709">
                  <c:v>7.198296</c:v>
                </c:pt>
                <c:pt idx="710">
                  <c:v>7.2082935999999993</c:v>
                </c:pt>
                <c:pt idx="711">
                  <c:v>7.2182912000000004</c:v>
                </c:pt>
                <c:pt idx="712">
                  <c:v>7.2282887999999996</c:v>
                </c:pt>
                <c:pt idx="713">
                  <c:v>7.2382863999999998</c:v>
                </c:pt>
                <c:pt idx="714">
                  <c:v>7.2482839999999999</c:v>
                </c:pt>
                <c:pt idx="715">
                  <c:v>7.2582816000000001</c:v>
                </c:pt>
                <c:pt idx="716">
                  <c:v>7.2682791999999994</c:v>
                </c:pt>
                <c:pt idx="717">
                  <c:v>7.2782768000000004</c:v>
                </c:pt>
                <c:pt idx="718">
                  <c:v>7.2882743999999997</c:v>
                </c:pt>
                <c:pt idx="719">
                  <c:v>7.2982719999999999</c:v>
                </c:pt>
                <c:pt idx="720">
                  <c:v>7.3082696</c:v>
                </c:pt>
                <c:pt idx="721">
                  <c:v>7.3182672000000002</c:v>
                </c:pt>
                <c:pt idx="722">
                  <c:v>7.3282647999999995</c:v>
                </c:pt>
                <c:pt idx="723">
                  <c:v>7.3382624000000005</c:v>
                </c:pt>
                <c:pt idx="724">
                  <c:v>7.3482599999999998</c:v>
                </c:pt>
                <c:pt idx="725">
                  <c:v>7.3582576</c:v>
                </c:pt>
                <c:pt idx="726">
                  <c:v>7.3682552000000001</c:v>
                </c:pt>
                <c:pt idx="727">
                  <c:v>7.3782528000000003</c:v>
                </c:pt>
                <c:pt idx="728">
                  <c:v>7.3882503999999996</c:v>
                </c:pt>
                <c:pt idx="729">
                  <c:v>7.3982479999999997</c:v>
                </c:pt>
                <c:pt idx="730">
                  <c:v>7.4082455999999999</c:v>
                </c:pt>
                <c:pt idx="731">
                  <c:v>7.4182431999999991</c:v>
                </c:pt>
                <c:pt idx="732">
                  <c:v>7.4282408000000002</c:v>
                </c:pt>
                <c:pt idx="733">
                  <c:v>7.4382383999999995</c:v>
                </c:pt>
                <c:pt idx="734">
                  <c:v>7.4482359999999996</c:v>
                </c:pt>
                <c:pt idx="735">
                  <c:v>7.4582335999999998</c:v>
                </c:pt>
                <c:pt idx="736">
                  <c:v>7.4682312</c:v>
                </c:pt>
                <c:pt idx="737">
                  <c:v>7.4782287999999992</c:v>
                </c:pt>
                <c:pt idx="738">
                  <c:v>7.4882264000000003</c:v>
                </c:pt>
                <c:pt idx="739">
                  <c:v>7.4982239999999996</c:v>
                </c:pt>
                <c:pt idx="740">
                  <c:v>7.5082215999999997</c:v>
                </c:pt>
                <c:pt idx="741">
                  <c:v>7.5182191999999999</c:v>
                </c:pt>
                <c:pt idx="742">
                  <c:v>7.5282168</c:v>
                </c:pt>
                <c:pt idx="743">
                  <c:v>7.5382143999999993</c:v>
                </c:pt>
                <c:pt idx="744">
                  <c:v>7.5482120000000004</c:v>
                </c:pt>
                <c:pt idx="745">
                  <c:v>7.5582095999999996</c:v>
                </c:pt>
                <c:pt idx="746">
                  <c:v>7.5682071999999998</c:v>
                </c:pt>
                <c:pt idx="747">
                  <c:v>7.5782048</c:v>
                </c:pt>
                <c:pt idx="748">
                  <c:v>7.5882024000000001</c:v>
                </c:pt>
                <c:pt idx="749">
                  <c:v>7.5981999999999994</c:v>
                </c:pt>
                <c:pt idx="750">
                  <c:v>7.6081976000000004</c:v>
                </c:pt>
                <c:pt idx="751">
                  <c:v>7.6181951999999997</c:v>
                </c:pt>
                <c:pt idx="752">
                  <c:v>7.6281927999999999</c:v>
                </c:pt>
                <c:pt idx="753">
                  <c:v>7.6381904</c:v>
                </c:pt>
                <c:pt idx="754">
                  <c:v>7.6481879999999993</c:v>
                </c:pt>
                <c:pt idx="755">
                  <c:v>7.6581855999999995</c:v>
                </c:pt>
                <c:pt idx="756">
                  <c:v>7.6681831999999996</c:v>
                </c:pt>
                <c:pt idx="757">
                  <c:v>7.6781807999999998</c:v>
                </c:pt>
                <c:pt idx="758">
                  <c:v>7.6881783999999991</c:v>
                </c:pt>
                <c:pt idx="759">
                  <c:v>7.6981760000000001</c:v>
                </c:pt>
                <c:pt idx="760">
                  <c:v>7.7081735999999994</c:v>
                </c:pt>
                <c:pt idx="761">
                  <c:v>7.7181711999999996</c:v>
                </c:pt>
                <c:pt idx="762">
                  <c:v>7.7281687999999997</c:v>
                </c:pt>
                <c:pt idx="763">
                  <c:v>7.7381663999999999</c:v>
                </c:pt>
                <c:pt idx="764">
                  <c:v>7.7481639999999992</c:v>
                </c:pt>
                <c:pt idx="765">
                  <c:v>7.7581616000000002</c:v>
                </c:pt>
                <c:pt idx="766">
                  <c:v>7.7681591999999995</c:v>
                </c:pt>
                <c:pt idx="767">
                  <c:v>7.7781568000000005</c:v>
                </c:pt>
                <c:pt idx="768">
                  <c:v>7.7881543999999998</c:v>
                </c:pt>
                <c:pt idx="769">
                  <c:v>7.798152</c:v>
                </c:pt>
                <c:pt idx="770">
                  <c:v>7.8081496000000001</c:v>
                </c:pt>
                <c:pt idx="771">
                  <c:v>7.8181472000000003</c:v>
                </c:pt>
                <c:pt idx="772">
                  <c:v>7.8281447999999996</c:v>
                </c:pt>
                <c:pt idx="773">
                  <c:v>7.8381424000000006</c:v>
                </c:pt>
                <c:pt idx="774">
                  <c:v>7.8481399999999999</c:v>
                </c:pt>
                <c:pt idx="775">
                  <c:v>7.8581376000000001</c:v>
                </c:pt>
                <c:pt idx="776">
                  <c:v>7.8681352000000002</c:v>
                </c:pt>
                <c:pt idx="777">
                  <c:v>7.8781328000000004</c:v>
                </c:pt>
                <c:pt idx="778">
                  <c:v>7.8881303999999997</c:v>
                </c:pt>
                <c:pt idx="779">
                  <c:v>7.8981279999999998</c:v>
                </c:pt>
                <c:pt idx="780">
                  <c:v>7.9081256</c:v>
                </c:pt>
                <c:pt idx="781">
                  <c:v>7.9181231999999993</c:v>
                </c:pt>
                <c:pt idx="782">
                  <c:v>7.9281208000000003</c:v>
                </c:pt>
                <c:pt idx="783">
                  <c:v>7.9381183999999996</c:v>
                </c:pt>
                <c:pt idx="784">
                  <c:v>7.9481159999999997</c:v>
                </c:pt>
                <c:pt idx="785">
                  <c:v>7.9581135999999999</c:v>
                </c:pt>
                <c:pt idx="786">
                  <c:v>7.9681112000000001</c:v>
                </c:pt>
                <c:pt idx="787">
                  <c:v>7.9781087999999993</c:v>
                </c:pt>
                <c:pt idx="788">
                  <c:v>7.9881064000000004</c:v>
                </c:pt>
                <c:pt idx="789">
                  <c:v>7.9981039999999997</c:v>
                </c:pt>
                <c:pt idx="790">
                  <c:v>8.0081015999999998</c:v>
                </c:pt>
                <c:pt idx="791">
                  <c:v>8.0180992</c:v>
                </c:pt>
                <c:pt idx="792">
                  <c:v>8.0280968000000001</c:v>
                </c:pt>
                <c:pt idx="793">
                  <c:v>8.0380944000000003</c:v>
                </c:pt>
                <c:pt idx="794">
                  <c:v>8.0480920000000005</c:v>
                </c:pt>
                <c:pt idx="795">
                  <c:v>8.0580896000000006</c:v>
                </c:pt>
                <c:pt idx="796">
                  <c:v>8.0680872000000008</c:v>
                </c:pt>
                <c:pt idx="797">
                  <c:v>8.078084800000001</c:v>
                </c:pt>
                <c:pt idx="798">
                  <c:v>8.0880824000000011</c:v>
                </c:pt>
                <c:pt idx="799">
                  <c:v>8.0980799999999995</c:v>
                </c:pt>
                <c:pt idx="800">
                  <c:v>8.1080775999999997</c:v>
                </c:pt>
                <c:pt idx="801">
                  <c:v>8.1180751999999998</c:v>
                </c:pt>
                <c:pt idx="802">
                  <c:v>8.1280728</c:v>
                </c:pt>
                <c:pt idx="803">
                  <c:v>8.1380704000000001</c:v>
                </c:pt>
                <c:pt idx="804">
                  <c:v>8.1480680000000003</c:v>
                </c:pt>
                <c:pt idx="805">
                  <c:v>8.1580655999999987</c:v>
                </c:pt>
                <c:pt idx="806">
                  <c:v>8.1680632000000006</c:v>
                </c:pt>
                <c:pt idx="807">
                  <c:v>8.178060799999999</c:v>
                </c:pt>
                <c:pt idx="808">
                  <c:v>8.1880583999999992</c:v>
                </c:pt>
                <c:pt idx="809">
                  <c:v>8.1980559999999993</c:v>
                </c:pt>
                <c:pt idx="810">
                  <c:v>8.2080535999999995</c:v>
                </c:pt>
                <c:pt idx="811">
                  <c:v>8.2180511999999997</c:v>
                </c:pt>
                <c:pt idx="812">
                  <c:v>8.2280487999999998</c:v>
                </c:pt>
                <c:pt idx="813">
                  <c:v>8.2380464</c:v>
                </c:pt>
                <c:pt idx="814">
                  <c:v>8.2480440000000002</c:v>
                </c:pt>
                <c:pt idx="815">
                  <c:v>8.2580416000000003</c:v>
                </c:pt>
                <c:pt idx="816">
                  <c:v>8.2680392000000005</c:v>
                </c:pt>
                <c:pt idx="817">
                  <c:v>8.2780367999999989</c:v>
                </c:pt>
                <c:pt idx="818">
                  <c:v>8.2880344000000008</c:v>
                </c:pt>
                <c:pt idx="819">
                  <c:v>8.298032000000001</c:v>
                </c:pt>
                <c:pt idx="820">
                  <c:v>8.3080295999999993</c:v>
                </c:pt>
                <c:pt idx="821">
                  <c:v>8.3180271999999995</c:v>
                </c:pt>
                <c:pt idx="822">
                  <c:v>8.3280248000000014</c:v>
                </c:pt>
                <c:pt idx="823">
                  <c:v>8.3380223999999998</c:v>
                </c:pt>
                <c:pt idx="824">
                  <c:v>8.34802</c:v>
                </c:pt>
                <c:pt idx="825">
                  <c:v>8.3580176000000002</c:v>
                </c:pt>
                <c:pt idx="826">
                  <c:v>8.3680152000000003</c:v>
                </c:pt>
                <c:pt idx="827">
                  <c:v>8.3780128000000005</c:v>
                </c:pt>
                <c:pt idx="828">
                  <c:v>8.3880104000000006</c:v>
                </c:pt>
                <c:pt idx="829">
                  <c:v>8.398007999999999</c:v>
                </c:pt>
                <c:pt idx="830">
                  <c:v>8.4080055999999992</c:v>
                </c:pt>
                <c:pt idx="831">
                  <c:v>8.4180032000000011</c:v>
                </c:pt>
                <c:pt idx="832">
                  <c:v>8.4280007999999995</c:v>
                </c:pt>
                <c:pt idx="833">
                  <c:v>8.4379983999999997</c:v>
                </c:pt>
                <c:pt idx="834">
                  <c:v>8.4479959999999998</c:v>
                </c:pt>
                <c:pt idx="835">
                  <c:v>8.4579936</c:v>
                </c:pt>
                <c:pt idx="836">
                  <c:v>8.4679912000000002</c:v>
                </c:pt>
                <c:pt idx="837">
                  <c:v>8.4779888000000003</c:v>
                </c:pt>
                <c:pt idx="838">
                  <c:v>8.4879863999999987</c:v>
                </c:pt>
                <c:pt idx="839">
                  <c:v>8.4979840000000006</c:v>
                </c:pt>
                <c:pt idx="840">
                  <c:v>8.5079816000000008</c:v>
                </c:pt>
                <c:pt idx="841">
                  <c:v>8.5179791999999992</c:v>
                </c:pt>
                <c:pt idx="842">
                  <c:v>8.5279767999999994</c:v>
                </c:pt>
                <c:pt idx="843">
                  <c:v>8.5379744000000013</c:v>
                </c:pt>
                <c:pt idx="844">
                  <c:v>8.5479719999999997</c:v>
                </c:pt>
                <c:pt idx="845">
                  <c:v>8.5579695999999998</c:v>
                </c:pt>
                <c:pt idx="846">
                  <c:v>8.5679672</c:v>
                </c:pt>
                <c:pt idx="847">
                  <c:v>8.5779648000000002</c:v>
                </c:pt>
                <c:pt idx="848">
                  <c:v>8.5879624000000003</c:v>
                </c:pt>
                <c:pt idx="849">
                  <c:v>8.5979600000000005</c:v>
                </c:pt>
                <c:pt idx="850">
                  <c:v>8.6079575999999989</c:v>
                </c:pt>
                <c:pt idx="851">
                  <c:v>8.6179552000000008</c:v>
                </c:pt>
                <c:pt idx="852">
                  <c:v>8.627952800000001</c:v>
                </c:pt>
                <c:pt idx="853">
                  <c:v>8.6379503999999994</c:v>
                </c:pt>
                <c:pt idx="854">
                  <c:v>8.6479479999999995</c:v>
                </c:pt>
                <c:pt idx="855">
                  <c:v>8.6579455999999997</c:v>
                </c:pt>
                <c:pt idx="856">
                  <c:v>8.6679431999999998</c:v>
                </c:pt>
                <c:pt idx="857">
                  <c:v>8.6779408</c:v>
                </c:pt>
                <c:pt idx="858">
                  <c:v>8.6879384000000002</c:v>
                </c:pt>
                <c:pt idx="859">
                  <c:v>8.6979359999999986</c:v>
                </c:pt>
                <c:pt idx="860">
                  <c:v>8.7079336000000005</c:v>
                </c:pt>
                <c:pt idx="861">
                  <c:v>8.7179312000000007</c:v>
                </c:pt>
                <c:pt idx="862">
                  <c:v>8.727928799999999</c:v>
                </c:pt>
                <c:pt idx="863">
                  <c:v>8.7379263999999992</c:v>
                </c:pt>
                <c:pt idx="864">
                  <c:v>8.7479240000000011</c:v>
                </c:pt>
                <c:pt idx="865">
                  <c:v>8.7579215999999995</c:v>
                </c:pt>
                <c:pt idx="866">
                  <c:v>8.7679191999999997</c:v>
                </c:pt>
                <c:pt idx="867">
                  <c:v>8.7779167999999999</c:v>
                </c:pt>
                <c:pt idx="868">
                  <c:v>8.7879144</c:v>
                </c:pt>
                <c:pt idx="869">
                  <c:v>8.7979120000000002</c:v>
                </c:pt>
                <c:pt idx="870">
                  <c:v>8.8079096000000003</c:v>
                </c:pt>
                <c:pt idx="871">
                  <c:v>8.8179071999999987</c:v>
                </c:pt>
                <c:pt idx="872">
                  <c:v>8.8279048000000007</c:v>
                </c:pt>
                <c:pt idx="873">
                  <c:v>8.8379024000000008</c:v>
                </c:pt>
                <c:pt idx="874">
                  <c:v>8.8478999999999992</c:v>
                </c:pt>
                <c:pt idx="875">
                  <c:v>8.8578975999999994</c:v>
                </c:pt>
                <c:pt idx="876">
                  <c:v>8.8678952000000013</c:v>
                </c:pt>
                <c:pt idx="877">
                  <c:v>8.8778927999999997</c:v>
                </c:pt>
                <c:pt idx="878">
                  <c:v>8.8878903999999999</c:v>
                </c:pt>
                <c:pt idx="879">
                  <c:v>8.897888</c:v>
                </c:pt>
                <c:pt idx="880">
                  <c:v>8.9078855999999984</c:v>
                </c:pt>
                <c:pt idx="881">
                  <c:v>8.9178832000000003</c:v>
                </c:pt>
                <c:pt idx="882">
                  <c:v>8.9278808000000005</c:v>
                </c:pt>
                <c:pt idx="883">
                  <c:v>8.9378783999999989</c:v>
                </c:pt>
                <c:pt idx="884">
                  <c:v>8.9478759999999991</c:v>
                </c:pt>
                <c:pt idx="885">
                  <c:v>8.957873600000001</c:v>
                </c:pt>
                <c:pt idx="886">
                  <c:v>8.9678711999999994</c:v>
                </c:pt>
                <c:pt idx="887">
                  <c:v>8.9778687999999995</c:v>
                </c:pt>
                <c:pt idx="888">
                  <c:v>8.9878663999999997</c:v>
                </c:pt>
                <c:pt idx="889">
                  <c:v>8.9978639999999999</c:v>
                </c:pt>
                <c:pt idx="890">
                  <c:v>9.0078616</c:v>
                </c:pt>
                <c:pt idx="891">
                  <c:v>9.0178592000000002</c:v>
                </c:pt>
                <c:pt idx="892">
                  <c:v>9.0278567999999986</c:v>
                </c:pt>
                <c:pt idx="893">
                  <c:v>9.0378544000000005</c:v>
                </c:pt>
                <c:pt idx="894">
                  <c:v>9.0478520000000007</c:v>
                </c:pt>
                <c:pt idx="895">
                  <c:v>9.0578495999999991</c:v>
                </c:pt>
                <c:pt idx="896">
                  <c:v>9.0678471999999992</c:v>
                </c:pt>
                <c:pt idx="897">
                  <c:v>9.0778448000000012</c:v>
                </c:pt>
                <c:pt idx="898">
                  <c:v>9.0878423999999995</c:v>
                </c:pt>
                <c:pt idx="899">
                  <c:v>9.0978399999999997</c:v>
                </c:pt>
                <c:pt idx="900">
                  <c:v>9.1078375999999999</c:v>
                </c:pt>
                <c:pt idx="901">
                  <c:v>9.1178352</c:v>
                </c:pt>
                <c:pt idx="902">
                  <c:v>9.1278328000000002</c:v>
                </c:pt>
                <c:pt idx="903">
                  <c:v>9.1378304000000004</c:v>
                </c:pt>
                <c:pt idx="904">
                  <c:v>9.1478279999999987</c:v>
                </c:pt>
                <c:pt idx="905">
                  <c:v>9.1578255999999989</c:v>
                </c:pt>
                <c:pt idx="906">
                  <c:v>9.1678232000000008</c:v>
                </c:pt>
                <c:pt idx="907">
                  <c:v>9.1778207999999992</c:v>
                </c:pt>
                <c:pt idx="908">
                  <c:v>9.1878183999999994</c:v>
                </c:pt>
                <c:pt idx="909">
                  <c:v>9.1978159999999995</c:v>
                </c:pt>
                <c:pt idx="910">
                  <c:v>9.2078135999999997</c:v>
                </c:pt>
                <c:pt idx="911">
                  <c:v>9.2178111999999999</c:v>
                </c:pt>
                <c:pt idx="912">
                  <c:v>9.2278088</c:v>
                </c:pt>
                <c:pt idx="913">
                  <c:v>9.2378063999999984</c:v>
                </c:pt>
                <c:pt idx="914">
                  <c:v>9.2478040000000004</c:v>
                </c:pt>
                <c:pt idx="915">
                  <c:v>9.2578016000000005</c:v>
                </c:pt>
                <c:pt idx="916">
                  <c:v>9.2677991999999989</c:v>
                </c:pt>
                <c:pt idx="917">
                  <c:v>9.2777967999999991</c:v>
                </c:pt>
                <c:pt idx="918">
                  <c:v>9.287794400000001</c:v>
                </c:pt>
                <c:pt idx="919">
                  <c:v>9.2977919999999994</c:v>
                </c:pt>
                <c:pt idx="920">
                  <c:v>9.3077895999999996</c:v>
                </c:pt>
                <c:pt idx="921">
                  <c:v>9.3177871999999997</c:v>
                </c:pt>
                <c:pt idx="922">
                  <c:v>9.3277847999999999</c:v>
                </c:pt>
                <c:pt idx="923">
                  <c:v>9.3377824</c:v>
                </c:pt>
                <c:pt idx="924">
                  <c:v>9.3477800000000002</c:v>
                </c:pt>
                <c:pt idx="925">
                  <c:v>9.3577775999999986</c:v>
                </c:pt>
                <c:pt idx="926">
                  <c:v>9.3677752000000005</c:v>
                </c:pt>
                <c:pt idx="927">
                  <c:v>9.3777728000000007</c:v>
                </c:pt>
                <c:pt idx="928">
                  <c:v>9.3877703999999991</c:v>
                </c:pt>
                <c:pt idx="929">
                  <c:v>9.3977679999999992</c:v>
                </c:pt>
                <c:pt idx="930">
                  <c:v>9.4077655999999994</c:v>
                </c:pt>
                <c:pt idx="931">
                  <c:v>9.4177631999999996</c:v>
                </c:pt>
                <c:pt idx="932">
                  <c:v>9.4277607999999997</c:v>
                </c:pt>
                <c:pt idx="933">
                  <c:v>9.4377583999999999</c:v>
                </c:pt>
                <c:pt idx="934">
                  <c:v>9.4477559999999983</c:v>
                </c:pt>
                <c:pt idx="935">
                  <c:v>9.4577536000000002</c:v>
                </c:pt>
                <c:pt idx="936">
                  <c:v>9.4677512000000004</c:v>
                </c:pt>
                <c:pt idx="937">
                  <c:v>9.4777487999999988</c:v>
                </c:pt>
                <c:pt idx="938">
                  <c:v>9.4877463999999989</c:v>
                </c:pt>
                <c:pt idx="939">
                  <c:v>9.4977440000000009</c:v>
                </c:pt>
                <c:pt idx="940">
                  <c:v>9.5077415999999992</c:v>
                </c:pt>
                <c:pt idx="941">
                  <c:v>9.5177391999999994</c:v>
                </c:pt>
                <c:pt idx="942">
                  <c:v>9.5277367999999996</c:v>
                </c:pt>
                <c:pt idx="943">
                  <c:v>9.5377343999999997</c:v>
                </c:pt>
                <c:pt idx="944">
                  <c:v>9.5477319999999999</c:v>
                </c:pt>
                <c:pt idx="945">
                  <c:v>9.5577296</c:v>
                </c:pt>
                <c:pt idx="946">
                  <c:v>9.5677271999999984</c:v>
                </c:pt>
                <c:pt idx="947">
                  <c:v>9.5777248000000004</c:v>
                </c:pt>
                <c:pt idx="948">
                  <c:v>9.5877224000000005</c:v>
                </c:pt>
                <c:pt idx="949">
                  <c:v>9.5977199999999989</c:v>
                </c:pt>
                <c:pt idx="950">
                  <c:v>9.6077175999999991</c:v>
                </c:pt>
                <c:pt idx="951">
                  <c:v>9.617715200000001</c:v>
                </c:pt>
                <c:pt idx="952">
                  <c:v>9.6277128000000012</c:v>
                </c:pt>
                <c:pt idx="953">
                  <c:v>9.6377103999999996</c:v>
                </c:pt>
                <c:pt idx="954">
                  <c:v>9.6477079999999997</c:v>
                </c:pt>
                <c:pt idx="955">
                  <c:v>9.6577056000000017</c:v>
                </c:pt>
                <c:pt idx="956">
                  <c:v>9.6677032000000001</c:v>
                </c:pt>
                <c:pt idx="957">
                  <c:v>9.6777008000000002</c:v>
                </c:pt>
                <c:pt idx="958">
                  <c:v>9.6876984000000004</c:v>
                </c:pt>
                <c:pt idx="959">
                  <c:v>9.6976959999999988</c:v>
                </c:pt>
                <c:pt idx="960">
                  <c:v>9.7076936000000007</c:v>
                </c:pt>
                <c:pt idx="961">
                  <c:v>9.7176912000000009</c:v>
                </c:pt>
                <c:pt idx="962">
                  <c:v>9.7276887999999992</c:v>
                </c:pt>
                <c:pt idx="963">
                  <c:v>9.7376863999999994</c:v>
                </c:pt>
                <c:pt idx="964">
                  <c:v>9.7476840000000013</c:v>
                </c:pt>
                <c:pt idx="965">
                  <c:v>9.7576815999999997</c:v>
                </c:pt>
                <c:pt idx="966">
                  <c:v>9.7676791999999999</c:v>
                </c:pt>
                <c:pt idx="967">
                  <c:v>9.7776768000000001</c:v>
                </c:pt>
                <c:pt idx="968">
                  <c:v>9.7876744000000002</c:v>
                </c:pt>
                <c:pt idx="969">
                  <c:v>9.7976720000000004</c:v>
                </c:pt>
                <c:pt idx="970">
                  <c:v>9.8076696000000005</c:v>
                </c:pt>
                <c:pt idx="971">
                  <c:v>9.8176671999999989</c:v>
                </c:pt>
                <c:pt idx="972">
                  <c:v>9.8276648000000009</c:v>
                </c:pt>
                <c:pt idx="973">
                  <c:v>9.837662400000001</c:v>
                </c:pt>
                <c:pt idx="974">
                  <c:v>9.8476599999999994</c:v>
                </c:pt>
                <c:pt idx="975">
                  <c:v>9.8576575999999996</c:v>
                </c:pt>
                <c:pt idx="976">
                  <c:v>9.8676552000000015</c:v>
                </c:pt>
                <c:pt idx="977">
                  <c:v>9.8776527999999999</c:v>
                </c:pt>
                <c:pt idx="978">
                  <c:v>9.8876504000000001</c:v>
                </c:pt>
                <c:pt idx="979">
                  <c:v>9.8976480000000002</c:v>
                </c:pt>
                <c:pt idx="980">
                  <c:v>9.9076455999999986</c:v>
                </c:pt>
                <c:pt idx="981">
                  <c:v>9.9176432000000005</c:v>
                </c:pt>
                <c:pt idx="982">
                  <c:v>9.9276408000000007</c:v>
                </c:pt>
                <c:pt idx="983">
                  <c:v>9.9376383999999991</c:v>
                </c:pt>
                <c:pt idx="984">
                  <c:v>9.9476359999999993</c:v>
                </c:pt>
                <c:pt idx="985">
                  <c:v>9.9576336000000012</c:v>
                </c:pt>
                <c:pt idx="986">
                  <c:v>9.9676311999999996</c:v>
                </c:pt>
                <c:pt idx="987">
                  <c:v>9.9776287999999997</c:v>
                </c:pt>
                <c:pt idx="988">
                  <c:v>9.9876263999999999</c:v>
                </c:pt>
                <c:pt idx="989">
                  <c:v>9.9976240000000001</c:v>
                </c:pt>
                <c:pt idx="990">
                  <c:v>10.0076216</c:v>
                </c:pt>
                <c:pt idx="991">
                  <c:v>10.0176192</c:v>
                </c:pt>
                <c:pt idx="992">
                  <c:v>10.027616799999999</c:v>
                </c:pt>
                <c:pt idx="993">
                  <c:v>10.037614400000001</c:v>
                </c:pt>
                <c:pt idx="994">
                  <c:v>10.047612000000001</c:v>
                </c:pt>
                <c:pt idx="995">
                  <c:v>10.057609599999999</c:v>
                </c:pt>
                <c:pt idx="996">
                  <c:v>10.067607199999999</c:v>
                </c:pt>
                <c:pt idx="997">
                  <c:v>10.077604800000001</c:v>
                </c:pt>
                <c:pt idx="998">
                  <c:v>10.0876024</c:v>
                </c:pt>
                <c:pt idx="999">
                  <c:v>10.0976</c:v>
                </c:pt>
                <c:pt idx="1000">
                  <c:v>10.1075976</c:v>
                </c:pt>
                <c:pt idx="1001">
                  <c:v>10.1175952</c:v>
                </c:pt>
                <c:pt idx="1002">
                  <c:v>10.1275928</c:v>
                </c:pt>
                <c:pt idx="1003">
                  <c:v>10.137590400000001</c:v>
                </c:pt>
                <c:pt idx="1004">
                  <c:v>10.147587999999999</c:v>
                </c:pt>
                <c:pt idx="1005">
                  <c:v>10.157585599999999</c:v>
                </c:pt>
                <c:pt idx="1006">
                  <c:v>10.167583200000001</c:v>
                </c:pt>
                <c:pt idx="1007">
                  <c:v>10.177580799999999</c:v>
                </c:pt>
                <c:pt idx="1008">
                  <c:v>10.1875784</c:v>
                </c:pt>
                <c:pt idx="1009">
                  <c:v>10.197576</c:v>
                </c:pt>
                <c:pt idx="1010">
                  <c:v>10.2075736</c:v>
                </c:pt>
                <c:pt idx="1011">
                  <c:v>10.2175712</c:v>
                </c:pt>
                <c:pt idx="1012">
                  <c:v>10.2275688</c:v>
                </c:pt>
                <c:pt idx="1013">
                  <c:v>10.237566399999999</c:v>
                </c:pt>
                <c:pt idx="1014">
                  <c:v>10.247564000000001</c:v>
                </c:pt>
                <c:pt idx="1015">
                  <c:v>10.257561600000001</c:v>
                </c:pt>
                <c:pt idx="1016">
                  <c:v>10.267559199999999</c:v>
                </c:pt>
                <c:pt idx="1017">
                  <c:v>10.277556799999999</c:v>
                </c:pt>
                <c:pt idx="1018">
                  <c:v>10.287554400000001</c:v>
                </c:pt>
                <c:pt idx="1019">
                  <c:v>10.297552</c:v>
                </c:pt>
                <c:pt idx="1020">
                  <c:v>10.3075496</c:v>
                </c:pt>
                <c:pt idx="1021">
                  <c:v>10.3175472</c:v>
                </c:pt>
                <c:pt idx="1022">
                  <c:v>10.3275448</c:v>
                </c:pt>
                <c:pt idx="1023">
                  <c:v>10.3375424</c:v>
                </c:pt>
                <c:pt idx="1024">
                  <c:v>10.34754</c:v>
                </c:pt>
                <c:pt idx="1025">
                  <c:v>10.357537599999999</c:v>
                </c:pt>
                <c:pt idx="1026">
                  <c:v>10.367535200000001</c:v>
                </c:pt>
                <c:pt idx="1027">
                  <c:v>10.377532800000001</c:v>
                </c:pt>
                <c:pt idx="1028">
                  <c:v>10.387530399999999</c:v>
                </c:pt>
                <c:pt idx="1029">
                  <c:v>10.397527999999999</c:v>
                </c:pt>
                <c:pt idx="1030">
                  <c:v>10.407525600000001</c:v>
                </c:pt>
                <c:pt idx="1031">
                  <c:v>10.4175232</c:v>
                </c:pt>
                <c:pt idx="1032">
                  <c:v>10.4275208</c:v>
                </c:pt>
                <c:pt idx="1033">
                  <c:v>10.4375184</c:v>
                </c:pt>
                <c:pt idx="1034">
                  <c:v>10.447515999999998</c:v>
                </c:pt>
                <c:pt idx="1035">
                  <c:v>10.4575136</c:v>
                </c:pt>
                <c:pt idx="1036">
                  <c:v>10.467511200000001</c:v>
                </c:pt>
                <c:pt idx="1037">
                  <c:v>10.477508799999999</c:v>
                </c:pt>
                <c:pt idx="1038">
                  <c:v>10.487506399999999</c:v>
                </c:pt>
                <c:pt idx="1039">
                  <c:v>10.497504000000001</c:v>
                </c:pt>
                <c:pt idx="1040">
                  <c:v>10.507501599999999</c:v>
                </c:pt>
                <c:pt idx="1041">
                  <c:v>10.5174992</c:v>
                </c:pt>
                <c:pt idx="1042">
                  <c:v>10.5274968</c:v>
                </c:pt>
                <c:pt idx="1043">
                  <c:v>10.5374944</c:v>
                </c:pt>
                <c:pt idx="1044">
                  <c:v>10.547492</c:v>
                </c:pt>
                <c:pt idx="1045">
                  <c:v>10.5574896</c:v>
                </c:pt>
                <c:pt idx="1046">
                  <c:v>10.567487199999999</c:v>
                </c:pt>
                <c:pt idx="1047">
                  <c:v>10.577484800000001</c:v>
                </c:pt>
                <c:pt idx="1048">
                  <c:v>10.587482400000001</c:v>
                </c:pt>
                <c:pt idx="1049">
                  <c:v>10.597479999999999</c:v>
                </c:pt>
                <c:pt idx="1050">
                  <c:v>10.607477599999999</c:v>
                </c:pt>
                <c:pt idx="1051">
                  <c:v>10.617475200000001</c:v>
                </c:pt>
                <c:pt idx="1052">
                  <c:v>10.6274728</c:v>
                </c:pt>
                <c:pt idx="1053">
                  <c:v>10.6374704</c:v>
                </c:pt>
                <c:pt idx="1054">
                  <c:v>10.647468</c:v>
                </c:pt>
                <c:pt idx="1055">
                  <c:v>10.657465599999998</c:v>
                </c:pt>
                <c:pt idx="1056">
                  <c:v>10.6674632</c:v>
                </c:pt>
                <c:pt idx="1057">
                  <c:v>10.6774608</c:v>
                </c:pt>
                <c:pt idx="1058">
                  <c:v>10.687458399999999</c:v>
                </c:pt>
                <c:pt idx="1059">
                  <c:v>10.697455999999999</c:v>
                </c:pt>
                <c:pt idx="1060">
                  <c:v>10.707453600000001</c:v>
                </c:pt>
                <c:pt idx="1061">
                  <c:v>10.717451199999999</c:v>
                </c:pt>
                <c:pt idx="1062">
                  <c:v>10.727448799999999</c:v>
                </c:pt>
                <c:pt idx="1063">
                  <c:v>10.7374464</c:v>
                </c:pt>
                <c:pt idx="1064">
                  <c:v>10.747444</c:v>
                </c:pt>
                <c:pt idx="1065">
                  <c:v>10.7574416</c:v>
                </c:pt>
                <c:pt idx="1066">
                  <c:v>10.7674392</c:v>
                </c:pt>
                <c:pt idx="1067">
                  <c:v>10.777436799999998</c:v>
                </c:pt>
                <c:pt idx="1068">
                  <c:v>10.7874344</c:v>
                </c:pt>
                <c:pt idx="1069">
                  <c:v>10.797432000000001</c:v>
                </c:pt>
                <c:pt idx="1070">
                  <c:v>10.807429599999999</c:v>
                </c:pt>
                <c:pt idx="1071">
                  <c:v>10.817427199999999</c:v>
                </c:pt>
                <c:pt idx="1072">
                  <c:v>10.827424800000001</c:v>
                </c:pt>
                <c:pt idx="1073">
                  <c:v>10.837422399999999</c:v>
                </c:pt>
                <c:pt idx="1074">
                  <c:v>10.84742</c:v>
                </c:pt>
                <c:pt idx="1075">
                  <c:v>10.8574176</c:v>
                </c:pt>
                <c:pt idx="1076">
                  <c:v>10.8674152</c:v>
                </c:pt>
                <c:pt idx="1077">
                  <c:v>10.8774128</c:v>
                </c:pt>
                <c:pt idx="1078">
                  <c:v>10.8874104</c:v>
                </c:pt>
                <c:pt idx="1079">
                  <c:v>10.897407999999999</c:v>
                </c:pt>
                <c:pt idx="1080">
                  <c:v>10.907405599999999</c:v>
                </c:pt>
                <c:pt idx="1081">
                  <c:v>10.917403200000001</c:v>
                </c:pt>
                <c:pt idx="1082">
                  <c:v>10.927400799999999</c:v>
                </c:pt>
                <c:pt idx="1083">
                  <c:v>10.937398399999999</c:v>
                </c:pt>
                <c:pt idx="1084">
                  <c:v>10.947395999999999</c:v>
                </c:pt>
                <c:pt idx="1085">
                  <c:v>10.9573936</c:v>
                </c:pt>
                <c:pt idx="1086">
                  <c:v>10.9673912</c:v>
                </c:pt>
                <c:pt idx="1087">
                  <c:v>10.9773888</c:v>
                </c:pt>
                <c:pt idx="1088">
                  <c:v>10.987386399999998</c:v>
                </c:pt>
                <c:pt idx="1089">
                  <c:v>10.997384</c:v>
                </c:pt>
                <c:pt idx="1090">
                  <c:v>11.0073816</c:v>
                </c:pt>
                <c:pt idx="1091">
                  <c:v>11.017379199999999</c:v>
                </c:pt>
                <c:pt idx="1092">
                  <c:v>11.027376799999999</c:v>
                </c:pt>
                <c:pt idx="1093">
                  <c:v>11.037374400000001</c:v>
                </c:pt>
                <c:pt idx="1094">
                  <c:v>11.047371999999999</c:v>
                </c:pt>
                <c:pt idx="1095">
                  <c:v>11.057369599999999</c:v>
                </c:pt>
                <c:pt idx="1096">
                  <c:v>11.0673672</c:v>
                </c:pt>
                <c:pt idx="1097">
                  <c:v>11.077364800000002</c:v>
                </c:pt>
                <c:pt idx="1098">
                  <c:v>11.0873624</c:v>
                </c:pt>
                <c:pt idx="1099">
                  <c:v>11.09736</c:v>
                </c:pt>
                <c:pt idx="1100">
                  <c:v>11.1073576</c:v>
                </c:pt>
                <c:pt idx="1101">
                  <c:v>11.1173552</c:v>
                </c:pt>
                <c:pt idx="1102">
                  <c:v>11.127352800000001</c:v>
                </c:pt>
                <c:pt idx="1103">
                  <c:v>11.137350400000001</c:v>
                </c:pt>
                <c:pt idx="1104">
                  <c:v>11.147347999999999</c:v>
                </c:pt>
                <c:pt idx="1105">
                  <c:v>11.157345600000001</c:v>
                </c:pt>
                <c:pt idx="1106">
                  <c:v>11.167343200000001</c:v>
                </c:pt>
                <c:pt idx="1107">
                  <c:v>11.1773408</c:v>
                </c:pt>
                <c:pt idx="1108">
                  <c:v>11.1873384</c:v>
                </c:pt>
                <c:pt idx="1109">
                  <c:v>11.197336</c:v>
                </c:pt>
                <c:pt idx="1110">
                  <c:v>11.2073336</c:v>
                </c:pt>
                <c:pt idx="1111">
                  <c:v>11.2173312</c:v>
                </c:pt>
                <c:pt idx="1112">
                  <c:v>11.2273288</c:v>
                </c:pt>
                <c:pt idx="1113">
                  <c:v>11.237326399999999</c:v>
                </c:pt>
                <c:pt idx="1114">
                  <c:v>11.247324000000001</c:v>
                </c:pt>
                <c:pt idx="1115">
                  <c:v>11.257321600000001</c:v>
                </c:pt>
                <c:pt idx="1116">
                  <c:v>11.267319199999999</c:v>
                </c:pt>
                <c:pt idx="1117">
                  <c:v>11.277316799999999</c:v>
                </c:pt>
                <c:pt idx="1118">
                  <c:v>11.287314400000001</c:v>
                </c:pt>
                <c:pt idx="1119">
                  <c:v>11.297312</c:v>
                </c:pt>
                <c:pt idx="1120">
                  <c:v>11.3073096</c:v>
                </c:pt>
                <c:pt idx="1121">
                  <c:v>11.3173072</c:v>
                </c:pt>
                <c:pt idx="1122">
                  <c:v>11.3273048</c:v>
                </c:pt>
                <c:pt idx="1123">
                  <c:v>11.3373024</c:v>
                </c:pt>
                <c:pt idx="1124">
                  <c:v>11.347300000000001</c:v>
                </c:pt>
                <c:pt idx="1125">
                  <c:v>11.357297599999999</c:v>
                </c:pt>
                <c:pt idx="1126">
                  <c:v>11.367295200000001</c:v>
                </c:pt>
                <c:pt idx="1127">
                  <c:v>11.377292800000001</c:v>
                </c:pt>
                <c:pt idx="1128">
                  <c:v>11.387290399999999</c:v>
                </c:pt>
                <c:pt idx="1129">
                  <c:v>11.397288</c:v>
                </c:pt>
                <c:pt idx="1130">
                  <c:v>11.407285600000002</c:v>
                </c:pt>
                <c:pt idx="1131">
                  <c:v>11.4172832</c:v>
                </c:pt>
                <c:pt idx="1132">
                  <c:v>11.4272808</c:v>
                </c:pt>
                <c:pt idx="1133">
                  <c:v>11.4372784</c:v>
                </c:pt>
                <c:pt idx="1134">
                  <c:v>11.447275999999999</c:v>
                </c:pt>
                <c:pt idx="1135">
                  <c:v>11.457273600000001</c:v>
                </c:pt>
                <c:pt idx="1136">
                  <c:v>11.467271200000001</c:v>
                </c:pt>
                <c:pt idx="1137">
                  <c:v>11.477268799999999</c:v>
                </c:pt>
                <c:pt idx="1138">
                  <c:v>11.487266399999999</c:v>
                </c:pt>
                <c:pt idx="1139">
                  <c:v>11.497264000000001</c:v>
                </c:pt>
                <c:pt idx="1140">
                  <c:v>11.5072616</c:v>
                </c:pt>
                <c:pt idx="1141">
                  <c:v>11.5172592</c:v>
                </c:pt>
                <c:pt idx="1142">
                  <c:v>11.5272568</c:v>
                </c:pt>
                <c:pt idx="1143">
                  <c:v>11.5372544</c:v>
                </c:pt>
                <c:pt idx="1144">
                  <c:v>11.547252</c:v>
                </c:pt>
                <c:pt idx="1145">
                  <c:v>11.5572496</c:v>
                </c:pt>
                <c:pt idx="1146">
                  <c:v>11.567247199999999</c:v>
                </c:pt>
                <c:pt idx="1147">
                  <c:v>11.577244800000001</c:v>
                </c:pt>
                <c:pt idx="1148">
                  <c:v>11.587242400000001</c:v>
                </c:pt>
                <c:pt idx="1149">
                  <c:v>11.597239999999999</c:v>
                </c:pt>
                <c:pt idx="1150">
                  <c:v>11.607237599999999</c:v>
                </c:pt>
                <c:pt idx="1151">
                  <c:v>11.617235200000001</c:v>
                </c:pt>
                <c:pt idx="1152">
                  <c:v>11.6272328</c:v>
                </c:pt>
                <c:pt idx="1153">
                  <c:v>11.6372304</c:v>
                </c:pt>
                <c:pt idx="1154">
                  <c:v>11.647228</c:v>
                </c:pt>
                <c:pt idx="1155">
                  <c:v>11.657225599999999</c:v>
                </c:pt>
                <c:pt idx="1156">
                  <c:v>11.6672232</c:v>
                </c:pt>
                <c:pt idx="1157">
                  <c:v>11.677220800000001</c:v>
                </c:pt>
                <c:pt idx="1158">
                  <c:v>11.687218399999999</c:v>
                </c:pt>
                <c:pt idx="1159">
                  <c:v>11.697215999999999</c:v>
                </c:pt>
                <c:pt idx="1160">
                  <c:v>11.707213600000001</c:v>
                </c:pt>
                <c:pt idx="1161">
                  <c:v>11.717211199999999</c:v>
                </c:pt>
                <c:pt idx="1162">
                  <c:v>11.7272088</c:v>
                </c:pt>
                <c:pt idx="1163">
                  <c:v>11.7372064</c:v>
                </c:pt>
                <c:pt idx="1164">
                  <c:v>11.747204</c:v>
                </c:pt>
                <c:pt idx="1165">
                  <c:v>11.7572016</c:v>
                </c:pt>
                <c:pt idx="1166">
                  <c:v>11.7671992</c:v>
                </c:pt>
                <c:pt idx="1167">
                  <c:v>11.777196799999999</c:v>
                </c:pt>
                <c:pt idx="1168">
                  <c:v>11.787194400000001</c:v>
                </c:pt>
                <c:pt idx="1169">
                  <c:v>11.797192000000001</c:v>
                </c:pt>
                <c:pt idx="1170">
                  <c:v>11.807189599999999</c:v>
                </c:pt>
                <c:pt idx="1171">
                  <c:v>11.817187199999999</c:v>
                </c:pt>
                <c:pt idx="1172">
                  <c:v>11.827184800000001</c:v>
                </c:pt>
                <c:pt idx="1173">
                  <c:v>11.8371824</c:v>
                </c:pt>
                <c:pt idx="1174">
                  <c:v>11.84718</c:v>
                </c:pt>
                <c:pt idx="1175">
                  <c:v>11.8571776</c:v>
                </c:pt>
                <c:pt idx="1176">
                  <c:v>11.8671752</c:v>
                </c:pt>
                <c:pt idx="1177">
                  <c:v>11.8771728</c:v>
                </c:pt>
                <c:pt idx="1178">
                  <c:v>11.8871704</c:v>
                </c:pt>
                <c:pt idx="1179">
                  <c:v>11.897167999999999</c:v>
                </c:pt>
                <c:pt idx="1180">
                  <c:v>11.907165600000001</c:v>
                </c:pt>
                <c:pt idx="1181">
                  <c:v>11.917163200000001</c:v>
                </c:pt>
                <c:pt idx="1182">
                  <c:v>11.927160799999999</c:v>
                </c:pt>
                <c:pt idx="1183">
                  <c:v>11.9371584</c:v>
                </c:pt>
                <c:pt idx="1184">
                  <c:v>11.947156</c:v>
                </c:pt>
                <c:pt idx="1185">
                  <c:v>11.9571536</c:v>
                </c:pt>
                <c:pt idx="1186">
                  <c:v>11.9671512</c:v>
                </c:pt>
                <c:pt idx="1187">
                  <c:v>11.9771488</c:v>
                </c:pt>
                <c:pt idx="1188">
                  <c:v>11.987146399999999</c:v>
                </c:pt>
                <c:pt idx="1189">
                  <c:v>11.997144</c:v>
                </c:pt>
                <c:pt idx="1190">
                  <c:v>12.007141600000001</c:v>
                </c:pt>
                <c:pt idx="1191">
                  <c:v>12.017139199999999</c:v>
                </c:pt>
                <c:pt idx="1192">
                  <c:v>12.027136799999999</c:v>
                </c:pt>
                <c:pt idx="1193">
                  <c:v>12.037134400000001</c:v>
                </c:pt>
                <c:pt idx="1194">
                  <c:v>12.047132</c:v>
                </c:pt>
                <c:pt idx="1195">
                  <c:v>12.0571296</c:v>
                </c:pt>
                <c:pt idx="1196">
                  <c:v>12.0671272</c:v>
                </c:pt>
                <c:pt idx="1197">
                  <c:v>12.0771248</c:v>
                </c:pt>
                <c:pt idx="1198">
                  <c:v>12.0871224</c:v>
                </c:pt>
                <c:pt idx="1199">
                  <c:v>12.09712</c:v>
                </c:pt>
                <c:pt idx="1200">
                  <c:v>12.107117599999999</c:v>
                </c:pt>
                <c:pt idx="1201">
                  <c:v>12.117115200000001</c:v>
                </c:pt>
                <c:pt idx="1202">
                  <c:v>12.127112800000001</c:v>
                </c:pt>
                <c:pt idx="1203">
                  <c:v>12.137110399999999</c:v>
                </c:pt>
                <c:pt idx="1204">
                  <c:v>12.147107999999999</c:v>
                </c:pt>
                <c:pt idx="1205">
                  <c:v>12.157105600000001</c:v>
                </c:pt>
                <c:pt idx="1206">
                  <c:v>12.1671032</c:v>
                </c:pt>
                <c:pt idx="1207">
                  <c:v>12.1771008</c:v>
                </c:pt>
                <c:pt idx="1208">
                  <c:v>12.1870984</c:v>
                </c:pt>
                <c:pt idx="1209">
                  <c:v>12.197095999999998</c:v>
                </c:pt>
                <c:pt idx="1210">
                  <c:v>12.2070936</c:v>
                </c:pt>
                <c:pt idx="1211">
                  <c:v>12.2170912</c:v>
                </c:pt>
                <c:pt idx="1212">
                  <c:v>12.227088799999999</c:v>
                </c:pt>
                <c:pt idx="1213">
                  <c:v>12.237086399999999</c:v>
                </c:pt>
                <c:pt idx="1214">
                  <c:v>12.247084000000001</c:v>
                </c:pt>
                <c:pt idx="1215">
                  <c:v>12.257081599999999</c:v>
                </c:pt>
                <c:pt idx="1216">
                  <c:v>12.2670792</c:v>
                </c:pt>
                <c:pt idx="1217">
                  <c:v>12.2770768</c:v>
                </c:pt>
                <c:pt idx="1218">
                  <c:v>12.2870744</c:v>
                </c:pt>
                <c:pt idx="1219">
                  <c:v>12.297072</c:v>
                </c:pt>
                <c:pt idx="1220">
                  <c:v>12.3070696</c:v>
                </c:pt>
                <c:pt idx="1221">
                  <c:v>12.317067199999999</c:v>
                </c:pt>
                <c:pt idx="1222">
                  <c:v>12.3270648</c:v>
                </c:pt>
                <c:pt idx="1223">
                  <c:v>12.337062400000001</c:v>
                </c:pt>
                <c:pt idx="1224">
                  <c:v>12.347059999999999</c:v>
                </c:pt>
                <c:pt idx="1225">
                  <c:v>12.357057599999999</c:v>
                </c:pt>
                <c:pt idx="1226">
                  <c:v>12.367055200000001</c:v>
                </c:pt>
                <c:pt idx="1227">
                  <c:v>12.3770528</c:v>
                </c:pt>
                <c:pt idx="1228">
                  <c:v>12.3870504</c:v>
                </c:pt>
                <c:pt idx="1229">
                  <c:v>12.397048</c:v>
                </c:pt>
                <c:pt idx="1230">
                  <c:v>12.407045599999998</c:v>
                </c:pt>
                <c:pt idx="1231">
                  <c:v>12.4170432</c:v>
                </c:pt>
                <c:pt idx="1232">
                  <c:v>12.4270408</c:v>
                </c:pt>
                <c:pt idx="1233">
                  <c:v>12.437038399999999</c:v>
                </c:pt>
                <c:pt idx="1234">
                  <c:v>12.447035999999999</c:v>
                </c:pt>
                <c:pt idx="1235">
                  <c:v>12.457033600000001</c:v>
                </c:pt>
                <c:pt idx="1236">
                  <c:v>12.467031199999999</c:v>
                </c:pt>
                <c:pt idx="1237">
                  <c:v>12.477028799999999</c:v>
                </c:pt>
                <c:pt idx="1238">
                  <c:v>12.4870264</c:v>
                </c:pt>
                <c:pt idx="1239">
                  <c:v>12.497024</c:v>
                </c:pt>
                <c:pt idx="1240">
                  <c:v>12.5070216</c:v>
                </c:pt>
                <c:pt idx="1241">
                  <c:v>12.5170192</c:v>
                </c:pt>
                <c:pt idx="1242">
                  <c:v>12.527016799999998</c:v>
                </c:pt>
                <c:pt idx="1243">
                  <c:v>12.5370144</c:v>
                </c:pt>
                <c:pt idx="1244">
                  <c:v>12.547012</c:v>
                </c:pt>
                <c:pt idx="1245">
                  <c:v>12.557009600000001</c:v>
                </c:pt>
                <c:pt idx="1246">
                  <c:v>12.567007199999999</c:v>
                </c:pt>
                <c:pt idx="1247">
                  <c:v>12.577004800000001</c:v>
                </c:pt>
                <c:pt idx="1248">
                  <c:v>12.587002400000001</c:v>
                </c:pt>
                <c:pt idx="1249">
                  <c:v>12.597</c:v>
                </c:pt>
                <c:pt idx="1250">
                  <c:v>12.6069976</c:v>
                </c:pt>
                <c:pt idx="1251">
                  <c:v>12.616995200000002</c:v>
                </c:pt>
                <c:pt idx="1252">
                  <c:v>12.6269928</c:v>
                </c:pt>
                <c:pt idx="1253">
                  <c:v>12.6369904</c:v>
                </c:pt>
                <c:pt idx="1254">
                  <c:v>12.646988</c:v>
                </c:pt>
                <c:pt idx="1255">
                  <c:v>12.656985600000001</c:v>
                </c:pt>
                <c:pt idx="1256">
                  <c:v>12.666983200000001</c:v>
                </c:pt>
                <c:pt idx="1257">
                  <c:v>12.676980800000001</c:v>
                </c:pt>
                <c:pt idx="1258">
                  <c:v>12.686978399999999</c:v>
                </c:pt>
                <c:pt idx="1259">
                  <c:v>12.696975999999999</c:v>
                </c:pt>
                <c:pt idx="1260">
                  <c:v>12.706973600000001</c:v>
                </c:pt>
                <c:pt idx="1261">
                  <c:v>12.7169712</c:v>
                </c:pt>
                <c:pt idx="1262">
                  <c:v>12.7269688</c:v>
                </c:pt>
                <c:pt idx="1263">
                  <c:v>12.7369664</c:v>
                </c:pt>
                <c:pt idx="1264">
                  <c:v>12.746964</c:v>
                </c:pt>
                <c:pt idx="1265">
                  <c:v>12.7569616</c:v>
                </c:pt>
                <c:pt idx="1266">
                  <c:v>12.766959200000001</c:v>
                </c:pt>
                <c:pt idx="1267">
                  <c:v>12.776956799999999</c:v>
                </c:pt>
                <c:pt idx="1268">
                  <c:v>12.786954400000001</c:v>
                </c:pt>
                <c:pt idx="1269">
                  <c:v>12.796952000000001</c:v>
                </c:pt>
                <c:pt idx="1270">
                  <c:v>12.806949599999999</c:v>
                </c:pt>
                <c:pt idx="1271">
                  <c:v>12.8169472</c:v>
                </c:pt>
                <c:pt idx="1272">
                  <c:v>12.826944800000001</c:v>
                </c:pt>
                <c:pt idx="1273">
                  <c:v>12.8369424</c:v>
                </c:pt>
                <c:pt idx="1274">
                  <c:v>12.84694</c:v>
                </c:pt>
                <c:pt idx="1275">
                  <c:v>12.8569376</c:v>
                </c:pt>
                <c:pt idx="1276">
                  <c:v>12.8669352</c:v>
                </c:pt>
                <c:pt idx="1277">
                  <c:v>12.876932800000001</c:v>
                </c:pt>
                <c:pt idx="1278">
                  <c:v>12.886930400000001</c:v>
                </c:pt>
                <c:pt idx="1279">
                  <c:v>12.896927999999999</c:v>
                </c:pt>
                <c:pt idx="1280">
                  <c:v>12.906925600000001</c:v>
                </c:pt>
                <c:pt idx="1281">
                  <c:v>12.916923200000001</c:v>
                </c:pt>
                <c:pt idx="1282">
                  <c:v>12.9269208</c:v>
                </c:pt>
                <c:pt idx="1283">
                  <c:v>12.9369184</c:v>
                </c:pt>
                <c:pt idx="1284">
                  <c:v>12.946916</c:v>
                </c:pt>
                <c:pt idx="1285">
                  <c:v>12.9569136</c:v>
                </c:pt>
                <c:pt idx="1286">
                  <c:v>12.9669112</c:v>
                </c:pt>
                <c:pt idx="1287">
                  <c:v>12.9769088</c:v>
                </c:pt>
                <c:pt idx="1288">
                  <c:v>12.986906399999999</c:v>
                </c:pt>
                <c:pt idx="1289">
                  <c:v>12.996904000000001</c:v>
                </c:pt>
                <c:pt idx="1290">
                  <c:v>13.006901600000001</c:v>
                </c:pt>
                <c:pt idx="1291">
                  <c:v>13.016899199999999</c:v>
                </c:pt>
                <c:pt idx="1292">
                  <c:v>13.026896799999999</c:v>
                </c:pt>
                <c:pt idx="1293">
                  <c:v>13.036894400000001</c:v>
                </c:pt>
                <c:pt idx="1294">
                  <c:v>13.046892</c:v>
                </c:pt>
                <c:pt idx="1295">
                  <c:v>13.0568896</c:v>
                </c:pt>
                <c:pt idx="1296">
                  <c:v>13.0668872</c:v>
                </c:pt>
                <c:pt idx="1297">
                  <c:v>13.0768848</c:v>
                </c:pt>
                <c:pt idx="1298">
                  <c:v>13.0868824</c:v>
                </c:pt>
                <c:pt idx="1299">
                  <c:v>13.096880000000001</c:v>
                </c:pt>
                <c:pt idx="1300">
                  <c:v>13.106877599999999</c:v>
                </c:pt>
                <c:pt idx="1301">
                  <c:v>13.116875200000001</c:v>
                </c:pt>
                <c:pt idx="1302">
                  <c:v>13.126872800000001</c:v>
                </c:pt>
                <c:pt idx="1303">
                  <c:v>13.136870399999999</c:v>
                </c:pt>
                <c:pt idx="1304">
                  <c:v>13.146868</c:v>
                </c:pt>
                <c:pt idx="1305">
                  <c:v>13.156865600000001</c:v>
                </c:pt>
                <c:pt idx="1306">
                  <c:v>13.1668632</c:v>
                </c:pt>
                <c:pt idx="1307">
                  <c:v>13.1768608</c:v>
                </c:pt>
                <c:pt idx="1308">
                  <c:v>13.1868584</c:v>
                </c:pt>
                <c:pt idx="1309">
                  <c:v>13.196855999999999</c:v>
                </c:pt>
                <c:pt idx="1310">
                  <c:v>13.206853600000001</c:v>
                </c:pt>
                <c:pt idx="1311">
                  <c:v>13.216851200000001</c:v>
                </c:pt>
                <c:pt idx="1312">
                  <c:v>13.226848799999999</c:v>
                </c:pt>
                <c:pt idx="1313">
                  <c:v>13.236846399999999</c:v>
                </c:pt>
                <c:pt idx="1314">
                  <c:v>13.246844000000001</c:v>
                </c:pt>
                <c:pt idx="1315">
                  <c:v>13.2568416</c:v>
                </c:pt>
                <c:pt idx="1316">
                  <c:v>13.2668392</c:v>
                </c:pt>
                <c:pt idx="1317">
                  <c:v>13.2768368</c:v>
                </c:pt>
                <c:pt idx="1318">
                  <c:v>13.2868344</c:v>
                </c:pt>
                <c:pt idx="1319">
                  <c:v>13.296832</c:v>
                </c:pt>
                <c:pt idx="1320">
                  <c:v>13.3068296</c:v>
                </c:pt>
                <c:pt idx="1321">
                  <c:v>13.316827199999999</c:v>
                </c:pt>
                <c:pt idx="1322">
                  <c:v>13.326824800000001</c:v>
                </c:pt>
                <c:pt idx="1323">
                  <c:v>13.336822400000001</c:v>
                </c:pt>
                <c:pt idx="1324">
                  <c:v>13.346819999999999</c:v>
                </c:pt>
                <c:pt idx="1325">
                  <c:v>13.356817599999999</c:v>
                </c:pt>
                <c:pt idx="1326">
                  <c:v>13.366815200000001</c:v>
                </c:pt>
                <c:pt idx="1327">
                  <c:v>13.3768128</c:v>
                </c:pt>
                <c:pt idx="1328">
                  <c:v>13.3868104</c:v>
                </c:pt>
                <c:pt idx="1329">
                  <c:v>13.396808</c:v>
                </c:pt>
                <c:pt idx="1330">
                  <c:v>13.4068056</c:v>
                </c:pt>
                <c:pt idx="1331">
                  <c:v>13.4168032</c:v>
                </c:pt>
                <c:pt idx="1332">
                  <c:v>13.426800800000001</c:v>
                </c:pt>
                <c:pt idx="1333">
                  <c:v>13.436798399999999</c:v>
                </c:pt>
                <c:pt idx="1334">
                  <c:v>13.446795999999999</c:v>
                </c:pt>
                <c:pt idx="1335">
                  <c:v>13.456793600000001</c:v>
                </c:pt>
                <c:pt idx="1336">
                  <c:v>13.466791199999999</c:v>
                </c:pt>
                <c:pt idx="1337">
                  <c:v>13.4767888</c:v>
                </c:pt>
                <c:pt idx="1338">
                  <c:v>13.4867864</c:v>
                </c:pt>
                <c:pt idx="1339">
                  <c:v>13.496784</c:v>
                </c:pt>
                <c:pt idx="1340">
                  <c:v>13.5067816</c:v>
                </c:pt>
                <c:pt idx="1341">
                  <c:v>13.5167792</c:v>
                </c:pt>
                <c:pt idx="1342">
                  <c:v>13.526776799999999</c:v>
                </c:pt>
                <c:pt idx="1343">
                  <c:v>13.536774400000001</c:v>
                </c:pt>
                <c:pt idx="1344">
                  <c:v>13.546772000000001</c:v>
                </c:pt>
                <c:pt idx="1345">
                  <c:v>13.556769599999999</c:v>
                </c:pt>
                <c:pt idx="1346">
                  <c:v>13.566767199999999</c:v>
                </c:pt>
                <c:pt idx="1347">
                  <c:v>13.576764800000001</c:v>
                </c:pt>
                <c:pt idx="1348">
                  <c:v>13.5867624</c:v>
                </c:pt>
                <c:pt idx="1349">
                  <c:v>13.59676</c:v>
                </c:pt>
                <c:pt idx="1350">
                  <c:v>13.6067576</c:v>
                </c:pt>
                <c:pt idx="1351">
                  <c:v>13.6167552</c:v>
                </c:pt>
                <c:pt idx="1352">
                  <c:v>13.6267528</c:v>
                </c:pt>
                <c:pt idx="1353">
                  <c:v>13.6367504</c:v>
                </c:pt>
                <c:pt idx="1354">
                  <c:v>13.646747999999999</c:v>
                </c:pt>
                <c:pt idx="1355">
                  <c:v>13.656745600000001</c:v>
                </c:pt>
                <c:pt idx="1356">
                  <c:v>13.666743200000001</c:v>
                </c:pt>
                <c:pt idx="1357">
                  <c:v>13.676740799999999</c:v>
                </c:pt>
                <c:pt idx="1358">
                  <c:v>13.686738399999999</c:v>
                </c:pt>
                <c:pt idx="1359">
                  <c:v>13.696736</c:v>
                </c:pt>
                <c:pt idx="1360">
                  <c:v>13.7067336</c:v>
                </c:pt>
                <c:pt idx="1361">
                  <c:v>13.7167312</c:v>
                </c:pt>
                <c:pt idx="1362">
                  <c:v>13.7267288</c:v>
                </c:pt>
                <c:pt idx="1363">
                  <c:v>13.736726399999998</c:v>
                </c:pt>
                <c:pt idx="1364">
                  <c:v>13.746724</c:v>
                </c:pt>
                <c:pt idx="1365">
                  <c:v>13.756721600000001</c:v>
                </c:pt>
                <c:pt idx="1366">
                  <c:v>13.766719199999999</c:v>
                </c:pt>
                <c:pt idx="1367">
                  <c:v>13.776716799999999</c:v>
                </c:pt>
                <c:pt idx="1368">
                  <c:v>13.786714400000001</c:v>
                </c:pt>
                <c:pt idx="1369">
                  <c:v>13.796711999999999</c:v>
                </c:pt>
                <c:pt idx="1370">
                  <c:v>13.8067096</c:v>
                </c:pt>
                <c:pt idx="1371">
                  <c:v>13.8167072</c:v>
                </c:pt>
                <c:pt idx="1372">
                  <c:v>13.8267048</c:v>
                </c:pt>
                <c:pt idx="1373">
                  <c:v>13.8367024</c:v>
                </c:pt>
                <c:pt idx="1374">
                  <c:v>13.8467</c:v>
                </c:pt>
                <c:pt idx="1375">
                  <c:v>13.856697599999999</c:v>
                </c:pt>
                <c:pt idx="1376">
                  <c:v>13.866695200000001</c:v>
                </c:pt>
                <c:pt idx="1377">
                  <c:v>13.876692800000001</c:v>
                </c:pt>
                <c:pt idx="1378">
                  <c:v>13.886690399999999</c:v>
                </c:pt>
                <c:pt idx="1379">
                  <c:v>13.896687999999999</c:v>
                </c:pt>
                <c:pt idx="1380">
                  <c:v>13.906685600000001</c:v>
                </c:pt>
                <c:pt idx="1381">
                  <c:v>13.9166832</c:v>
                </c:pt>
                <c:pt idx="1382">
                  <c:v>13.9266808</c:v>
                </c:pt>
                <c:pt idx="1383">
                  <c:v>13.9366784</c:v>
                </c:pt>
                <c:pt idx="1384">
                  <c:v>13.946675999999998</c:v>
                </c:pt>
                <c:pt idx="1385">
                  <c:v>13.9566736</c:v>
                </c:pt>
                <c:pt idx="1386">
                  <c:v>13.9666712</c:v>
                </c:pt>
                <c:pt idx="1387">
                  <c:v>13.976668799999999</c:v>
                </c:pt>
                <c:pt idx="1388">
                  <c:v>13.986666399999999</c:v>
                </c:pt>
                <c:pt idx="1389">
                  <c:v>13.996664000000001</c:v>
                </c:pt>
                <c:pt idx="1390">
                  <c:v>14.006661600000001</c:v>
                </c:pt>
                <c:pt idx="1391">
                  <c:v>14.016659199999999</c:v>
                </c:pt>
                <c:pt idx="1392">
                  <c:v>14.0266568</c:v>
                </c:pt>
                <c:pt idx="1393">
                  <c:v>14.036654400000002</c:v>
                </c:pt>
                <c:pt idx="1394">
                  <c:v>14.046652</c:v>
                </c:pt>
                <c:pt idx="1395">
                  <c:v>14.0566496</c:v>
                </c:pt>
                <c:pt idx="1396">
                  <c:v>14.0666472</c:v>
                </c:pt>
                <c:pt idx="1397">
                  <c:v>14.0766448</c:v>
                </c:pt>
                <c:pt idx="1398">
                  <c:v>14.086642400000001</c:v>
                </c:pt>
                <c:pt idx="1399">
                  <c:v>14.096640000000001</c:v>
                </c:pt>
                <c:pt idx="1400">
                  <c:v>14.106637599999999</c:v>
                </c:pt>
                <c:pt idx="1401">
                  <c:v>14.116635200000001</c:v>
                </c:pt>
                <c:pt idx="1402">
                  <c:v>14.126632800000001</c:v>
                </c:pt>
                <c:pt idx="1403">
                  <c:v>14.1366304</c:v>
                </c:pt>
                <c:pt idx="1404">
                  <c:v>14.146628</c:v>
                </c:pt>
                <c:pt idx="1405">
                  <c:v>14.156625600000002</c:v>
                </c:pt>
                <c:pt idx="1406">
                  <c:v>14.1666232</c:v>
                </c:pt>
                <c:pt idx="1407">
                  <c:v>14.1766208</c:v>
                </c:pt>
                <c:pt idx="1408">
                  <c:v>14.1866184</c:v>
                </c:pt>
                <c:pt idx="1409">
                  <c:v>14.196615999999999</c:v>
                </c:pt>
                <c:pt idx="1410">
                  <c:v>14.206613600000001</c:v>
                </c:pt>
                <c:pt idx="1411">
                  <c:v>14.216611200000001</c:v>
                </c:pt>
                <c:pt idx="1412">
                  <c:v>14.226608799999999</c:v>
                </c:pt>
                <c:pt idx="1413">
                  <c:v>14.236606399999999</c:v>
                </c:pt>
                <c:pt idx="1414">
                  <c:v>14.246604000000001</c:v>
                </c:pt>
                <c:pt idx="1415">
                  <c:v>14.2566016</c:v>
                </c:pt>
                <c:pt idx="1416">
                  <c:v>14.2665992</c:v>
                </c:pt>
                <c:pt idx="1417">
                  <c:v>14.2765968</c:v>
                </c:pt>
                <c:pt idx="1418">
                  <c:v>14.2865944</c:v>
                </c:pt>
                <c:pt idx="1419">
                  <c:v>14.296592</c:v>
                </c:pt>
                <c:pt idx="1420">
                  <c:v>14.306589600000001</c:v>
                </c:pt>
                <c:pt idx="1421">
                  <c:v>14.316587199999999</c:v>
                </c:pt>
                <c:pt idx="1422">
                  <c:v>14.326584800000001</c:v>
                </c:pt>
                <c:pt idx="1423">
                  <c:v>14.336582400000001</c:v>
                </c:pt>
                <c:pt idx="1424">
                  <c:v>14.346579999999999</c:v>
                </c:pt>
                <c:pt idx="1425">
                  <c:v>14.3565776</c:v>
                </c:pt>
                <c:pt idx="1426">
                  <c:v>14.366575200000002</c:v>
                </c:pt>
                <c:pt idx="1427">
                  <c:v>14.3765728</c:v>
                </c:pt>
                <c:pt idx="1428">
                  <c:v>14.3865704</c:v>
                </c:pt>
                <c:pt idx="1429">
                  <c:v>14.396568</c:v>
                </c:pt>
                <c:pt idx="1430">
                  <c:v>14.4065656</c:v>
                </c:pt>
                <c:pt idx="1431">
                  <c:v>14.416563200000001</c:v>
                </c:pt>
                <c:pt idx="1432">
                  <c:v>14.426560800000001</c:v>
                </c:pt>
                <c:pt idx="1433">
                  <c:v>14.436558399999999</c:v>
                </c:pt>
                <c:pt idx="1434">
                  <c:v>14.446555999999999</c:v>
                </c:pt>
                <c:pt idx="1435">
                  <c:v>14.456553600000001</c:v>
                </c:pt>
                <c:pt idx="1436">
                  <c:v>14.4665512</c:v>
                </c:pt>
                <c:pt idx="1437">
                  <c:v>14.4765488</c:v>
                </c:pt>
                <c:pt idx="1438">
                  <c:v>14.4865464</c:v>
                </c:pt>
                <c:pt idx="1439">
                  <c:v>14.496544</c:v>
                </c:pt>
                <c:pt idx="1440">
                  <c:v>14.5065416</c:v>
                </c:pt>
                <c:pt idx="1441">
                  <c:v>14.5165392</c:v>
                </c:pt>
                <c:pt idx="1442">
                  <c:v>14.526536799999999</c:v>
                </c:pt>
                <c:pt idx="1443">
                  <c:v>14.536534400000001</c:v>
                </c:pt>
                <c:pt idx="1444">
                  <c:v>14.546532000000001</c:v>
                </c:pt>
                <c:pt idx="1445">
                  <c:v>14.556529599999999</c:v>
                </c:pt>
                <c:pt idx="1446">
                  <c:v>14.566527199999999</c:v>
                </c:pt>
                <c:pt idx="1447">
                  <c:v>14.576524800000001</c:v>
                </c:pt>
                <c:pt idx="1448">
                  <c:v>14.5865224</c:v>
                </c:pt>
                <c:pt idx="1449">
                  <c:v>14.59652</c:v>
                </c:pt>
                <c:pt idx="1450">
                  <c:v>14.6065176</c:v>
                </c:pt>
                <c:pt idx="1451">
                  <c:v>14.6165152</c:v>
                </c:pt>
                <c:pt idx="1452">
                  <c:v>14.6265128</c:v>
                </c:pt>
                <c:pt idx="1453">
                  <c:v>14.636510400000001</c:v>
                </c:pt>
                <c:pt idx="1454">
                  <c:v>14.646507999999999</c:v>
                </c:pt>
                <c:pt idx="1455">
                  <c:v>14.656505600000001</c:v>
                </c:pt>
                <c:pt idx="1456">
                  <c:v>14.666503200000001</c:v>
                </c:pt>
                <c:pt idx="1457">
                  <c:v>14.676500799999999</c:v>
                </c:pt>
                <c:pt idx="1458">
                  <c:v>14.6864984</c:v>
                </c:pt>
                <c:pt idx="1459">
                  <c:v>14.696496</c:v>
                </c:pt>
                <c:pt idx="1460">
                  <c:v>14.7064936</c:v>
                </c:pt>
                <c:pt idx="1461">
                  <c:v>14.7164912</c:v>
                </c:pt>
                <c:pt idx="1462">
                  <c:v>14.7264888</c:v>
                </c:pt>
                <c:pt idx="1463">
                  <c:v>14.736486399999999</c:v>
                </c:pt>
                <c:pt idx="1464">
                  <c:v>14.746484000000001</c:v>
                </c:pt>
                <c:pt idx="1465">
                  <c:v>14.756481600000001</c:v>
                </c:pt>
                <c:pt idx="1466">
                  <c:v>14.766479199999999</c:v>
                </c:pt>
                <c:pt idx="1467">
                  <c:v>14.776476799999999</c:v>
                </c:pt>
                <c:pt idx="1468">
                  <c:v>14.786474400000001</c:v>
                </c:pt>
                <c:pt idx="1469">
                  <c:v>14.796472</c:v>
                </c:pt>
                <c:pt idx="1470">
                  <c:v>14.8064696</c:v>
                </c:pt>
                <c:pt idx="1471">
                  <c:v>14.8164672</c:v>
                </c:pt>
                <c:pt idx="1472">
                  <c:v>14.8264648</c:v>
                </c:pt>
                <c:pt idx="1473">
                  <c:v>14.8364624</c:v>
                </c:pt>
                <c:pt idx="1474">
                  <c:v>14.84646</c:v>
                </c:pt>
                <c:pt idx="1475">
                  <c:v>14.856457599999999</c:v>
                </c:pt>
                <c:pt idx="1476">
                  <c:v>14.866455200000001</c:v>
                </c:pt>
                <c:pt idx="1477">
                  <c:v>14.876452800000001</c:v>
                </c:pt>
                <c:pt idx="1478">
                  <c:v>14.886450399999999</c:v>
                </c:pt>
                <c:pt idx="1479">
                  <c:v>14.896447999999999</c:v>
                </c:pt>
                <c:pt idx="1480">
                  <c:v>14.906445600000001</c:v>
                </c:pt>
                <c:pt idx="1481">
                  <c:v>14.9164432</c:v>
                </c:pt>
                <c:pt idx="1482">
                  <c:v>14.9264408</c:v>
                </c:pt>
                <c:pt idx="1483">
                  <c:v>14.9364384</c:v>
                </c:pt>
                <c:pt idx="1484">
                  <c:v>14.946435999999999</c:v>
                </c:pt>
                <c:pt idx="1485">
                  <c:v>14.9564336</c:v>
                </c:pt>
                <c:pt idx="1486">
                  <c:v>14.966431200000001</c:v>
                </c:pt>
                <c:pt idx="1487">
                  <c:v>14.976428799999999</c:v>
                </c:pt>
                <c:pt idx="1488">
                  <c:v>14.986426399999999</c:v>
                </c:pt>
                <c:pt idx="1489">
                  <c:v>14.996424000000001</c:v>
                </c:pt>
                <c:pt idx="1490">
                  <c:v>15.006421599999999</c:v>
                </c:pt>
                <c:pt idx="1491">
                  <c:v>15.0164192</c:v>
                </c:pt>
                <c:pt idx="1492">
                  <c:v>15.0264168</c:v>
                </c:pt>
                <c:pt idx="1493">
                  <c:v>15.0364144</c:v>
                </c:pt>
                <c:pt idx="1494">
                  <c:v>15.046412</c:v>
                </c:pt>
                <c:pt idx="1495">
                  <c:v>15.0564096</c:v>
                </c:pt>
                <c:pt idx="1496">
                  <c:v>15.066407199999999</c:v>
                </c:pt>
                <c:pt idx="1497">
                  <c:v>15.076404800000001</c:v>
                </c:pt>
                <c:pt idx="1498">
                  <c:v>15.086402400000001</c:v>
                </c:pt>
                <c:pt idx="1499">
                  <c:v>15.096399999999999</c:v>
                </c:pt>
                <c:pt idx="1500">
                  <c:v>15.106397599999999</c:v>
                </c:pt>
                <c:pt idx="1501">
                  <c:v>15.116395200000001</c:v>
                </c:pt>
                <c:pt idx="1502">
                  <c:v>15.1263928</c:v>
                </c:pt>
                <c:pt idx="1503">
                  <c:v>15.1363904</c:v>
                </c:pt>
                <c:pt idx="1504">
                  <c:v>15.146388</c:v>
                </c:pt>
                <c:pt idx="1505">
                  <c:v>15.1563856</c:v>
                </c:pt>
                <c:pt idx="1506">
                  <c:v>15.1663832</c:v>
                </c:pt>
                <c:pt idx="1507">
                  <c:v>15.1763808</c:v>
                </c:pt>
                <c:pt idx="1508">
                  <c:v>15.186378399999999</c:v>
                </c:pt>
                <c:pt idx="1509">
                  <c:v>15.196375999999999</c:v>
                </c:pt>
                <c:pt idx="1510">
                  <c:v>15.206373600000001</c:v>
                </c:pt>
                <c:pt idx="1511">
                  <c:v>15.216371199999999</c:v>
                </c:pt>
                <c:pt idx="1512">
                  <c:v>15.226368799999999</c:v>
                </c:pt>
                <c:pt idx="1513">
                  <c:v>15.2363664</c:v>
                </c:pt>
                <c:pt idx="1514">
                  <c:v>15.246364</c:v>
                </c:pt>
                <c:pt idx="1515">
                  <c:v>15.2563616</c:v>
                </c:pt>
                <c:pt idx="1516">
                  <c:v>15.2663592</c:v>
                </c:pt>
                <c:pt idx="1517">
                  <c:v>15.276356799999999</c:v>
                </c:pt>
                <c:pt idx="1518">
                  <c:v>15.2863544</c:v>
                </c:pt>
                <c:pt idx="1519">
                  <c:v>15.296352000000001</c:v>
                </c:pt>
                <c:pt idx="1520">
                  <c:v>15.306349599999999</c:v>
                </c:pt>
                <c:pt idx="1521">
                  <c:v>15.316347199999999</c:v>
                </c:pt>
                <c:pt idx="1522">
                  <c:v>15.326344800000001</c:v>
                </c:pt>
                <c:pt idx="1523">
                  <c:v>15.336342399999999</c:v>
                </c:pt>
                <c:pt idx="1524">
                  <c:v>15.34634</c:v>
                </c:pt>
                <c:pt idx="1525">
                  <c:v>15.3563376</c:v>
                </c:pt>
                <c:pt idx="1526">
                  <c:v>15.3663352</c:v>
                </c:pt>
                <c:pt idx="1527">
                  <c:v>15.3763328</c:v>
                </c:pt>
                <c:pt idx="1528">
                  <c:v>15.3863304</c:v>
                </c:pt>
                <c:pt idx="1529">
                  <c:v>15.396327999999999</c:v>
                </c:pt>
                <c:pt idx="1530">
                  <c:v>15.406325600000001</c:v>
                </c:pt>
                <c:pt idx="1531">
                  <c:v>15.416323200000001</c:v>
                </c:pt>
                <c:pt idx="1532">
                  <c:v>15.426320799999999</c:v>
                </c:pt>
                <c:pt idx="1533">
                  <c:v>15.436318399999999</c:v>
                </c:pt>
                <c:pt idx="1534">
                  <c:v>15.446315999999999</c:v>
                </c:pt>
                <c:pt idx="1535">
                  <c:v>15.456313600000001</c:v>
                </c:pt>
                <c:pt idx="1536">
                  <c:v>15.4663112</c:v>
                </c:pt>
                <c:pt idx="1537">
                  <c:v>15.4763088</c:v>
                </c:pt>
                <c:pt idx="1538">
                  <c:v>15.4863064</c:v>
                </c:pt>
                <c:pt idx="1539">
                  <c:v>15.496304</c:v>
                </c:pt>
                <c:pt idx="1540">
                  <c:v>15.5063016</c:v>
                </c:pt>
                <c:pt idx="1541">
                  <c:v>15.516299200000001</c:v>
                </c:pt>
                <c:pt idx="1542">
                  <c:v>15.526296799999999</c:v>
                </c:pt>
                <c:pt idx="1543">
                  <c:v>15.536294400000001</c:v>
                </c:pt>
                <c:pt idx="1544">
                  <c:v>15.546292000000001</c:v>
                </c:pt>
                <c:pt idx="1545">
                  <c:v>15.556289599999999</c:v>
                </c:pt>
                <c:pt idx="1546">
                  <c:v>15.5662872</c:v>
                </c:pt>
                <c:pt idx="1547">
                  <c:v>15.576284800000002</c:v>
                </c:pt>
                <c:pt idx="1548">
                  <c:v>15.5862824</c:v>
                </c:pt>
                <c:pt idx="1549">
                  <c:v>15.59628</c:v>
                </c:pt>
                <c:pt idx="1550">
                  <c:v>15.6062776</c:v>
                </c:pt>
                <c:pt idx="1551">
                  <c:v>15.6162752</c:v>
                </c:pt>
                <c:pt idx="1552">
                  <c:v>15.626272800000001</c:v>
                </c:pt>
                <c:pt idx="1553">
                  <c:v>15.636270400000001</c:v>
                </c:pt>
                <c:pt idx="1554">
                  <c:v>15.646267999999999</c:v>
                </c:pt>
                <c:pt idx="1555">
                  <c:v>15.656265600000001</c:v>
                </c:pt>
                <c:pt idx="1556">
                  <c:v>15.666263200000001</c:v>
                </c:pt>
                <c:pt idx="1557">
                  <c:v>15.6762608</c:v>
                </c:pt>
                <c:pt idx="1558">
                  <c:v>15.6862584</c:v>
                </c:pt>
                <c:pt idx="1559">
                  <c:v>15.696256</c:v>
                </c:pt>
                <c:pt idx="1560">
                  <c:v>15.7062536</c:v>
                </c:pt>
                <c:pt idx="1561">
                  <c:v>15.7162512</c:v>
                </c:pt>
                <c:pt idx="1562">
                  <c:v>15.7262488</c:v>
                </c:pt>
                <c:pt idx="1563">
                  <c:v>15.736246399999999</c:v>
                </c:pt>
                <c:pt idx="1564">
                  <c:v>15.746244000000001</c:v>
                </c:pt>
                <c:pt idx="1565">
                  <c:v>15.756241600000001</c:v>
                </c:pt>
                <c:pt idx="1566">
                  <c:v>15.766239199999999</c:v>
                </c:pt>
                <c:pt idx="1567">
                  <c:v>15.7762368</c:v>
                </c:pt>
                <c:pt idx="1568">
                  <c:v>15.786234400000001</c:v>
                </c:pt>
                <c:pt idx="1569">
                  <c:v>15.796232</c:v>
                </c:pt>
                <c:pt idx="1570">
                  <c:v>15.8062296</c:v>
                </c:pt>
                <c:pt idx="1571">
                  <c:v>15.8162272</c:v>
                </c:pt>
                <c:pt idx="1572">
                  <c:v>15.8262248</c:v>
                </c:pt>
                <c:pt idx="1573">
                  <c:v>15.8362224</c:v>
                </c:pt>
                <c:pt idx="1574">
                  <c:v>15.846220000000001</c:v>
                </c:pt>
                <c:pt idx="1575">
                  <c:v>15.856217599999999</c:v>
                </c:pt>
                <c:pt idx="1576">
                  <c:v>15.866215200000001</c:v>
                </c:pt>
                <c:pt idx="1577">
                  <c:v>15.876212800000001</c:v>
                </c:pt>
                <c:pt idx="1578">
                  <c:v>15.8862104</c:v>
                </c:pt>
                <c:pt idx="1579">
                  <c:v>15.896208</c:v>
                </c:pt>
                <c:pt idx="1580">
                  <c:v>15.906205600000002</c:v>
                </c:pt>
                <c:pt idx="1581">
                  <c:v>15.9162032</c:v>
                </c:pt>
                <c:pt idx="1582">
                  <c:v>15.9262008</c:v>
                </c:pt>
                <c:pt idx="1583">
                  <c:v>15.9361984</c:v>
                </c:pt>
                <c:pt idx="1584">
                  <c:v>15.946195999999999</c:v>
                </c:pt>
                <c:pt idx="1585">
                  <c:v>15.956193600000001</c:v>
                </c:pt>
                <c:pt idx="1586">
                  <c:v>15.966191200000001</c:v>
                </c:pt>
                <c:pt idx="1587">
                  <c:v>15.976188799999999</c:v>
                </c:pt>
                <c:pt idx="1588">
                  <c:v>15.986186399999999</c:v>
                </c:pt>
                <c:pt idx="1589">
                  <c:v>15.996184000000001</c:v>
                </c:pt>
                <c:pt idx="1590">
                  <c:v>16.006181600000001</c:v>
                </c:pt>
                <c:pt idx="1591">
                  <c:v>16.0161792</c:v>
                </c:pt>
                <c:pt idx="1592">
                  <c:v>16.026176800000002</c:v>
                </c:pt>
                <c:pt idx="1593">
                  <c:v>16.0361744</c:v>
                </c:pt>
                <c:pt idx="1594">
                  <c:v>16.046172000000002</c:v>
                </c:pt>
                <c:pt idx="1595">
                  <c:v>16.0561696</c:v>
                </c:pt>
                <c:pt idx="1596">
                  <c:v>16.066167199999999</c:v>
                </c:pt>
                <c:pt idx="1597">
                  <c:v>16.076164800000001</c:v>
                </c:pt>
                <c:pt idx="1598">
                  <c:v>16.086162400000003</c:v>
                </c:pt>
                <c:pt idx="1599">
                  <c:v>16.096160000000001</c:v>
                </c:pt>
                <c:pt idx="1600">
                  <c:v>16.106157600000003</c:v>
                </c:pt>
                <c:pt idx="1601">
                  <c:v>16.116155200000001</c:v>
                </c:pt>
                <c:pt idx="1602">
                  <c:v>16.1261528</c:v>
                </c:pt>
                <c:pt idx="1603">
                  <c:v>16.136150400000002</c:v>
                </c:pt>
                <c:pt idx="1604">
                  <c:v>16.146148000000004</c:v>
                </c:pt>
                <c:pt idx="1605">
                  <c:v>16.156145600000002</c:v>
                </c:pt>
                <c:pt idx="1606">
                  <c:v>16.1661432</c:v>
                </c:pt>
                <c:pt idx="1607">
                  <c:v>16.176140800000002</c:v>
                </c:pt>
                <c:pt idx="1608">
                  <c:v>16.186138400000001</c:v>
                </c:pt>
                <c:pt idx="1609">
                  <c:v>16.196136000000003</c:v>
                </c:pt>
                <c:pt idx="1610">
                  <c:v>16.206133600000001</c:v>
                </c:pt>
                <c:pt idx="1611">
                  <c:v>16.2161312</c:v>
                </c:pt>
                <c:pt idx="1612">
                  <c:v>16.226128800000001</c:v>
                </c:pt>
                <c:pt idx="1613">
                  <c:v>16.236126400000003</c:v>
                </c:pt>
                <c:pt idx="1614">
                  <c:v>16.246124000000002</c:v>
                </c:pt>
                <c:pt idx="1615">
                  <c:v>16.2561216</c:v>
                </c:pt>
                <c:pt idx="1616">
                  <c:v>16.266119200000002</c:v>
                </c:pt>
                <c:pt idx="1617">
                  <c:v>16.2761168</c:v>
                </c:pt>
                <c:pt idx="1618">
                  <c:v>16.286114400000002</c:v>
                </c:pt>
                <c:pt idx="1619">
                  <c:v>16.296112000000001</c:v>
                </c:pt>
                <c:pt idx="1620">
                  <c:v>16.306109600000003</c:v>
                </c:pt>
                <c:pt idx="1621">
                  <c:v>16.316107200000001</c:v>
                </c:pt>
                <c:pt idx="1622">
                  <c:v>16.326104800000003</c:v>
                </c:pt>
                <c:pt idx="1623">
                  <c:v>16.336102400000001</c:v>
                </c:pt>
                <c:pt idx="1624">
                  <c:v>16.346100000000003</c:v>
                </c:pt>
                <c:pt idx="1625">
                  <c:v>16.356097600000002</c:v>
                </c:pt>
                <c:pt idx="1626">
                  <c:v>16.3660952</c:v>
                </c:pt>
                <c:pt idx="1627">
                  <c:v>16.376092800000002</c:v>
                </c:pt>
                <c:pt idx="1628">
                  <c:v>16.386090400000004</c:v>
                </c:pt>
                <c:pt idx="1629">
                  <c:v>16.396088000000002</c:v>
                </c:pt>
                <c:pt idx="1630">
                  <c:v>16.406085600000001</c:v>
                </c:pt>
                <c:pt idx="1631">
                  <c:v>16.416083200000003</c:v>
                </c:pt>
                <c:pt idx="1632">
                  <c:v>16.426080800000001</c:v>
                </c:pt>
                <c:pt idx="1633">
                  <c:v>16.436078400000003</c:v>
                </c:pt>
                <c:pt idx="1634">
                  <c:v>16.446076000000001</c:v>
                </c:pt>
                <c:pt idx="1635">
                  <c:v>16.4560736</c:v>
                </c:pt>
                <c:pt idx="1636">
                  <c:v>16.466071200000002</c:v>
                </c:pt>
                <c:pt idx="1637">
                  <c:v>16.476068800000004</c:v>
                </c:pt>
                <c:pt idx="1638">
                  <c:v>16.486066400000002</c:v>
                </c:pt>
                <c:pt idx="1639">
                  <c:v>16.496064000000004</c:v>
                </c:pt>
                <c:pt idx="1640">
                  <c:v>16.506061600000002</c:v>
                </c:pt>
                <c:pt idx="1641">
                  <c:v>16.516059200000001</c:v>
                </c:pt>
                <c:pt idx="1642">
                  <c:v>16.526056800000003</c:v>
                </c:pt>
                <c:pt idx="1643">
                  <c:v>16.536054400000001</c:v>
                </c:pt>
                <c:pt idx="1644">
                  <c:v>16.546052</c:v>
                </c:pt>
                <c:pt idx="1645">
                  <c:v>16.556049600000005</c:v>
                </c:pt>
                <c:pt idx="1646">
                  <c:v>16.566047200000003</c:v>
                </c:pt>
                <c:pt idx="1647">
                  <c:v>16.576044800000002</c:v>
                </c:pt>
                <c:pt idx="1648">
                  <c:v>16.586042400000004</c:v>
                </c:pt>
                <c:pt idx="1649">
                  <c:v>16.596040000000002</c:v>
                </c:pt>
                <c:pt idx="1650">
                  <c:v>16.606037600000001</c:v>
                </c:pt>
                <c:pt idx="1651">
                  <c:v>16.616035200000002</c:v>
                </c:pt>
                <c:pt idx="1652">
                  <c:v>16.626032800000001</c:v>
                </c:pt>
                <c:pt idx="1653">
                  <c:v>16.636030400000003</c:v>
                </c:pt>
                <c:pt idx="1654">
                  <c:v>16.646028000000005</c:v>
                </c:pt>
                <c:pt idx="1655">
                  <c:v>16.656025600000003</c:v>
                </c:pt>
                <c:pt idx="1656">
                  <c:v>16.666023200000001</c:v>
                </c:pt>
                <c:pt idx="1657">
                  <c:v>16.676020800000003</c:v>
                </c:pt>
                <c:pt idx="1658">
                  <c:v>16.686018400000002</c:v>
                </c:pt>
                <c:pt idx="1659">
                  <c:v>16.696016</c:v>
                </c:pt>
                <c:pt idx="1660">
                  <c:v>16.706013600000002</c:v>
                </c:pt>
                <c:pt idx="1661">
                  <c:v>16.716011200000001</c:v>
                </c:pt>
                <c:pt idx="1662">
                  <c:v>16.726008800000002</c:v>
                </c:pt>
                <c:pt idx="1663">
                  <c:v>16.736006400000004</c:v>
                </c:pt>
                <c:pt idx="1664">
                  <c:v>16.746004000000003</c:v>
                </c:pt>
                <c:pt idx="1665">
                  <c:v>16.756001600000001</c:v>
                </c:pt>
                <c:pt idx="1666">
                  <c:v>16.765999200000003</c:v>
                </c:pt>
                <c:pt idx="1667">
                  <c:v>16.775996800000001</c:v>
                </c:pt>
                <c:pt idx="1668">
                  <c:v>16.7859944</c:v>
                </c:pt>
                <c:pt idx="1669">
                  <c:v>16.795992000000002</c:v>
                </c:pt>
                <c:pt idx="1670">
                  <c:v>16.805989600000004</c:v>
                </c:pt>
                <c:pt idx="1671">
                  <c:v>16.815987200000002</c:v>
                </c:pt>
                <c:pt idx="1672">
                  <c:v>16.825984800000004</c:v>
                </c:pt>
                <c:pt idx="1673">
                  <c:v>16.835982400000002</c:v>
                </c:pt>
                <c:pt idx="1674">
                  <c:v>16.845980000000001</c:v>
                </c:pt>
                <c:pt idx="1675">
                  <c:v>16.855977600000003</c:v>
                </c:pt>
                <c:pt idx="1676">
                  <c:v>16.865975200000001</c:v>
                </c:pt>
                <c:pt idx="1677">
                  <c:v>16.8759728</c:v>
                </c:pt>
                <c:pt idx="1678">
                  <c:v>16.885970400000005</c:v>
                </c:pt>
                <c:pt idx="1679">
                  <c:v>16.895968000000003</c:v>
                </c:pt>
                <c:pt idx="1680">
                  <c:v>16.905965600000002</c:v>
                </c:pt>
                <c:pt idx="1681">
                  <c:v>16.915963200000004</c:v>
                </c:pt>
                <c:pt idx="1682">
                  <c:v>16.925960800000002</c:v>
                </c:pt>
                <c:pt idx="1683">
                  <c:v>16.935958400000001</c:v>
                </c:pt>
                <c:pt idx="1684">
                  <c:v>16.945956000000002</c:v>
                </c:pt>
                <c:pt idx="1685">
                  <c:v>16.955953600000001</c:v>
                </c:pt>
                <c:pt idx="1686">
                  <c:v>16.965951199999999</c:v>
                </c:pt>
                <c:pt idx="1687">
                  <c:v>16.975948800000005</c:v>
                </c:pt>
                <c:pt idx="1688">
                  <c:v>16.985946400000003</c:v>
                </c:pt>
                <c:pt idx="1689">
                  <c:v>16.995944000000001</c:v>
                </c:pt>
                <c:pt idx="1690">
                  <c:v>17.005941600000003</c:v>
                </c:pt>
                <c:pt idx="1691">
                  <c:v>17.015939200000002</c:v>
                </c:pt>
                <c:pt idx="1692">
                  <c:v>17.0259368</c:v>
                </c:pt>
                <c:pt idx="1693">
                  <c:v>17.035934400000002</c:v>
                </c:pt>
                <c:pt idx="1694">
                  <c:v>17.045932000000001</c:v>
                </c:pt>
                <c:pt idx="1695">
                  <c:v>17.055929600000002</c:v>
                </c:pt>
                <c:pt idx="1696">
                  <c:v>17.065927200000004</c:v>
                </c:pt>
                <c:pt idx="1697">
                  <c:v>17.075924800000003</c:v>
                </c:pt>
                <c:pt idx="1698">
                  <c:v>17.085922400000001</c:v>
                </c:pt>
                <c:pt idx="1699">
                  <c:v>17.095920000000003</c:v>
                </c:pt>
                <c:pt idx="1700">
                  <c:v>17.105917600000001</c:v>
                </c:pt>
                <c:pt idx="1701">
                  <c:v>17.1159152</c:v>
                </c:pt>
                <c:pt idx="1702">
                  <c:v>17.125912800000002</c:v>
                </c:pt>
                <c:pt idx="1703">
                  <c:v>17.135910400000004</c:v>
                </c:pt>
                <c:pt idx="1704">
                  <c:v>17.145908000000002</c:v>
                </c:pt>
                <c:pt idx="1705">
                  <c:v>17.155905600000004</c:v>
                </c:pt>
                <c:pt idx="1706">
                  <c:v>17.165903200000002</c:v>
                </c:pt>
                <c:pt idx="1707">
                  <c:v>17.175900800000001</c:v>
                </c:pt>
                <c:pt idx="1708">
                  <c:v>17.185898400000003</c:v>
                </c:pt>
                <c:pt idx="1709">
                  <c:v>17.195896000000001</c:v>
                </c:pt>
                <c:pt idx="1710">
                  <c:v>17.2058936</c:v>
                </c:pt>
                <c:pt idx="1711">
                  <c:v>17.215891200000002</c:v>
                </c:pt>
                <c:pt idx="1712">
                  <c:v>17.225888800000003</c:v>
                </c:pt>
                <c:pt idx="1713">
                  <c:v>17.235886400000002</c:v>
                </c:pt>
                <c:pt idx="1714">
                  <c:v>17.245884000000004</c:v>
                </c:pt>
                <c:pt idx="1715">
                  <c:v>17.255881600000002</c:v>
                </c:pt>
                <c:pt idx="1716">
                  <c:v>17.265879200000001</c:v>
                </c:pt>
                <c:pt idx="1717">
                  <c:v>17.275876800000002</c:v>
                </c:pt>
                <c:pt idx="1718">
                  <c:v>17.285874400000001</c:v>
                </c:pt>
                <c:pt idx="1719">
                  <c:v>17.295871999999999</c:v>
                </c:pt>
                <c:pt idx="1720">
                  <c:v>17.305869600000005</c:v>
                </c:pt>
                <c:pt idx="1721">
                  <c:v>17.315867200000003</c:v>
                </c:pt>
                <c:pt idx="1722">
                  <c:v>17.325864800000002</c:v>
                </c:pt>
                <c:pt idx="1723">
                  <c:v>17.335862400000003</c:v>
                </c:pt>
                <c:pt idx="1724">
                  <c:v>17.345860000000002</c:v>
                </c:pt>
                <c:pt idx="1725">
                  <c:v>17.3558576</c:v>
                </c:pt>
                <c:pt idx="1726">
                  <c:v>17.365855200000002</c:v>
                </c:pt>
                <c:pt idx="1727">
                  <c:v>17.375852800000001</c:v>
                </c:pt>
                <c:pt idx="1728">
                  <c:v>17.385850400000002</c:v>
                </c:pt>
                <c:pt idx="1729">
                  <c:v>17.395848000000004</c:v>
                </c:pt>
                <c:pt idx="1730">
                  <c:v>17.405845600000003</c:v>
                </c:pt>
                <c:pt idx="1731">
                  <c:v>17.415843200000001</c:v>
                </c:pt>
                <c:pt idx="1732">
                  <c:v>17.425840800000003</c:v>
                </c:pt>
                <c:pt idx="1733">
                  <c:v>17.435838400000002</c:v>
                </c:pt>
                <c:pt idx="1734">
                  <c:v>17.445836</c:v>
                </c:pt>
                <c:pt idx="1735">
                  <c:v>17.455833600000002</c:v>
                </c:pt>
                <c:pt idx="1736">
                  <c:v>17.4658312</c:v>
                </c:pt>
                <c:pt idx="1737">
                  <c:v>17.475828800000002</c:v>
                </c:pt>
                <c:pt idx="1738">
                  <c:v>17.485826400000004</c:v>
                </c:pt>
                <c:pt idx="1739">
                  <c:v>17.495824000000002</c:v>
                </c:pt>
                <c:pt idx="1740">
                  <c:v>17.505821600000001</c:v>
                </c:pt>
                <c:pt idx="1741">
                  <c:v>17.515819200000003</c:v>
                </c:pt>
                <c:pt idx="1742">
                  <c:v>17.525816800000001</c:v>
                </c:pt>
                <c:pt idx="1743">
                  <c:v>17.5358144</c:v>
                </c:pt>
                <c:pt idx="1744">
                  <c:v>17.545812000000002</c:v>
                </c:pt>
                <c:pt idx="1745">
                  <c:v>17.555809600000003</c:v>
                </c:pt>
                <c:pt idx="1746">
                  <c:v>17.565807200000002</c:v>
                </c:pt>
                <c:pt idx="1747">
                  <c:v>17.575804800000004</c:v>
                </c:pt>
                <c:pt idx="1748">
                  <c:v>17.585802400000002</c:v>
                </c:pt>
                <c:pt idx="1749">
                  <c:v>17.595800000000001</c:v>
                </c:pt>
                <c:pt idx="1750">
                  <c:v>17.605797600000002</c:v>
                </c:pt>
                <c:pt idx="1751">
                  <c:v>17.615795200000001</c:v>
                </c:pt>
                <c:pt idx="1752">
                  <c:v>17.625792799999999</c:v>
                </c:pt>
                <c:pt idx="1753">
                  <c:v>17.635790400000005</c:v>
                </c:pt>
                <c:pt idx="1754">
                  <c:v>17.645788000000003</c:v>
                </c:pt>
                <c:pt idx="1755">
                  <c:v>17.655785600000002</c:v>
                </c:pt>
                <c:pt idx="1756">
                  <c:v>17.665783200000003</c:v>
                </c:pt>
                <c:pt idx="1757">
                  <c:v>17.675780800000002</c:v>
                </c:pt>
                <c:pt idx="1758">
                  <c:v>17.6857784</c:v>
                </c:pt>
                <c:pt idx="1759">
                  <c:v>17.695776000000002</c:v>
                </c:pt>
                <c:pt idx="1760">
                  <c:v>17.705773600000001</c:v>
                </c:pt>
                <c:pt idx="1761">
                  <c:v>17.715771199999999</c:v>
                </c:pt>
                <c:pt idx="1762">
                  <c:v>17.725768800000004</c:v>
                </c:pt>
                <c:pt idx="1763">
                  <c:v>17.735766400000003</c:v>
                </c:pt>
                <c:pt idx="1764">
                  <c:v>17.745764000000001</c:v>
                </c:pt>
                <c:pt idx="1765">
                  <c:v>17.755761600000003</c:v>
                </c:pt>
                <c:pt idx="1766">
                  <c:v>17.765759200000002</c:v>
                </c:pt>
                <c:pt idx="1767">
                  <c:v>17.7757568</c:v>
                </c:pt>
                <c:pt idx="1768">
                  <c:v>17.785754400000002</c:v>
                </c:pt>
                <c:pt idx="1769">
                  <c:v>17.795752</c:v>
                </c:pt>
                <c:pt idx="1770">
                  <c:v>17.805749600000002</c:v>
                </c:pt>
                <c:pt idx="1771">
                  <c:v>17.815747200000004</c:v>
                </c:pt>
                <c:pt idx="1772">
                  <c:v>17.825744800000002</c:v>
                </c:pt>
                <c:pt idx="1773">
                  <c:v>17.835742400000001</c:v>
                </c:pt>
                <c:pt idx="1774">
                  <c:v>17.845740000000003</c:v>
                </c:pt>
                <c:pt idx="1775">
                  <c:v>17.855737600000001</c:v>
                </c:pt>
                <c:pt idx="1776">
                  <c:v>17.8657352</c:v>
                </c:pt>
                <c:pt idx="1777">
                  <c:v>17.875732800000002</c:v>
                </c:pt>
                <c:pt idx="1778">
                  <c:v>17.885730400000003</c:v>
                </c:pt>
                <c:pt idx="1779">
                  <c:v>17.895728000000002</c:v>
                </c:pt>
                <c:pt idx="1780">
                  <c:v>17.905725600000004</c:v>
                </c:pt>
                <c:pt idx="1781">
                  <c:v>17.915723200000002</c:v>
                </c:pt>
                <c:pt idx="1782">
                  <c:v>17.925720800000001</c:v>
                </c:pt>
                <c:pt idx="1783">
                  <c:v>17.935718400000003</c:v>
                </c:pt>
                <c:pt idx="1784">
                  <c:v>17.945716000000001</c:v>
                </c:pt>
                <c:pt idx="1785">
                  <c:v>17.955713599999999</c:v>
                </c:pt>
                <c:pt idx="1786">
                  <c:v>17.965711200000001</c:v>
                </c:pt>
                <c:pt idx="1787">
                  <c:v>17.975708800000003</c:v>
                </c:pt>
                <c:pt idx="1788">
                  <c:v>17.985706400000002</c:v>
                </c:pt>
                <c:pt idx="1789">
                  <c:v>17.995704000000003</c:v>
                </c:pt>
                <c:pt idx="1790">
                  <c:v>18.005701600000002</c:v>
                </c:pt>
                <c:pt idx="1791">
                  <c:v>18.0156992</c:v>
                </c:pt>
                <c:pt idx="1792">
                  <c:v>18.025696800000002</c:v>
                </c:pt>
                <c:pt idx="1793">
                  <c:v>18.035694400000001</c:v>
                </c:pt>
                <c:pt idx="1794">
                  <c:v>18.045691999999999</c:v>
                </c:pt>
                <c:pt idx="1795">
                  <c:v>18.055689600000004</c:v>
                </c:pt>
                <c:pt idx="1796">
                  <c:v>18.065687200000003</c:v>
                </c:pt>
                <c:pt idx="1797">
                  <c:v>18.075684800000001</c:v>
                </c:pt>
                <c:pt idx="1798">
                  <c:v>18.085682400000003</c:v>
                </c:pt>
                <c:pt idx="1799">
                  <c:v>18.095680000000002</c:v>
                </c:pt>
                <c:pt idx="1800">
                  <c:v>18.1056776</c:v>
                </c:pt>
                <c:pt idx="1801">
                  <c:v>18.115675200000002</c:v>
                </c:pt>
                <c:pt idx="1802">
                  <c:v>18.1256728</c:v>
                </c:pt>
                <c:pt idx="1803">
                  <c:v>18.135670400000002</c:v>
                </c:pt>
                <c:pt idx="1804">
                  <c:v>18.145668000000004</c:v>
                </c:pt>
                <c:pt idx="1805">
                  <c:v>18.155665600000003</c:v>
                </c:pt>
                <c:pt idx="1806">
                  <c:v>18.165663200000001</c:v>
                </c:pt>
                <c:pt idx="1807">
                  <c:v>18.175660800000003</c:v>
                </c:pt>
                <c:pt idx="1808">
                  <c:v>18.185658400000001</c:v>
                </c:pt>
                <c:pt idx="1809">
                  <c:v>18.195656</c:v>
                </c:pt>
                <c:pt idx="1810">
                  <c:v>18.205653600000002</c:v>
                </c:pt>
                <c:pt idx="1811">
                  <c:v>18.2156512</c:v>
                </c:pt>
                <c:pt idx="1812">
                  <c:v>18.225648800000002</c:v>
                </c:pt>
                <c:pt idx="1813">
                  <c:v>18.235646400000004</c:v>
                </c:pt>
                <c:pt idx="1814">
                  <c:v>18.245644000000002</c:v>
                </c:pt>
                <c:pt idx="1815">
                  <c:v>18.255641600000001</c:v>
                </c:pt>
                <c:pt idx="1816">
                  <c:v>18.265639200000003</c:v>
                </c:pt>
                <c:pt idx="1817">
                  <c:v>18.275636800000001</c:v>
                </c:pt>
                <c:pt idx="1818">
                  <c:v>18.285634399999999</c:v>
                </c:pt>
                <c:pt idx="1819">
                  <c:v>18.295632000000001</c:v>
                </c:pt>
                <c:pt idx="1820">
                  <c:v>18.305629600000003</c:v>
                </c:pt>
                <c:pt idx="1821">
                  <c:v>18.315627200000002</c:v>
                </c:pt>
                <c:pt idx="1822">
                  <c:v>18.325624800000003</c:v>
                </c:pt>
                <c:pt idx="1823">
                  <c:v>18.335622400000002</c:v>
                </c:pt>
                <c:pt idx="1824">
                  <c:v>18.34562</c:v>
                </c:pt>
                <c:pt idx="1825">
                  <c:v>18.355617600000002</c:v>
                </c:pt>
                <c:pt idx="1826">
                  <c:v>18.365615200000001</c:v>
                </c:pt>
                <c:pt idx="1827">
                  <c:v>18.375612799999999</c:v>
                </c:pt>
                <c:pt idx="1828">
                  <c:v>18.385610400000004</c:v>
                </c:pt>
                <c:pt idx="1829">
                  <c:v>18.395608000000003</c:v>
                </c:pt>
                <c:pt idx="1830">
                  <c:v>18.405605600000001</c:v>
                </c:pt>
                <c:pt idx="1831">
                  <c:v>18.415603200000003</c:v>
                </c:pt>
                <c:pt idx="1832">
                  <c:v>18.425600800000002</c:v>
                </c:pt>
                <c:pt idx="1833">
                  <c:v>18.4355984</c:v>
                </c:pt>
                <c:pt idx="1834">
                  <c:v>18.445596000000002</c:v>
                </c:pt>
                <c:pt idx="1835">
                  <c:v>18.4555936</c:v>
                </c:pt>
                <c:pt idx="1836">
                  <c:v>18.465591199999999</c:v>
                </c:pt>
                <c:pt idx="1837">
                  <c:v>18.475588800000004</c:v>
                </c:pt>
                <c:pt idx="1838">
                  <c:v>18.485586400000003</c:v>
                </c:pt>
                <c:pt idx="1839">
                  <c:v>18.495584000000001</c:v>
                </c:pt>
                <c:pt idx="1840">
                  <c:v>18.505581600000003</c:v>
                </c:pt>
                <c:pt idx="1841">
                  <c:v>18.515579200000001</c:v>
                </c:pt>
                <c:pt idx="1842">
                  <c:v>18.5255768</c:v>
                </c:pt>
                <c:pt idx="1843">
                  <c:v>18.535574400000002</c:v>
                </c:pt>
                <c:pt idx="1844">
                  <c:v>18.545572</c:v>
                </c:pt>
                <c:pt idx="1845">
                  <c:v>18.555569600000002</c:v>
                </c:pt>
                <c:pt idx="1846">
                  <c:v>18.565567200000004</c:v>
                </c:pt>
                <c:pt idx="1847">
                  <c:v>18.575564800000002</c:v>
                </c:pt>
                <c:pt idx="1848">
                  <c:v>18.585562400000001</c:v>
                </c:pt>
                <c:pt idx="1849">
                  <c:v>18.595560000000003</c:v>
                </c:pt>
                <c:pt idx="1850">
                  <c:v>18.605557600000001</c:v>
                </c:pt>
                <c:pt idx="1851">
                  <c:v>18.615555199999999</c:v>
                </c:pt>
                <c:pt idx="1852">
                  <c:v>18.625552800000001</c:v>
                </c:pt>
                <c:pt idx="1853">
                  <c:v>18.635550400000003</c:v>
                </c:pt>
                <c:pt idx="1854">
                  <c:v>18.645548000000002</c:v>
                </c:pt>
                <c:pt idx="1855">
                  <c:v>18.655545600000004</c:v>
                </c:pt>
                <c:pt idx="1856">
                  <c:v>18.665543200000002</c:v>
                </c:pt>
                <c:pt idx="1857">
                  <c:v>18.6755408</c:v>
                </c:pt>
                <c:pt idx="1858">
                  <c:v>18.685538400000002</c:v>
                </c:pt>
                <c:pt idx="1859">
                  <c:v>18.695536000000001</c:v>
                </c:pt>
                <c:pt idx="1860">
                  <c:v>18.705533599999999</c:v>
                </c:pt>
                <c:pt idx="1861">
                  <c:v>18.715531200000001</c:v>
                </c:pt>
                <c:pt idx="1862">
                  <c:v>18.725528800000003</c:v>
                </c:pt>
                <c:pt idx="1863">
                  <c:v>18.735526400000001</c:v>
                </c:pt>
                <c:pt idx="1864">
                  <c:v>18.745524000000003</c:v>
                </c:pt>
                <c:pt idx="1865">
                  <c:v>18.755521600000002</c:v>
                </c:pt>
                <c:pt idx="1866">
                  <c:v>18.7655192</c:v>
                </c:pt>
                <c:pt idx="1867">
                  <c:v>18.775516800000002</c:v>
                </c:pt>
                <c:pt idx="1868">
                  <c:v>18.7855144</c:v>
                </c:pt>
                <c:pt idx="1869">
                  <c:v>18.795511999999999</c:v>
                </c:pt>
                <c:pt idx="1870">
                  <c:v>18.805509600000004</c:v>
                </c:pt>
                <c:pt idx="1871">
                  <c:v>18.815507200000003</c:v>
                </c:pt>
                <c:pt idx="1872">
                  <c:v>18.825504800000001</c:v>
                </c:pt>
                <c:pt idx="1873">
                  <c:v>18.835502400000003</c:v>
                </c:pt>
                <c:pt idx="1874">
                  <c:v>18.845500000000001</c:v>
                </c:pt>
                <c:pt idx="1875">
                  <c:v>18.8554976</c:v>
                </c:pt>
                <c:pt idx="1876">
                  <c:v>18.865495200000002</c:v>
                </c:pt>
                <c:pt idx="1877">
                  <c:v>18.8754928</c:v>
                </c:pt>
                <c:pt idx="1878">
                  <c:v>18.885490400000002</c:v>
                </c:pt>
                <c:pt idx="1879">
                  <c:v>18.895488000000004</c:v>
                </c:pt>
                <c:pt idx="1880">
                  <c:v>18.905485600000002</c:v>
                </c:pt>
                <c:pt idx="1881">
                  <c:v>18.915483200000001</c:v>
                </c:pt>
                <c:pt idx="1882">
                  <c:v>18.925480800000003</c:v>
                </c:pt>
                <c:pt idx="1883">
                  <c:v>18.935478400000001</c:v>
                </c:pt>
                <c:pt idx="1884">
                  <c:v>18.945475999999999</c:v>
                </c:pt>
                <c:pt idx="1885">
                  <c:v>18.955473600000001</c:v>
                </c:pt>
                <c:pt idx="1886">
                  <c:v>18.9654712</c:v>
                </c:pt>
                <c:pt idx="1887">
                  <c:v>18.975468800000002</c:v>
                </c:pt>
                <c:pt idx="1888">
                  <c:v>18.985466400000004</c:v>
                </c:pt>
                <c:pt idx="1889">
                  <c:v>18.995464000000002</c:v>
                </c:pt>
                <c:pt idx="1890">
                  <c:v>19.0054616</c:v>
                </c:pt>
                <c:pt idx="1891">
                  <c:v>19.015459200000002</c:v>
                </c:pt>
                <c:pt idx="1892">
                  <c:v>19.025456800000001</c:v>
                </c:pt>
                <c:pt idx="1893">
                  <c:v>19.035454399999999</c:v>
                </c:pt>
                <c:pt idx="1894">
                  <c:v>19.045452000000001</c:v>
                </c:pt>
                <c:pt idx="1895">
                  <c:v>19.055449600000003</c:v>
                </c:pt>
                <c:pt idx="1896">
                  <c:v>19.065447200000001</c:v>
                </c:pt>
                <c:pt idx="1897">
                  <c:v>19.075444800000003</c:v>
                </c:pt>
                <c:pt idx="1898">
                  <c:v>19.085442400000002</c:v>
                </c:pt>
                <c:pt idx="1899">
                  <c:v>19.09544</c:v>
                </c:pt>
                <c:pt idx="1900">
                  <c:v>19.105437600000002</c:v>
                </c:pt>
                <c:pt idx="1901">
                  <c:v>19.1154352</c:v>
                </c:pt>
                <c:pt idx="1902">
                  <c:v>19.125432800000002</c:v>
                </c:pt>
                <c:pt idx="1903">
                  <c:v>19.135430400000004</c:v>
                </c:pt>
                <c:pt idx="1904">
                  <c:v>19.145428000000003</c:v>
                </c:pt>
                <c:pt idx="1905">
                  <c:v>19.155425600000004</c:v>
                </c:pt>
                <c:pt idx="1906">
                  <c:v>19.165423200000003</c:v>
                </c:pt>
                <c:pt idx="1907">
                  <c:v>19.175420800000001</c:v>
                </c:pt>
                <c:pt idx="1908">
                  <c:v>19.185418400000003</c:v>
                </c:pt>
                <c:pt idx="1909">
                  <c:v>19.195416000000002</c:v>
                </c:pt>
                <c:pt idx="1910">
                  <c:v>19.2054136</c:v>
                </c:pt>
                <c:pt idx="1911">
                  <c:v>19.215411200000005</c:v>
                </c:pt>
                <c:pt idx="1912">
                  <c:v>19.225408800000004</c:v>
                </c:pt>
                <c:pt idx="1913">
                  <c:v>19.235406400000002</c:v>
                </c:pt>
                <c:pt idx="1914">
                  <c:v>19.245404000000004</c:v>
                </c:pt>
                <c:pt idx="1915">
                  <c:v>19.255401600000003</c:v>
                </c:pt>
                <c:pt idx="1916">
                  <c:v>19.265399200000001</c:v>
                </c:pt>
                <c:pt idx="1917">
                  <c:v>19.275396800000003</c:v>
                </c:pt>
                <c:pt idx="1918">
                  <c:v>19.285394400000001</c:v>
                </c:pt>
                <c:pt idx="1919">
                  <c:v>19.295392</c:v>
                </c:pt>
                <c:pt idx="1920">
                  <c:v>19.305389600000005</c:v>
                </c:pt>
                <c:pt idx="1921">
                  <c:v>19.315387200000004</c:v>
                </c:pt>
                <c:pt idx="1922">
                  <c:v>19.325384800000002</c:v>
                </c:pt>
                <c:pt idx="1923">
                  <c:v>19.335382400000004</c:v>
                </c:pt>
                <c:pt idx="1924">
                  <c:v>19.345380000000002</c:v>
                </c:pt>
                <c:pt idx="1925">
                  <c:v>19.355377600000001</c:v>
                </c:pt>
                <c:pt idx="1926">
                  <c:v>19.365375200000003</c:v>
                </c:pt>
                <c:pt idx="1927">
                  <c:v>19.375372800000001</c:v>
                </c:pt>
                <c:pt idx="1928">
                  <c:v>19.385370400000003</c:v>
                </c:pt>
                <c:pt idx="1929">
                  <c:v>19.395368000000005</c:v>
                </c:pt>
                <c:pt idx="1930">
                  <c:v>19.405365600000003</c:v>
                </c:pt>
                <c:pt idx="1931">
                  <c:v>19.415363200000002</c:v>
                </c:pt>
                <c:pt idx="1932">
                  <c:v>19.425360800000004</c:v>
                </c:pt>
                <c:pt idx="1933">
                  <c:v>19.435358400000002</c:v>
                </c:pt>
                <c:pt idx="1934">
                  <c:v>19.445356</c:v>
                </c:pt>
                <c:pt idx="1935">
                  <c:v>19.455353600000002</c:v>
                </c:pt>
                <c:pt idx="1936">
                  <c:v>19.465351200000001</c:v>
                </c:pt>
                <c:pt idx="1937">
                  <c:v>19.475348800000003</c:v>
                </c:pt>
                <c:pt idx="1938">
                  <c:v>19.485346400000005</c:v>
                </c:pt>
                <c:pt idx="1939">
                  <c:v>19.495344000000003</c:v>
                </c:pt>
                <c:pt idx="1940">
                  <c:v>19.505341600000001</c:v>
                </c:pt>
                <c:pt idx="1941">
                  <c:v>19.515339200000003</c:v>
                </c:pt>
                <c:pt idx="1942">
                  <c:v>19.525336800000002</c:v>
                </c:pt>
                <c:pt idx="1943">
                  <c:v>19.5353344</c:v>
                </c:pt>
                <c:pt idx="1944">
                  <c:v>19.545332000000002</c:v>
                </c:pt>
                <c:pt idx="1945">
                  <c:v>19.555329600000004</c:v>
                </c:pt>
                <c:pt idx="1946">
                  <c:v>19.565327200000002</c:v>
                </c:pt>
                <c:pt idx="1947">
                  <c:v>19.575324800000004</c:v>
                </c:pt>
                <c:pt idx="1948">
                  <c:v>19.585322400000003</c:v>
                </c:pt>
                <c:pt idx="1949">
                  <c:v>19.595320000000001</c:v>
                </c:pt>
                <c:pt idx="1950">
                  <c:v>19.605317600000003</c:v>
                </c:pt>
                <c:pt idx="1951">
                  <c:v>19.615315200000001</c:v>
                </c:pt>
                <c:pt idx="1952">
                  <c:v>19.6253128</c:v>
                </c:pt>
                <c:pt idx="1953">
                  <c:v>19.635310400000005</c:v>
                </c:pt>
                <c:pt idx="1954">
                  <c:v>19.645308000000004</c:v>
                </c:pt>
                <c:pt idx="1955">
                  <c:v>19.655305600000002</c:v>
                </c:pt>
                <c:pt idx="1956">
                  <c:v>19.665303200000004</c:v>
                </c:pt>
                <c:pt idx="1957">
                  <c:v>19.675300800000002</c:v>
                </c:pt>
                <c:pt idx="1958">
                  <c:v>19.685298400000001</c:v>
                </c:pt>
                <c:pt idx="1959">
                  <c:v>19.695296000000003</c:v>
                </c:pt>
                <c:pt idx="1960">
                  <c:v>19.705293600000001</c:v>
                </c:pt>
                <c:pt idx="1961">
                  <c:v>19.715291199999999</c:v>
                </c:pt>
                <c:pt idx="1962">
                  <c:v>19.725288800000005</c:v>
                </c:pt>
                <c:pt idx="1963">
                  <c:v>19.735286400000003</c:v>
                </c:pt>
                <c:pt idx="1964">
                  <c:v>19.745284000000002</c:v>
                </c:pt>
                <c:pt idx="1965">
                  <c:v>19.755281600000004</c:v>
                </c:pt>
                <c:pt idx="1966">
                  <c:v>19.765279200000002</c:v>
                </c:pt>
                <c:pt idx="1967">
                  <c:v>19.7752768</c:v>
                </c:pt>
                <c:pt idx="1968">
                  <c:v>19.785274400000002</c:v>
                </c:pt>
                <c:pt idx="1969">
                  <c:v>19.795272000000001</c:v>
                </c:pt>
                <c:pt idx="1970">
                  <c:v>19.805269600000003</c:v>
                </c:pt>
                <c:pt idx="1971">
                  <c:v>19.815267200000005</c:v>
                </c:pt>
                <c:pt idx="1972">
                  <c:v>19.825264800000003</c:v>
                </c:pt>
                <c:pt idx="1973">
                  <c:v>19.835262400000001</c:v>
                </c:pt>
                <c:pt idx="1974">
                  <c:v>19.845260000000003</c:v>
                </c:pt>
                <c:pt idx="1975">
                  <c:v>19.855257600000002</c:v>
                </c:pt>
                <c:pt idx="1976">
                  <c:v>19.8652552</c:v>
                </c:pt>
                <c:pt idx="1977">
                  <c:v>19.875252800000002</c:v>
                </c:pt>
                <c:pt idx="1978">
                  <c:v>19.885250400000004</c:v>
                </c:pt>
                <c:pt idx="1979">
                  <c:v>19.895248000000002</c:v>
                </c:pt>
                <c:pt idx="1980">
                  <c:v>19.905245600000004</c:v>
                </c:pt>
                <c:pt idx="1981">
                  <c:v>19.915243200000003</c:v>
                </c:pt>
                <c:pt idx="1982">
                  <c:v>19.925240800000001</c:v>
                </c:pt>
                <c:pt idx="1983">
                  <c:v>19.935238400000003</c:v>
                </c:pt>
                <c:pt idx="1984">
                  <c:v>19.945236000000001</c:v>
                </c:pt>
                <c:pt idx="1985">
                  <c:v>19.9552336</c:v>
                </c:pt>
                <c:pt idx="1986">
                  <c:v>19.965231200000005</c:v>
                </c:pt>
                <c:pt idx="1987">
                  <c:v>19.975228800000004</c:v>
                </c:pt>
                <c:pt idx="1988">
                  <c:v>19.985226400000002</c:v>
                </c:pt>
                <c:pt idx="1989">
                  <c:v>19.995224000000004</c:v>
                </c:pt>
                <c:pt idx="1990">
                  <c:v>20.005221600000002</c:v>
                </c:pt>
                <c:pt idx="1991">
                  <c:v>20.015219200000001</c:v>
                </c:pt>
                <c:pt idx="1992">
                  <c:v>20.025216800000003</c:v>
                </c:pt>
                <c:pt idx="1993">
                  <c:v>20.035214400000001</c:v>
                </c:pt>
                <c:pt idx="1994">
                  <c:v>20.045211999999999</c:v>
                </c:pt>
                <c:pt idx="1995">
                  <c:v>20.055209600000005</c:v>
                </c:pt>
                <c:pt idx="1996">
                  <c:v>20.065207200000003</c:v>
                </c:pt>
                <c:pt idx="1997">
                  <c:v>20.075204800000002</c:v>
                </c:pt>
                <c:pt idx="1998">
                  <c:v>20.085202400000004</c:v>
                </c:pt>
                <c:pt idx="1999">
                  <c:v>20.095200000000002</c:v>
                </c:pt>
                <c:pt idx="2000">
                  <c:v>20.1051976</c:v>
                </c:pt>
                <c:pt idx="2001">
                  <c:v>20.115195200000002</c:v>
                </c:pt>
                <c:pt idx="2002">
                  <c:v>20.125192800000001</c:v>
                </c:pt>
                <c:pt idx="2003">
                  <c:v>20.135190400000003</c:v>
                </c:pt>
                <c:pt idx="2004">
                  <c:v>20.145188000000005</c:v>
                </c:pt>
                <c:pt idx="2005">
                  <c:v>20.155185600000003</c:v>
                </c:pt>
                <c:pt idx="2006">
                  <c:v>20.165183200000001</c:v>
                </c:pt>
                <c:pt idx="2007">
                  <c:v>20.175180800000003</c:v>
                </c:pt>
                <c:pt idx="2008">
                  <c:v>20.185178400000002</c:v>
                </c:pt>
                <c:pt idx="2009">
                  <c:v>20.195176</c:v>
                </c:pt>
                <c:pt idx="2010">
                  <c:v>20.205173600000002</c:v>
                </c:pt>
                <c:pt idx="2011">
                  <c:v>20.2151712</c:v>
                </c:pt>
                <c:pt idx="2012">
                  <c:v>20.225168800000002</c:v>
                </c:pt>
                <c:pt idx="2013">
                  <c:v>20.235166400000004</c:v>
                </c:pt>
                <c:pt idx="2014">
                  <c:v>20.245164000000003</c:v>
                </c:pt>
                <c:pt idx="2015">
                  <c:v>20.255161600000001</c:v>
                </c:pt>
                <c:pt idx="2016">
                  <c:v>20.265159200000003</c:v>
                </c:pt>
                <c:pt idx="2017">
                  <c:v>20.275156800000001</c:v>
                </c:pt>
                <c:pt idx="2018">
                  <c:v>20.2851544</c:v>
                </c:pt>
                <c:pt idx="2019">
                  <c:v>20.295152000000002</c:v>
                </c:pt>
                <c:pt idx="2020">
                  <c:v>20.305149600000004</c:v>
                </c:pt>
                <c:pt idx="2021">
                  <c:v>20.315147200000002</c:v>
                </c:pt>
                <c:pt idx="2022">
                  <c:v>20.325144800000004</c:v>
                </c:pt>
                <c:pt idx="2023">
                  <c:v>20.335142400000002</c:v>
                </c:pt>
                <c:pt idx="2024">
                  <c:v>20.345140000000001</c:v>
                </c:pt>
                <c:pt idx="2025">
                  <c:v>20.355137600000003</c:v>
                </c:pt>
                <c:pt idx="2026">
                  <c:v>20.365135200000001</c:v>
                </c:pt>
                <c:pt idx="2027">
                  <c:v>20.375132799999999</c:v>
                </c:pt>
                <c:pt idx="2028">
                  <c:v>20.385130400000005</c:v>
                </c:pt>
                <c:pt idx="2029">
                  <c:v>20.395128000000003</c:v>
                </c:pt>
                <c:pt idx="2030">
                  <c:v>20.405125600000002</c:v>
                </c:pt>
                <c:pt idx="2031">
                  <c:v>20.415123200000004</c:v>
                </c:pt>
                <c:pt idx="2032">
                  <c:v>20.425120800000002</c:v>
                </c:pt>
                <c:pt idx="2033">
                  <c:v>20.4351184</c:v>
                </c:pt>
                <c:pt idx="2034">
                  <c:v>20.445116000000002</c:v>
                </c:pt>
                <c:pt idx="2035">
                  <c:v>20.455113600000001</c:v>
                </c:pt>
                <c:pt idx="2036">
                  <c:v>20.465111199999999</c:v>
                </c:pt>
                <c:pt idx="2037">
                  <c:v>20.475108800000005</c:v>
                </c:pt>
                <c:pt idx="2038">
                  <c:v>20.485106400000003</c:v>
                </c:pt>
                <c:pt idx="2039">
                  <c:v>20.495104000000001</c:v>
                </c:pt>
                <c:pt idx="2040">
                  <c:v>20.505101600000003</c:v>
                </c:pt>
                <c:pt idx="2041">
                  <c:v>20.515099200000002</c:v>
                </c:pt>
                <c:pt idx="2042">
                  <c:v>20.5250968</c:v>
                </c:pt>
                <c:pt idx="2043">
                  <c:v>20.535094400000002</c:v>
                </c:pt>
                <c:pt idx="2044">
                  <c:v>20.545092</c:v>
                </c:pt>
                <c:pt idx="2045">
                  <c:v>20.555089600000002</c:v>
                </c:pt>
                <c:pt idx="2046">
                  <c:v>20.565087200000004</c:v>
                </c:pt>
                <c:pt idx="2047">
                  <c:v>20.575084800000003</c:v>
                </c:pt>
                <c:pt idx="2048">
                  <c:v>20.585082400000001</c:v>
                </c:pt>
                <c:pt idx="2049">
                  <c:v>20.595080000000003</c:v>
                </c:pt>
                <c:pt idx="2050">
                  <c:v>20.605077600000001</c:v>
                </c:pt>
                <c:pt idx="2051">
                  <c:v>20.6150752</c:v>
                </c:pt>
                <c:pt idx="2052">
                  <c:v>20.625072800000002</c:v>
                </c:pt>
                <c:pt idx="2053">
                  <c:v>20.635070400000004</c:v>
                </c:pt>
                <c:pt idx="2054">
                  <c:v>20.645068000000002</c:v>
                </c:pt>
                <c:pt idx="2055">
                  <c:v>20.655065600000004</c:v>
                </c:pt>
                <c:pt idx="2056">
                  <c:v>20.665063200000002</c:v>
                </c:pt>
                <c:pt idx="2057">
                  <c:v>20.675060800000001</c:v>
                </c:pt>
                <c:pt idx="2058">
                  <c:v>20.685058400000003</c:v>
                </c:pt>
                <c:pt idx="2059">
                  <c:v>20.695056000000001</c:v>
                </c:pt>
                <c:pt idx="2060">
                  <c:v>20.705053599999999</c:v>
                </c:pt>
                <c:pt idx="2061">
                  <c:v>20.715051200000005</c:v>
                </c:pt>
                <c:pt idx="2062">
                  <c:v>20.725048800000003</c:v>
                </c:pt>
                <c:pt idx="2063">
                  <c:v>20.735046400000002</c:v>
                </c:pt>
                <c:pt idx="2064">
                  <c:v>20.745044000000004</c:v>
                </c:pt>
                <c:pt idx="2065">
                  <c:v>20.755041600000002</c:v>
                </c:pt>
                <c:pt idx="2066">
                  <c:v>20.7650392</c:v>
                </c:pt>
                <c:pt idx="2067">
                  <c:v>20.775036800000002</c:v>
                </c:pt>
                <c:pt idx="2068">
                  <c:v>20.785034400000001</c:v>
                </c:pt>
                <c:pt idx="2069">
                  <c:v>20.795031999999999</c:v>
                </c:pt>
                <c:pt idx="2070">
                  <c:v>20.805029600000005</c:v>
                </c:pt>
                <c:pt idx="2071">
                  <c:v>20.815027200000003</c:v>
                </c:pt>
                <c:pt idx="2072">
                  <c:v>20.825024800000001</c:v>
                </c:pt>
                <c:pt idx="2073">
                  <c:v>20.835022400000003</c:v>
                </c:pt>
                <c:pt idx="2074">
                  <c:v>20.845020000000002</c:v>
                </c:pt>
                <c:pt idx="2075">
                  <c:v>20.8550176</c:v>
                </c:pt>
                <c:pt idx="2076">
                  <c:v>20.865015200000002</c:v>
                </c:pt>
                <c:pt idx="2077">
                  <c:v>20.8750128</c:v>
                </c:pt>
                <c:pt idx="2078">
                  <c:v>20.885010400000002</c:v>
                </c:pt>
                <c:pt idx="2079">
                  <c:v>20.895008000000004</c:v>
                </c:pt>
                <c:pt idx="2080">
                  <c:v>20.905005600000003</c:v>
                </c:pt>
                <c:pt idx="2081">
                  <c:v>20.915003200000001</c:v>
                </c:pt>
                <c:pt idx="2082">
                  <c:v>20.925000800000003</c:v>
                </c:pt>
                <c:pt idx="2083">
                  <c:v>20.934998400000001</c:v>
                </c:pt>
                <c:pt idx="2084">
                  <c:v>20.944996</c:v>
                </c:pt>
                <c:pt idx="2085">
                  <c:v>20.954993600000002</c:v>
                </c:pt>
                <c:pt idx="2086">
                  <c:v>20.9649912</c:v>
                </c:pt>
                <c:pt idx="2087">
                  <c:v>20.974988800000002</c:v>
                </c:pt>
                <c:pt idx="2088">
                  <c:v>20.984986400000004</c:v>
                </c:pt>
                <c:pt idx="2089">
                  <c:v>20.994984000000002</c:v>
                </c:pt>
                <c:pt idx="2090">
                  <c:v>21.004981600000001</c:v>
                </c:pt>
                <c:pt idx="2091">
                  <c:v>21.014979200000003</c:v>
                </c:pt>
                <c:pt idx="2092">
                  <c:v>21.024976800000001</c:v>
                </c:pt>
                <c:pt idx="2093">
                  <c:v>21.034974399999999</c:v>
                </c:pt>
                <c:pt idx="2094">
                  <c:v>21.044972000000001</c:v>
                </c:pt>
                <c:pt idx="2095">
                  <c:v>21.054969600000003</c:v>
                </c:pt>
                <c:pt idx="2096">
                  <c:v>21.064967200000002</c:v>
                </c:pt>
                <c:pt idx="2097">
                  <c:v>21.074964800000004</c:v>
                </c:pt>
                <c:pt idx="2098">
                  <c:v>21.084962400000002</c:v>
                </c:pt>
                <c:pt idx="2099">
                  <c:v>21.09496</c:v>
                </c:pt>
                <c:pt idx="2100">
                  <c:v>21.104957600000002</c:v>
                </c:pt>
                <c:pt idx="2101">
                  <c:v>21.114955200000001</c:v>
                </c:pt>
                <c:pt idx="2102">
                  <c:v>21.124952799999999</c:v>
                </c:pt>
                <c:pt idx="2103">
                  <c:v>21.134950400000005</c:v>
                </c:pt>
                <c:pt idx="2104">
                  <c:v>21.144948000000003</c:v>
                </c:pt>
                <c:pt idx="2105">
                  <c:v>21.154945600000001</c:v>
                </c:pt>
                <c:pt idx="2106">
                  <c:v>21.164943200000003</c:v>
                </c:pt>
                <c:pt idx="2107">
                  <c:v>21.174940800000002</c:v>
                </c:pt>
                <c:pt idx="2108">
                  <c:v>21.1849384</c:v>
                </c:pt>
                <c:pt idx="2109">
                  <c:v>21.194936000000002</c:v>
                </c:pt>
                <c:pt idx="2110">
                  <c:v>21.2049336</c:v>
                </c:pt>
                <c:pt idx="2111">
                  <c:v>21.214931199999999</c:v>
                </c:pt>
                <c:pt idx="2112">
                  <c:v>21.224928800000004</c:v>
                </c:pt>
                <c:pt idx="2113">
                  <c:v>21.234926400000003</c:v>
                </c:pt>
                <c:pt idx="2114">
                  <c:v>21.244924000000001</c:v>
                </c:pt>
                <c:pt idx="2115">
                  <c:v>21.254921600000003</c:v>
                </c:pt>
                <c:pt idx="2116">
                  <c:v>21.264919200000001</c:v>
                </c:pt>
                <c:pt idx="2117">
                  <c:v>21.2749168</c:v>
                </c:pt>
                <c:pt idx="2118">
                  <c:v>21.284914400000002</c:v>
                </c:pt>
                <c:pt idx="2119">
                  <c:v>21.294912</c:v>
                </c:pt>
                <c:pt idx="2120">
                  <c:v>21.304909600000002</c:v>
                </c:pt>
                <c:pt idx="2121">
                  <c:v>21.314907200000004</c:v>
                </c:pt>
                <c:pt idx="2122">
                  <c:v>21.324904800000002</c:v>
                </c:pt>
                <c:pt idx="2123">
                  <c:v>21.334902400000001</c:v>
                </c:pt>
                <c:pt idx="2124">
                  <c:v>21.344900000000003</c:v>
                </c:pt>
                <c:pt idx="2125">
                  <c:v>21.354897600000001</c:v>
                </c:pt>
                <c:pt idx="2126">
                  <c:v>21.364895199999999</c:v>
                </c:pt>
                <c:pt idx="2127">
                  <c:v>21.374892800000001</c:v>
                </c:pt>
                <c:pt idx="2128">
                  <c:v>21.384890400000003</c:v>
                </c:pt>
                <c:pt idx="2129">
                  <c:v>21.394888000000002</c:v>
                </c:pt>
                <c:pt idx="2130">
                  <c:v>21.404885600000004</c:v>
                </c:pt>
                <c:pt idx="2131">
                  <c:v>21.414883200000002</c:v>
                </c:pt>
                <c:pt idx="2132">
                  <c:v>21.4248808</c:v>
                </c:pt>
                <c:pt idx="2133">
                  <c:v>21.434878400000002</c:v>
                </c:pt>
                <c:pt idx="2134">
                  <c:v>21.444876000000001</c:v>
                </c:pt>
                <c:pt idx="2135">
                  <c:v>21.454873599999999</c:v>
                </c:pt>
                <c:pt idx="2136">
                  <c:v>21.464871200000005</c:v>
                </c:pt>
                <c:pt idx="2137">
                  <c:v>21.474868800000003</c:v>
                </c:pt>
                <c:pt idx="2138">
                  <c:v>21.484866400000001</c:v>
                </c:pt>
                <c:pt idx="2139">
                  <c:v>21.494864000000003</c:v>
                </c:pt>
                <c:pt idx="2140">
                  <c:v>21.504861600000002</c:v>
                </c:pt>
                <c:pt idx="2141">
                  <c:v>21.5148592</c:v>
                </c:pt>
                <c:pt idx="2142">
                  <c:v>21.524856800000002</c:v>
                </c:pt>
                <c:pt idx="2143">
                  <c:v>21.5348544</c:v>
                </c:pt>
                <c:pt idx="2144">
                  <c:v>21.544851999999999</c:v>
                </c:pt>
                <c:pt idx="2145">
                  <c:v>21.554849600000004</c:v>
                </c:pt>
                <c:pt idx="2146">
                  <c:v>21.564847200000003</c:v>
                </c:pt>
                <c:pt idx="2147">
                  <c:v>21.574844800000001</c:v>
                </c:pt>
                <c:pt idx="2148">
                  <c:v>21.584842400000003</c:v>
                </c:pt>
                <c:pt idx="2149">
                  <c:v>21.594840000000001</c:v>
                </c:pt>
                <c:pt idx="2150">
                  <c:v>21.6048376</c:v>
                </c:pt>
                <c:pt idx="2151">
                  <c:v>21.614835200000002</c:v>
                </c:pt>
                <c:pt idx="2152">
                  <c:v>21.6248328</c:v>
                </c:pt>
                <c:pt idx="2153">
                  <c:v>21.634830400000002</c:v>
                </c:pt>
                <c:pt idx="2154">
                  <c:v>21.644828000000004</c:v>
                </c:pt>
                <c:pt idx="2155">
                  <c:v>21.654825600000002</c:v>
                </c:pt>
                <c:pt idx="2156">
                  <c:v>21.664823200000001</c:v>
                </c:pt>
                <c:pt idx="2157">
                  <c:v>21.674820800000003</c:v>
                </c:pt>
                <c:pt idx="2158">
                  <c:v>21.684818400000001</c:v>
                </c:pt>
                <c:pt idx="2159">
                  <c:v>21.694815999999999</c:v>
                </c:pt>
                <c:pt idx="2160">
                  <c:v>21.704813600000001</c:v>
                </c:pt>
                <c:pt idx="2161">
                  <c:v>21.7148112</c:v>
                </c:pt>
                <c:pt idx="2162">
                  <c:v>21.724808800000002</c:v>
                </c:pt>
                <c:pt idx="2163">
                  <c:v>21.734806400000004</c:v>
                </c:pt>
                <c:pt idx="2164">
                  <c:v>21.744804000000002</c:v>
                </c:pt>
                <c:pt idx="2165">
                  <c:v>21.7548016</c:v>
                </c:pt>
                <c:pt idx="2166">
                  <c:v>21.764799200000002</c:v>
                </c:pt>
                <c:pt idx="2167">
                  <c:v>21.774796800000001</c:v>
                </c:pt>
                <c:pt idx="2168">
                  <c:v>21.784794399999999</c:v>
                </c:pt>
                <c:pt idx="2169">
                  <c:v>21.794792000000001</c:v>
                </c:pt>
                <c:pt idx="2170">
                  <c:v>21.804789600000003</c:v>
                </c:pt>
                <c:pt idx="2171">
                  <c:v>21.814787200000001</c:v>
                </c:pt>
                <c:pt idx="2172">
                  <c:v>21.824784800000003</c:v>
                </c:pt>
                <c:pt idx="2173">
                  <c:v>21.834782400000002</c:v>
                </c:pt>
                <c:pt idx="2174">
                  <c:v>21.84478</c:v>
                </c:pt>
                <c:pt idx="2175">
                  <c:v>21.854777600000002</c:v>
                </c:pt>
                <c:pt idx="2176">
                  <c:v>21.8647752</c:v>
                </c:pt>
                <c:pt idx="2177">
                  <c:v>21.874772799999999</c:v>
                </c:pt>
                <c:pt idx="2178">
                  <c:v>21.884770400000004</c:v>
                </c:pt>
                <c:pt idx="2179">
                  <c:v>21.894768000000003</c:v>
                </c:pt>
                <c:pt idx="2180">
                  <c:v>21.904765600000001</c:v>
                </c:pt>
                <c:pt idx="2181">
                  <c:v>21.914763200000003</c:v>
                </c:pt>
                <c:pt idx="2182">
                  <c:v>21.924760800000001</c:v>
                </c:pt>
                <c:pt idx="2183">
                  <c:v>21.9347584</c:v>
                </c:pt>
                <c:pt idx="2184">
                  <c:v>21.944756000000002</c:v>
                </c:pt>
                <c:pt idx="2185">
                  <c:v>21.9547536</c:v>
                </c:pt>
                <c:pt idx="2186">
                  <c:v>21.964751199999998</c:v>
                </c:pt>
                <c:pt idx="2187">
                  <c:v>21.974748800000004</c:v>
                </c:pt>
                <c:pt idx="2188">
                  <c:v>21.984746400000002</c:v>
                </c:pt>
                <c:pt idx="2189">
                  <c:v>21.994744000000001</c:v>
                </c:pt>
                <c:pt idx="2190">
                  <c:v>22.004741600000003</c:v>
                </c:pt>
                <c:pt idx="2191">
                  <c:v>22.014739200000001</c:v>
                </c:pt>
                <c:pt idx="2192">
                  <c:v>22.024736799999999</c:v>
                </c:pt>
                <c:pt idx="2193">
                  <c:v>22.034734400000001</c:v>
                </c:pt>
                <c:pt idx="2194">
                  <c:v>22.044732</c:v>
                </c:pt>
                <c:pt idx="2195">
                  <c:v>22.054729600000005</c:v>
                </c:pt>
                <c:pt idx="2196">
                  <c:v>22.064727200000004</c:v>
                </c:pt>
                <c:pt idx="2197">
                  <c:v>22.074724800000002</c:v>
                </c:pt>
                <c:pt idx="2198">
                  <c:v>22.084722400000004</c:v>
                </c:pt>
                <c:pt idx="2199">
                  <c:v>22.094720000000002</c:v>
                </c:pt>
                <c:pt idx="2200">
                  <c:v>22.104717600000001</c:v>
                </c:pt>
                <c:pt idx="2201">
                  <c:v>22.114715200000003</c:v>
                </c:pt>
                <c:pt idx="2202">
                  <c:v>22.124712800000001</c:v>
                </c:pt>
                <c:pt idx="2203">
                  <c:v>22.134710400000003</c:v>
                </c:pt>
                <c:pt idx="2204">
                  <c:v>22.144708000000005</c:v>
                </c:pt>
                <c:pt idx="2205">
                  <c:v>22.154705600000003</c:v>
                </c:pt>
                <c:pt idx="2206">
                  <c:v>22.164703200000002</c:v>
                </c:pt>
                <c:pt idx="2207">
                  <c:v>22.174700800000004</c:v>
                </c:pt>
                <c:pt idx="2208">
                  <c:v>22.184698400000002</c:v>
                </c:pt>
                <c:pt idx="2209">
                  <c:v>22.194696</c:v>
                </c:pt>
                <c:pt idx="2210">
                  <c:v>22.204693600000002</c:v>
                </c:pt>
                <c:pt idx="2211">
                  <c:v>22.214691200000004</c:v>
                </c:pt>
                <c:pt idx="2212">
                  <c:v>22.224688800000003</c:v>
                </c:pt>
                <c:pt idx="2213">
                  <c:v>22.234686400000005</c:v>
                </c:pt>
                <c:pt idx="2214">
                  <c:v>22.244684000000003</c:v>
                </c:pt>
                <c:pt idx="2215">
                  <c:v>22.254681600000001</c:v>
                </c:pt>
                <c:pt idx="2216">
                  <c:v>22.264679200000003</c:v>
                </c:pt>
                <c:pt idx="2217">
                  <c:v>22.274676800000002</c:v>
                </c:pt>
                <c:pt idx="2218">
                  <c:v>22.2846744</c:v>
                </c:pt>
                <c:pt idx="2219">
                  <c:v>22.294672000000002</c:v>
                </c:pt>
                <c:pt idx="2220">
                  <c:v>22.304669600000004</c:v>
                </c:pt>
                <c:pt idx="2221">
                  <c:v>22.314667200000002</c:v>
                </c:pt>
                <c:pt idx="2222">
                  <c:v>22.324664800000004</c:v>
                </c:pt>
                <c:pt idx="2223">
                  <c:v>22.334662400000003</c:v>
                </c:pt>
                <c:pt idx="2224">
                  <c:v>22.344660000000001</c:v>
                </c:pt>
                <c:pt idx="2225">
                  <c:v>22.354657600000003</c:v>
                </c:pt>
                <c:pt idx="2226">
                  <c:v>22.364655200000001</c:v>
                </c:pt>
                <c:pt idx="2227">
                  <c:v>22.3746528</c:v>
                </c:pt>
                <c:pt idx="2228">
                  <c:v>22.384650400000005</c:v>
                </c:pt>
                <c:pt idx="2229">
                  <c:v>22.394648000000004</c:v>
                </c:pt>
                <c:pt idx="2230">
                  <c:v>22.404645600000002</c:v>
                </c:pt>
                <c:pt idx="2231">
                  <c:v>22.414643200000004</c:v>
                </c:pt>
                <c:pt idx="2232">
                  <c:v>22.424640800000002</c:v>
                </c:pt>
                <c:pt idx="2233">
                  <c:v>22.434638400000001</c:v>
                </c:pt>
                <c:pt idx="2234">
                  <c:v>22.444636000000003</c:v>
                </c:pt>
                <c:pt idx="2235">
                  <c:v>22.454633600000001</c:v>
                </c:pt>
                <c:pt idx="2236">
                  <c:v>22.464631199999999</c:v>
                </c:pt>
                <c:pt idx="2237">
                  <c:v>22.474628800000005</c:v>
                </c:pt>
                <c:pt idx="2238">
                  <c:v>22.484626400000003</c:v>
                </c:pt>
                <c:pt idx="2239">
                  <c:v>22.494624000000002</c:v>
                </c:pt>
                <c:pt idx="2240">
                  <c:v>22.504621600000004</c:v>
                </c:pt>
                <c:pt idx="2241">
                  <c:v>22.514619200000002</c:v>
                </c:pt>
                <c:pt idx="2242">
                  <c:v>22.5246168</c:v>
                </c:pt>
                <c:pt idx="2243">
                  <c:v>22.534614400000002</c:v>
                </c:pt>
                <c:pt idx="2244">
                  <c:v>22.544612000000001</c:v>
                </c:pt>
                <c:pt idx="2245">
                  <c:v>22.554609600000003</c:v>
                </c:pt>
                <c:pt idx="2246">
                  <c:v>22.564607200000005</c:v>
                </c:pt>
                <c:pt idx="2247">
                  <c:v>22.574604800000003</c:v>
                </c:pt>
                <c:pt idx="2248">
                  <c:v>22.584602400000001</c:v>
                </c:pt>
                <c:pt idx="2249">
                  <c:v>22.594600000000003</c:v>
                </c:pt>
                <c:pt idx="2250">
                  <c:v>22.604597600000002</c:v>
                </c:pt>
                <c:pt idx="2251">
                  <c:v>22.6145952</c:v>
                </c:pt>
                <c:pt idx="2252">
                  <c:v>22.624592800000002</c:v>
                </c:pt>
                <c:pt idx="2253">
                  <c:v>22.634590400000004</c:v>
                </c:pt>
                <c:pt idx="2254">
                  <c:v>22.644588000000002</c:v>
                </c:pt>
                <c:pt idx="2255">
                  <c:v>22.654585600000004</c:v>
                </c:pt>
                <c:pt idx="2256">
                  <c:v>22.664583200000003</c:v>
                </c:pt>
                <c:pt idx="2257">
                  <c:v>22.674580800000001</c:v>
                </c:pt>
                <c:pt idx="2258">
                  <c:v>22.684578400000003</c:v>
                </c:pt>
                <c:pt idx="2259">
                  <c:v>22.694576000000001</c:v>
                </c:pt>
                <c:pt idx="2260">
                  <c:v>22.7045736</c:v>
                </c:pt>
                <c:pt idx="2261">
                  <c:v>22.714571200000005</c:v>
                </c:pt>
                <c:pt idx="2262">
                  <c:v>22.724568800000004</c:v>
                </c:pt>
                <c:pt idx="2263">
                  <c:v>22.734566400000002</c:v>
                </c:pt>
                <c:pt idx="2264">
                  <c:v>22.744564000000004</c:v>
                </c:pt>
                <c:pt idx="2265">
                  <c:v>22.754561600000002</c:v>
                </c:pt>
                <c:pt idx="2266">
                  <c:v>22.764559200000001</c:v>
                </c:pt>
                <c:pt idx="2267">
                  <c:v>22.774556800000003</c:v>
                </c:pt>
                <c:pt idx="2268">
                  <c:v>22.784554400000001</c:v>
                </c:pt>
                <c:pt idx="2269">
                  <c:v>22.794551999999999</c:v>
                </c:pt>
                <c:pt idx="2270">
                  <c:v>22.804549600000005</c:v>
                </c:pt>
                <c:pt idx="2271">
                  <c:v>22.814547200000003</c:v>
                </c:pt>
                <c:pt idx="2272">
                  <c:v>22.824544800000002</c:v>
                </c:pt>
                <c:pt idx="2273">
                  <c:v>22.834542400000004</c:v>
                </c:pt>
                <c:pt idx="2274">
                  <c:v>22.844540000000002</c:v>
                </c:pt>
                <c:pt idx="2275">
                  <c:v>22.8545376</c:v>
                </c:pt>
                <c:pt idx="2276">
                  <c:v>22.864535200000002</c:v>
                </c:pt>
                <c:pt idx="2277">
                  <c:v>22.874532800000001</c:v>
                </c:pt>
                <c:pt idx="2278">
                  <c:v>22.884530400000003</c:v>
                </c:pt>
                <c:pt idx="2279">
                  <c:v>22.894528000000005</c:v>
                </c:pt>
                <c:pt idx="2280">
                  <c:v>22.904525600000003</c:v>
                </c:pt>
                <c:pt idx="2281">
                  <c:v>22.914523200000001</c:v>
                </c:pt>
                <c:pt idx="2282">
                  <c:v>22.924520800000003</c:v>
                </c:pt>
                <c:pt idx="2283">
                  <c:v>22.934518400000002</c:v>
                </c:pt>
                <c:pt idx="2284">
                  <c:v>22.944516</c:v>
                </c:pt>
                <c:pt idx="2285">
                  <c:v>22.954513600000002</c:v>
                </c:pt>
                <c:pt idx="2286">
                  <c:v>22.964511200000004</c:v>
                </c:pt>
                <c:pt idx="2287">
                  <c:v>22.974508800000002</c:v>
                </c:pt>
                <c:pt idx="2288">
                  <c:v>22.984506400000004</c:v>
                </c:pt>
                <c:pt idx="2289">
                  <c:v>22.994504000000003</c:v>
                </c:pt>
                <c:pt idx="2290">
                  <c:v>23.004501600000001</c:v>
                </c:pt>
                <c:pt idx="2291">
                  <c:v>23.014499200000003</c:v>
                </c:pt>
                <c:pt idx="2292">
                  <c:v>23.024496800000001</c:v>
                </c:pt>
                <c:pt idx="2293">
                  <c:v>23.0344944</c:v>
                </c:pt>
                <c:pt idx="2294">
                  <c:v>23.044492000000002</c:v>
                </c:pt>
                <c:pt idx="2295">
                  <c:v>23.054489600000004</c:v>
                </c:pt>
                <c:pt idx="2296">
                  <c:v>23.064487200000002</c:v>
                </c:pt>
                <c:pt idx="2297">
                  <c:v>23.074484800000004</c:v>
                </c:pt>
                <c:pt idx="2298">
                  <c:v>23.084482400000002</c:v>
                </c:pt>
                <c:pt idx="2299">
                  <c:v>23.094480000000001</c:v>
                </c:pt>
                <c:pt idx="2300">
                  <c:v>23.104477600000003</c:v>
                </c:pt>
                <c:pt idx="2301">
                  <c:v>23.114475200000001</c:v>
                </c:pt>
                <c:pt idx="2302">
                  <c:v>23.124472799999999</c:v>
                </c:pt>
                <c:pt idx="2303">
                  <c:v>23.134470400000005</c:v>
                </c:pt>
                <c:pt idx="2304">
                  <c:v>23.144468000000003</c:v>
                </c:pt>
                <c:pt idx="2305">
                  <c:v>23.154465600000002</c:v>
                </c:pt>
                <c:pt idx="2306">
                  <c:v>23.164463200000004</c:v>
                </c:pt>
                <c:pt idx="2307">
                  <c:v>23.174460800000002</c:v>
                </c:pt>
                <c:pt idx="2308">
                  <c:v>23.1844584</c:v>
                </c:pt>
                <c:pt idx="2309">
                  <c:v>23.194456000000002</c:v>
                </c:pt>
                <c:pt idx="2310">
                  <c:v>23.204453600000001</c:v>
                </c:pt>
                <c:pt idx="2311">
                  <c:v>23.214451199999999</c:v>
                </c:pt>
                <c:pt idx="2312">
                  <c:v>23.224448800000005</c:v>
                </c:pt>
                <c:pt idx="2313">
                  <c:v>23.234446400000003</c:v>
                </c:pt>
                <c:pt idx="2314">
                  <c:v>23.244444000000001</c:v>
                </c:pt>
                <c:pt idx="2315">
                  <c:v>23.254441600000003</c:v>
                </c:pt>
                <c:pt idx="2316">
                  <c:v>23.264439200000002</c:v>
                </c:pt>
                <c:pt idx="2317">
                  <c:v>23.2744368</c:v>
                </c:pt>
                <c:pt idx="2318">
                  <c:v>23.284434400000002</c:v>
                </c:pt>
                <c:pt idx="2319">
                  <c:v>23.294432</c:v>
                </c:pt>
                <c:pt idx="2320">
                  <c:v>23.304429600000002</c:v>
                </c:pt>
                <c:pt idx="2321">
                  <c:v>23.314427200000004</c:v>
                </c:pt>
                <c:pt idx="2322">
                  <c:v>23.324424800000003</c:v>
                </c:pt>
                <c:pt idx="2323">
                  <c:v>23.334422400000001</c:v>
                </c:pt>
                <c:pt idx="2324">
                  <c:v>23.344420000000003</c:v>
                </c:pt>
                <c:pt idx="2325">
                  <c:v>23.354417600000001</c:v>
                </c:pt>
                <c:pt idx="2326">
                  <c:v>23.3644152</c:v>
                </c:pt>
                <c:pt idx="2327">
                  <c:v>23.374412800000002</c:v>
                </c:pt>
                <c:pt idx="2328">
                  <c:v>23.384410400000004</c:v>
                </c:pt>
                <c:pt idx="2329">
                  <c:v>23.394408000000002</c:v>
                </c:pt>
                <c:pt idx="2330">
                  <c:v>23.404405600000004</c:v>
                </c:pt>
                <c:pt idx="2331">
                  <c:v>23.414403200000002</c:v>
                </c:pt>
                <c:pt idx="2332">
                  <c:v>23.424400800000001</c:v>
                </c:pt>
                <c:pt idx="2333">
                  <c:v>23.434398400000003</c:v>
                </c:pt>
                <c:pt idx="2334">
                  <c:v>23.444396000000001</c:v>
                </c:pt>
                <c:pt idx="2335">
                  <c:v>23.4543936</c:v>
                </c:pt>
                <c:pt idx="2336">
                  <c:v>23.464391200000005</c:v>
                </c:pt>
                <c:pt idx="2337">
                  <c:v>23.474388800000003</c:v>
                </c:pt>
                <c:pt idx="2338">
                  <c:v>23.484386400000002</c:v>
                </c:pt>
                <c:pt idx="2339">
                  <c:v>23.494384000000004</c:v>
                </c:pt>
                <c:pt idx="2340">
                  <c:v>23.504381600000002</c:v>
                </c:pt>
                <c:pt idx="2341">
                  <c:v>23.5143792</c:v>
                </c:pt>
                <c:pt idx="2342">
                  <c:v>23.524376800000002</c:v>
                </c:pt>
                <c:pt idx="2343">
                  <c:v>23.534374400000001</c:v>
                </c:pt>
                <c:pt idx="2344">
                  <c:v>23.544371999999999</c:v>
                </c:pt>
                <c:pt idx="2345">
                  <c:v>23.554369600000005</c:v>
                </c:pt>
                <c:pt idx="2346">
                  <c:v>23.564367200000003</c:v>
                </c:pt>
                <c:pt idx="2347">
                  <c:v>23.574364800000001</c:v>
                </c:pt>
                <c:pt idx="2348">
                  <c:v>23.584362400000003</c:v>
                </c:pt>
                <c:pt idx="2349">
                  <c:v>23.594360000000002</c:v>
                </c:pt>
                <c:pt idx="2350">
                  <c:v>23.6043576</c:v>
                </c:pt>
                <c:pt idx="2351">
                  <c:v>23.614355200000002</c:v>
                </c:pt>
                <c:pt idx="2352">
                  <c:v>23.6243528</c:v>
                </c:pt>
                <c:pt idx="2353">
                  <c:v>23.634350400000002</c:v>
                </c:pt>
                <c:pt idx="2354">
                  <c:v>23.644348000000004</c:v>
                </c:pt>
                <c:pt idx="2355">
                  <c:v>23.654345600000003</c:v>
                </c:pt>
                <c:pt idx="2356">
                  <c:v>23.664343200000001</c:v>
                </c:pt>
                <c:pt idx="2357">
                  <c:v>23.674340800000003</c:v>
                </c:pt>
                <c:pt idx="2358">
                  <c:v>23.684338400000001</c:v>
                </c:pt>
                <c:pt idx="2359">
                  <c:v>23.694336</c:v>
                </c:pt>
                <c:pt idx="2360">
                  <c:v>23.704333600000002</c:v>
                </c:pt>
                <c:pt idx="2361">
                  <c:v>23.714331200000004</c:v>
                </c:pt>
                <c:pt idx="2362">
                  <c:v>23.724328800000002</c:v>
                </c:pt>
                <c:pt idx="2363">
                  <c:v>23.734326400000004</c:v>
                </c:pt>
                <c:pt idx="2364">
                  <c:v>23.744324000000002</c:v>
                </c:pt>
                <c:pt idx="2365">
                  <c:v>23.754321600000001</c:v>
                </c:pt>
                <c:pt idx="2366">
                  <c:v>23.764319200000003</c:v>
                </c:pt>
                <c:pt idx="2367">
                  <c:v>23.774316800000001</c:v>
                </c:pt>
                <c:pt idx="2368">
                  <c:v>23.7843144</c:v>
                </c:pt>
                <c:pt idx="2369">
                  <c:v>23.794312000000001</c:v>
                </c:pt>
                <c:pt idx="2370">
                  <c:v>23.804309600000003</c:v>
                </c:pt>
                <c:pt idx="2371">
                  <c:v>23.814307200000002</c:v>
                </c:pt>
                <c:pt idx="2372">
                  <c:v>23.824304800000004</c:v>
                </c:pt>
                <c:pt idx="2373">
                  <c:v>23.834302400000002</c:v>
                </c:pt>
                <c:pt idx="2374">
                  <c:v>23.8443</c:v>
                </c:pt>
                <c:pt idx="2375">
                  <c:v>23.854297600000002</c:v>
                </c:pt>
                <c:pt idx="2376">
                  <c:v>23.864295200000001</c:v>
                </c:pt>
                <c:pt idx="2377">
                  <c:v>23.874292799999999</c:v>
                </c:pt>
                <c:pt idx="2378">
                  <c:v>23.884290400000005</c:v>
                </c:pt>
                <c:pt idx="2379">
                  <c:v>23.894288000000003</c:v>
                </c:pt>
                <c:pt idx="2380">
                  <c:v>23.904285600000001</c:v>
                </c:pt>
                <c:pt idx="2381">
                  <c:v>23.914283200000003</c:v>
                </c:pt>
                <c:pt idx="2382">
                  <c:v>23.924280800000002</c:v>
                </c:pt>
                <c:pt idx="2383">
                  <c:v>23.9342784</c:v>
                </c:pt>
                <c:pt idx="2384">
                  <c:v>23.944276000000002</c:v>
                </c:pt>
                <c:pt idx="2385">
                  <c:v>23.9542736</c:v>
                </c:pt>
                <c:pt idx="2386">
                  <c:v>23.964271199999999</c:v>
                </c:pt>
                <c:pt idx="2387">
                  <c:v>23.974268800000004</c:v>
                </c:pt>
                <c:pt idx="2388">
                  <c:v>23.984266400000003</c:v>
                </c:pt>
                <c:pt idx="2389">
                  <c:v>23.994264000000001</c:v>
                </c:pt>
                <c:pt idx="2390">
                  <c:v>24.004261600000003</c:v>
                </c:pt>
                <c:pt idx="2391">
                  <c:v>24.014259200000001</c:v>
                </c:pt>
                <c:pt idx="2392">
                  <c:v>24.0242568</c:v>
                </c:pt>
                <c:pt idx="2393">
                  <c:v>24.034254400000002</c:v>
                </c:pt>
                <c:pt idx="2394">
                  <c:v>24.044252</c:v>
                </c:pt>
                <c:pt idx="2395">
                  <c:v>24.054249600000002</c:v>
                </c:pt>
                <c:pt idx="2396">
                  <c:v>24.064247200000004</c:v>
                </c:pt>
                <c:pt idx="2397">
                  <c:v>24.074244800000002</c:v>
                </c:pt>
                <c:pt idx="2398">
                  <c:v>24.084242400000001</c:v>
                </c:pt>
                <c:pt idx="2399">
                  <c:v>24.094240000000003</c:v>
                </c:pt>
                <c:pt idx="2400">
                  <c:v>24.104237600000001</c:v>
                </c:pt>
                <c:pt idx="2401">
                  <c:v>24.1142352</c:v>
                </c:pt>
                <c:pt idx="2402">
                  <c:v>24.124232800000001</c:v>
                </c:pt>
                <c:pt idx="2403">
                  <c:v>24.134230400000003</c:v>
                </c:pt>
                <c:pt idx="2404">
                  <c:v>24.144228000000002</c:v>
                </c:pt>
                <c:pt idx="2405">
                  <c:v>24.154225600000004</c:v>
                </c:pt>
                <c:pt idx="2406">
                  <c:v>24.164223200000002</c:v>
                </c:pt>
                <c:pt idx="2407">
                  <c:v>24.174220800000001</c:v>
                </c:pt>
                <c:pt idx="2408">
                  <c:v>24.184218400000002</c:v>
                </c:pt>
                <c:pt idx="2409">
                  <c:v>24.194216000000001</c:v>
                </c:pt>
                <c:pt idx="2410">
                  <c:v>24.204213599999999</c:v>
                </c:pt>
                <c:pt idx="2411">
                  <c:v>24.214211200000005</c:v>
                </c:pt>
                <c:pt idx="2412">
                  <c:v>24.224208800000003</c:v>
                </c:pt>
                <c:pt idx="2413">
                  <c:v>24.234206400000001</c:v>
                </c:pt>
                <c:pt idx="2414">
                  <c:v>24.244204000000003</c:v>
                </c:pt>
                <c:pt idx="2415">
                  <c:v>24.254201600000002</c:v>
                </c:pt>
                <c:pt idx="2416">
                  <c:v>24.2641992</c:v>
                </c:pt>
                <c:pt idx="2417">
                  <c:v>24.274196800000002</c:v>
                </c:pt>
                <c:pt idx="2418">
                  <c:v>24.284194400000001</c:v>
                </c:pt>
                <c:pt idx="2419">
                  <c:v>24.294191999999999</c:v>
                </c:pt>
                <c:pt idx="2420">
                  <c:v>24.304189600000004</c:v>
                </c:pt>
                <c:pt idx="2421">
                  <c:v>24.314187200000003</c:v>
                </c:pt>
                <c:pt idx="2422">
                  <c:v>24.324184800000001</c:v>
                </c:pt>
                <c:pt idx="2423">
                  <c:v>24.334182400000003</c:v>
                </c:pt>
                <c:pt idx="2424">
                  <c:v>24.344180000000001</c:v>
                </c:pt>
                <c:pt idx="2425">
                  <c:v>24.3541776</c:v>
                </c:pt>
                <c:pt idx="2426">
                  <c:v>24.364175200000002</c:v>
                </c:pt>
                <c:pt idx="2427">
                  <c:v>24.3741728</c:v>
                </c:pt>
                <c:pt idx="2428">
                  <c:v>24.384170400000002</c:v>
                </c:pt>
                <c:pt idx="2429">
                  <c:v>24.394168000000004</c:v>
                </c:pt>
                <c:pt idx="2430">
                  <c:v>24.404165600000002</c:v>
                </c:pt>
                <c:pt idx="2431">
                  <c:v>24.414163200000001</c:v>
                </c:pt>
                <c:pt idx="2432">
                  <c:v>24.424160800000003</c:v>
                </c:pt>
                <c:pt idx="2433">
                  <c:v>24.434158400000001</c:v>
                </c:pt>
                <c:pt idx="2434">
                  <c:v>24.444156</c:v>
                </c:pt>
                <c:pt idx="2435">
                  <c:v>24.454153600000001</c:v>
                </c:pt>
                <c:pt idx="2436">
                  <c:v>24.464151200000003</c:v>
                </c:pt>
                <c:pt idx="2437">
                  <c:v>24.474148800000002</c:v>
                </c:pt>
                <c:pt idx="2438">
                  <c:v>24.484146400000004</c:v>
                </c:pt>
                <c:pt idx="2439">
                  <c:v>24.494144000000002</c:v>
                </c:pt>
                <c:pt idx="2440">
                  <c:v>24.504141600000001</c:v>
                </c:pt>
                <c:pt idx="2441">
                  <c:v>24.514139200000002</c:v>
                </c:pt>
                <c:pt idx="2442">
                  <c:v>24.524136800000001</c:v>
                </c:pt>
                <c:pt idx="2443">
                  <c:v>24.534134399999999</c:v>
                </c:pt>
                <c:pt idx="2444">
                  <c:v>24.544132000000001</c:v>
                </c:pt>
                <c:pt idx="2445">
                  <c:v>24.554129600000003</c:v>
                </c:pt>
                <c:pt idx="2446">
                  <c:v>24.564127200000001</c:v>
                </c:pt>
                <c:pt idx="2447">
                  <c:v>24.574124800000003</c:v>
                </c:pt>
                <c:pt idx="2448">
                  <c:v>24.584122400000002</c:v>
                </c:pt>
                <c:pt idx="2449">
                  <c:v>24.59412</c:v>
                </c:pt>
                <c:pt idx="2450">
                  <c:v>24.604117600000002</c:v>
                </c:pt>
                <c:pt idx="2451">
                  <c:v>24.614115200000001</c:v>
                </c:pt>
                <c:pt idx="2452">
                  <c:v>24.624112799999999</c:v>
                </c:pt>
                <c:pt idx="2453">
                  <c:v>24.634110400000004</c:v>
                </c:pt>
                <c:pt idx="2454">
                  <c:v>24.644108000000003</c:v>
                </c:pt>
                <c:pt idx="2455">
                  <c:v>24.654105600000001</c:v>
                </c:pt>
                <c:pt idx="2456">
                  <c:v>24.664103200000003</c:v>
                </c:pt>
                <c:pt idx="2457">
                  <c:v>24.674100800000001</c:v>
                </c:pt>
                <c:pt idx="2458">
                  <c:v>24.6840984</c:v>
                </c:pt>
                <c:pt idx="2459">
                  <c:v>24.694096000000002</c:v>
                </c:pt>
                <c:pt idx="2460">
                  <c:v>24.7040936</c:v>
                </c:pt>
                <c:pt idx="2461">
                  <c:v>24.714091199999999</c:v>
                </c:pt>
                <c:pt idx="2462">
                  <c:v>24.724088800000004</c:v>
                </c:pt>
                <c:pt idx="2463">
                  <c:v>24.734086400000002</c:v>
                </c:pt>
                <c:pt idx="2464">
                  <c:v>24.744084000000001</c:v>
                </c:pt>
                <c:pt idx="2465">
                  <c:v>24.754081600000003</c:v>
                </c:pt>
                <c:pt idx="2466">
                  <c:v>24.764079200000001</c:v>
                </c:pt>
                <c:pt idx="2467">
                  <c:v>24.7740768</c:v>
                </c:pt>
                <c:pt idx="2468">
                  <c:v>24.784074400000002</c:v>
                </c:pt>
                <c:pt idx="2469">
                  <c:v>24.794072</c:v>
                </c:pt>
                <c:pt idx="2470">
                  <c:v>24.804069600000002</c:v>
                </c:pt>
                <c:pt idx="2471">
                  <c:v>24.814067200000004</c:v>
                </c:pt>
                <c:pt idx="2472">
                  <c:v>24.824064800000002</c:v>
                </c:pt>
                <c:pt idx="2473">
                  <c:v>24.834062400000001</c:v>
                </c:pt>
                <c:pt idx="2474">
                  <c:v>24.844060000000002</c:v>
                </c:pt>
                <c:pt idx="2475">
                  <c:v>24.854057600000001</c:v>
                </c:pt>
                <c:pt idx="2476">
                  <c:v>24.864055199999999</c:v>
                </c:pt>
                <c:pt idx="2477">
                  <c:v>24.874052800000001</c:v>
                </c:pt>
                <c:pt idx="2478">
                  <c:v>24.884050400000003</c:v>
                </c:pt>
                <c:pt idx="2479">
                  <c:v>24.894048000000002</c:v>
                </c:pt>
                <c:pt idx="2480">
                  <c:v>24.904045600000003</c:v>
                </c:pt>
                <c:pt idx="2481">
                  <c:v>24.914043200000002</c:v>
                </c:pt>
                <c:pt idx="2482">
                  <c:v>24.9240408</c:v>
                </c:pt>
                <c:pt idx="2483">
                  <c:v>24.934038400000002</c:v>
                </c:pt>
                <c:pt idx="2484">
                  <c:v>24.944036000000001</c:v>
                </c:pt>
                <c:pt idx="2485">
                  <c:v>24.954033599999999</c:v>
                </c:pt>
                <c:pt idx="2486">
                  <c:v>24.964031200000004</c:v>
                </c:pt>
                <c:pt idx="2487">
                  <c:v>24.974028800000003</c:v>
                </c:pt>
                <c:pt idx="2488">
                  <c:v>24.984026400000005</c:v>
                </c:pt>
                <c:pt idx="2489">
                  <c:v>24.994024000000003</c:v>
                </c:pt>
                <c:pt idx="2490">
                  <c:v>25.004021600000002</c:v>
                </c:pt>
                <c:pt idx="2491">
                  <c:v>25.014019200000003</c:v>
                </c:pt>
                <c:pt idx="2492">
                  <c:v>25.024016800000002</c:v>
                </c:pt>
                <c:pt idx="2493">
                  <c:v>25.0340144</c:v>
                </c:pt>
                <c:pt idx="2494">
                  <c:v>25.044012000000002</c:v>
                </c:pt>
                <c:pt idx="2495">
                  <c:v>25.054009600000004</c:v>
                </c:pt>
                <c:pt idx="2496">
                  <c:v>25.064007200000002</c:v>
                </c:pt>
                <c:pt idx="2497">
                  <c:v>25.074004800000004</c:v>
                </c:pt>
                <c:pt idx="2498">
                  <c:v>25.084002400000003</c:v>
                </c:pt>
                <c:pt idx="2499">
                  <c:v>25.094000000000001</c:v>
                </c:pt>
                <c:pt idx="2500">
                  <c:v>25.103997600000003</c:v>
                </c:pt>
                <c:pt idx="2501">
                  <c:v>25.113995200000002</c:v>
                </c:pt>
                <c:pt idx="2502">
                  <c:v>25.1239928</c:v>
                </c:pt>
                <c:pt idx="2503">
                  <c:v>25.133990400000005</c:v>
                </c:pt>
                <c:pt idx="2504">
                  <c:v>25.143988000000004</c:v>
                </c:pt>
                <c:pt idx="2505">
                  <c:v>25.153985600000002</c:v>
                </c:pt>
                <c:pt idx="2506">
                  <c:v>25.163983200000004</c:v>
                </c:pt>
                <c:pt idx="2507">
                  <c:v>25.173980800000002</c:v>
                </c:pt>
                <c:pt idx="2508">
                  <c:v>25.183978400000001</c:v>
                </c:pt>
                <c:pt idx="2509">
                  <c:v>25.193976000000003</c:v>
                </c:pt>
                <c:pt idx="2510">
                  <c:v>25.203973600000001</c:v>
                </c:pt>
                <c:pt idx="2511">
                  <c:v>25.213971200000003</c:v>
                </c:pt>
                <c:pt idx="2512">
                  <c:v>25.223968800000005</c:v>
                </c:pt>
                <c:pt idx="2513">
                  <c:v>25.233966400000003</c:v>
                </c:pt>
                <c:pt idx="2514">
                  <c:v>25.243964000000002</c:v>
                </c:pt>
                <c:pt idx="2515">
                  <c:v>25.253961600000004</c:v>
                </c:pt>
                <c:pt idx="2516">
                  <c:v>25.263959200000002</c:v>
                </c:pt>
                <c:pt idx="2517">
                  <c:v>25.273956800000001</c:v>
                </c:pt>
                <c:pt idx="2518">
                  <c:v>25.283954400000002</c:v>
                </c:pt>
                <c:pt idx="2519">
                  <c:v>25.293952000000001</c:v>
                </c:pt>
                <c:pt idx="2520">
                  <c:v>25.303949600000003</c:v>
                </c:pt>
                <c:pt idx="2521">
                  <c:v>25.313947200000005</c:v>
                </c:pt>
                <c:pt idx="2522">
                  <c:v>25.323944800000003</c:v>
                </c:pt>
                <c:pt idx="2523">
                  <c:v>25.333942400000002</c:v>
                </c:pt>
                <c:pt idx="2524">
                  <c:v>25.343940000000003</c:v>
                </c:pt>
                <c:pt idx="2525">
                  <c:v>25.353937600000002</c:v>
                </c:pt>
                <c:pt idx="2526">
                  <c:v>25.3639352</c:v>
                </c:pt>
                <c:pt idx="2527">
                  <c:v>25.373932800000002</c:v>
                </c:pt>
                <c:pt idx="2528">
                  <c:v>25.383930400000004</c:v>
                </c:pt>
                <c:pt idx="2529">
                  <c:v>25.393928000000002</c:v>
                </c:pt>
                <c:pt idx="2530">
                  <c:v>25.403925600000004</c:v>
                </c:pt>
                <c:pt idx="2531">
                  <c:v>25.413923200000003</c:v>
                </c:pt>
                <c:pt idx="2532">
                  <c:v>25.423920800000001</c:v>
                </c:pt>
                <c:pt idx="2533">
                  <c:v>25.433918400000003</c:v>
                </c:pt>
                <c:pt idx="2534">
                  <c:v>25.443916000000002</c:v>
                </c:pt>
                <c:pt idx="2535">
                  <c:v>25.4539136</c:v>
                </c:pt>
                <c:pt idx="2536">
                  <c:v>25.463911200000005</c:v>
                </c:pt>
                <c:pt idx="2537">
                  <c:v>25.473908800000004</c:v>
                </c:pt>
                <c:pt idx="2538">
                  <c:v>25.483906400000002</c:v>
                </c:pt>
                <c:pt idx="2539">
                  <c:v>25.493904000000004</c:v>
                </c:pt>
                <c:pt idx="2540">
                  <c:v>25.503901600000003</c:v>
                </c:pt>
                <c:pt idx="2541">
                  <c:v>25.513899200000001</c:v>
                </c:pt>
                <c:pt idx="2542">
                  <c:v>25.523896800000003</c:v>
                </c:pt>
                <c:pt idx="2543">
                  <c:v>25.533894400000001</c:v>
                </c:pt>
                <c:pt idx="2544">
                  <c:v>25.543892</c:v>
                </c:pt>
                <c:pt idx="2545">
                  <c:v>25.553889600000005</c:v>
                </c:pt>
                <c:pt idx="2546">
                  <c:v>25.563887200000003</c:v>
                </c:pt>
                <c:pt idx="2547">
                  <c:v>25.573884800000002</c:v>
                </c:pt>
                <c:pt idx="2548">
                  <c:v>25.583882400000004</c:v>
                </c:pt>
                <c:pt idx="2549">
                  <c:v>25.593880000000002</c:v>
                </c:pt>
                <c:pt idx="2550">
                  <c:v>25.603877600000001</c:v>
                </c:pt>
                <c:pt idx="2551">
                  <c:v>25.613875200000003</c:v>
                </c:pt>
                <c:pt idx="2552">
                  <c:v>25.623872800000001</c:v>
                </c:pt>
                <c:pt idx="2553">
                  <c:v>25.633870400000003</c:v>
                </c:pt>
                <c:pt idx="2554">
                  <c:v>25.643868000000005</c:v>
                </c:pt>
                <c:pt idx="2555">
                  <c:v>25.653865600000003</c:v>
                </c:pt>
                <c:pt idx="2556">
                  <c:v>25.663863200000002</c:v>
                </c:pt>
                <c:pt idx="2557">
                  <c:v>25.673860800000003</c:v>
                </c:pt>
                <c:pt idx="2558">
                  <c:v>25.683858400000002</c:v>
                </c:pt>
                <c:pt idx="2559">
                  <c:v>25.693856</c:v>
                </c:pt>
                <c:pt idx="2560">
                  <c:v>25.703853600000002</c:v>
                </c:pt>
                <c:pt idx="2561">
                  <c:v>25.713851200000004</c:v>
                </c:pt>
                <c:pt idx="2562">
                  <c:v>25.723848800000003</c:v>
                </c:pt>
                <c:pt idx="2563">
                  <c:v>25.733846400000004</c:v>
                </c:pt>
                <c:pt idx="2564">
                  <c:v>25.743844000000003</c:v>
                </c:pt>
                <c:pt idx="2565">
                  <c:v>25.753841600000001</c:v>
                </c:pt>
                <c:pt idx="2566">
                  <c:v>25.763839200000003</c:v>
                </c:pt>
                <c:pt idx="2567">
                  <c:v>25.773836800000002</c:v>
                </c:pt>
                <c:pt idx="2568">
                  <c:v>25.7838344</c:v>
                </c:pt>
                <c:pt idx="2569">
                  <c:v>25.793832000000002</c:v>
                </c:pt>
                <c:pt idx="2570">
                  <c:v>25.803829600000004</c:v>
                </c:pt>
                <c:pt idx="2571">
                  <c:v>25.813827200000002</c:v>
                </c:pt>
                <c:pt idx="2572">
                  <c:v>25.823824800000004</c:v>
                </c:pt>
                <c:pt idx="2573">
                  <c:v>25.833822400000003</c:v>
                </c:pt>
                <c:pt idx="2574">
                  <c:v>25.843820000000001</c:v>
                </c:pt>
                <c:pt idx="2575">
                  <c:v>25.853817600000003</c:v>
                </c:pt>
                <c:pt idx="2576">
                  <c:v>25.863815200000001</c:v>
                </c:pt>
                <c:pt idx="2577">
                  <c:v>25.8738128</c:v>
                </c:pt>
                <c:pt idx="2578">
                  <c:v>25.883810400000005</c:v>
                </c:pt>
                <c:pt idx="2579">
                  <c:v>25.893808000000003</c:v>
                </c:pt>
                <c:pt idx="2580">
                  <c:v>25.903805600000002</c:v>
                </c:pt>
                <c:pt idx="2581">
                  <c:v>25.913803200000004</c:v>
                </c:pt>
                <c:pt idx="2582">
                  <c:v>25.923800800000002</c:v>
                </c:pt>
                <c:pt idx="2583">
                  <c:v>25.933798400000001</c:v>
                </c:pt>
                <c:pt idx="2584">
                  <c:v>25.943796000000003</c:v>
                </c:pt>
                <c:pt idx="2585">
                  <c:v>25.953793600000001</c:v>
                </c:pt>
                <c:pt idx="2586">
                  <c:v>25.963791200000003</c:v>
                </c:pt>
                <c:pt idx="2587">
                  <c:v>25.973788800000005</c:v>
                </c:pt>
                <c:pt idx="2588">
                  <c:v>25.983786400000003</c:v>
                </c:pt>
                <c:pt idx="2589">
                  <c:v>25.993784000000002</c:v>
                </c:pt>
                <c:pt idx="2590">
                  <c:v>26.003781600000003</c:v>
                </c:pt>
                <c:pt idx="2591">
                  <c:v>26.013779200000002</c:v>
                </c:pt>
                <c:pt idx="2592">
                  <c:v>26.0237768</c:v>
                </c:pt>
                <c:pt idx="2593">
                  <c:v>26.033774400000002</c:v>
                </c:pt>
                <c:pt idx="2594">
                  <c:v>26.043772000000001</c:v>
                </c:pt>
                <c:pt idx="2595">
                  <c:v>26.053769600000003</c:v>
                </c:pt>
                <c:pt idx="2596">
                  <c:v>26.063767200000004</c:v>
                </c:pt>
                <c:pt idx="2597">
                  <c:v>26.073764800000003</c:v>
                </c:pt>
                <c:pt idx="2598">
                  <c:v>26.083762400000001</c:v>
                </c:pt>
                <c:pt idx="2599">
                  <c:v>26.093760000000003</c:v>
                </c:pt>
                <c:pt idx="2600">
                  <c:v>26.103757600000002</c:v>
                </c:pt>
                <c:pt idx="2601">
                  <c:v>26.1137552</c:v>
                </c:pt>
                <c:pt idx="2602">
                  <c:v>26.123752800000002</c:v>
                </c:pt>
                <c:pt idx="2603">
                  <c:v>26.133750400000004</c:v>
                </c:pt>
                <c:pt idx="2604">
                  <c:v>26.143748000000002</c:v>
                </c:pt>
                <c:pt idx="2605">
                  <c:v>26.153745600000004</c:v>
                </c:pt>
                <c:pt idx="2606">
                  <c:v>26.163743200000003</c:v>
                </c:pt>
                <c:pt idx="2607">
                  <c:v>26.173740800000001</c:v>
                </c:pt>
                <c:pt idx="2608">
                  <c:v>26.183738400000003</c:v>
                </c:pt>
                <c:pt idx="2609">
                  <c:v>26.193736000000001</c:v>
                </c:pt>
                <c:pt idx="2610">
                  <c:v>26.2037336</c:v>
                </c:pt>
                <c:pt idx="2611">
                  <c:v>26.213731200000005</c:v>
                </c:pt>
                <c:pt idx="2612">
                  <c:v>26.223728800000004</c:v>
                </c:pt>
                <c:pt idx="2613">
                  <c:v>26.233726400000002</c:v>
                </c:pt>
                <c:pt idx="2614">
                  <c:v>26.243724000000004</c:v>
                </c:pt>
                <c:pt idx="2615">
                  <c:v>26.253721600000002</c:v>
                </c:pt>
                <c:pt idx="2616">
                  <c:v>26.263719200000001</c:v>
                </c:pt>
                <c:pt idx="2617">
                  <c:v>26.273716800000003</c:v>
                </c:pt>
                <c:pt idx="2618">
                  <c:v>26.283714400000001</c:v>
                </c:pt>
                <c:pt idx="2619">
                  <c:v>26.293711999999999</c:v>
                </c:pt>
                <c:pt idx="2620">
                  <c:v>26.303709600000005</c:v>
                </c:pt>
                <c:pt idx="2621">
                  <c:v>26.313707200000003</c:v>
                </c:pt>
                <c:pt idx="2622">
                  <c:v>26.323704800000002</c:v>
                </c:pt>
                <c:pt idx="2623">
                  <c:v>26.333702400000004</c:v>
                </c:pt>
                <c:pt idx="2624">
                  <c:v>26.343700000000002</c:v>
                </c:pt>
                <c:pt idx="2625">
                  <c:v>26.3536976</c:v>
                </c:pt>
                <c:pt idx="2626">
                  <c:v>26.363695200000002</c:v>
                </c:pt>
                <c:pt idx="2627">
                  <c:v>26.373692800000001</c:v>
                </c:pt>
                <c:pt idx="2628">
                  <c:v>26.383690400000003</c:v>
                </c:pt>
                <c:pt idx="2629">
                  <c:v>26.393688000000004</c:v>
                </c:pt>
                <c:pt idx="2630">
                  <c:v>26.403685600000003</c:v>
                </c:pt>
                <c:pt idx="2631">
                  <c:v>26.413683200000001</c:v>
                </c:pt>
                <c:pt idx="2632">
                  <c:v>26.423680800000003</c:v>
                </c:pt>
                <c:pt idx="2633">
                  <c:v>26.433678400000002</c:v>
                </c:pt>
                <c:pt idx="2634">
                  <c:v>26.443676</c:v>
                </c:pt>
                <c:pt idx="2635">
                  <c:v>26.453673600000002</c:v>
                </c:pt>
                <c:pt idx="2636">
                  <c:v>26.463671200000004</c:v>
                </c:pt>
                <c:pt idx="2637">
                  <c:v>26.473668800000002</c:v>
                </c:pt>
                <c:pt idx="2638">
                  <c:v>26.483666400000004</c:v>
                </c:pt>
                <c:pt idx="2639">
                  <c:v>26.493664000000003</c:v>
                </c:pt>
                <c:pt idx="2640">
                  <c:v>26.503661600000001</c:v>
                </c:pt>
                <c:pt idx="2641">
                  <c:v>26.513659200000003</c:v>
                </c:pt>
                <c:pt idx="2642">
                  <c:v>26.523656800000001</c:v>
                </c:pt>
                <c:pt idx="2643">
                  <c:v>26.5336544</c:v>
                </c:pt>
                <c:pt idx="2644">
                  <c:v>26.543652000000002</c:v>
                </c:pt>
                <c:pt idx="2645">
                  <c:v>26.553649600000004</c:v>
                </c:pt>
                <c:pt idx="2646">
                  <c:v>26.563647200000002</c:v>
                </c:pt>
                <c:pt idx="2647">
                  <c:v>26.573644800000004</c:v>
                </c:pt>
                <c:pt idx="2648">
                  <c:v>26.583642400000002</c:v>
                </c:pt>
                <c:pt idx="2649">
                  <c:v>26.593640000000001</c:v>
                </c:pt>
                <c:pt idx="2650">
                  <c:v>26.603637600000003</c:v>
                </c:pt>
                <c:pt idx="2651">
                  <c:v>26.613635200000001</c:v>
                </c:pt>
                <c:pt idx="2652">
                  <c:v>26.623632799999999</c:v>
                </c:pt>
                <c:pt idx="2653">
                  <c:v>26.633630400000005</c:v>
                </c:pt>
                <c:pt idx="2654">
                  <c:v>26.643628000000003</c:v>
                </c:pt>
                <c:pt idx="2655">
                  <c:v>26.653625600000002</c:v>
                </c:pt>
                <c:pt idx="2656">
                  <c:v>26.663623200000004</c:v>
                </c:pt>
                <c:pt idx="2657">
                  <c:v>26.673620800000002</c:v>
                </c:pt>
                <c:pt idx="2658">
                  <c:v>26.6836184</c:v>
                </c:pt>
                <c:pt idx="2659">
                  <c:v>26.693616000000002</c:v>
                </c:pt>
                <c:pt idx="2660">
                  <c:v>26.703613600000001</c:v>
                </c:pt>
                <c:pt idx="2661">
                  <c:v>26.713611200000003</c:v>
                </c:pt>
                <c:pt idx="2662">
                  <c:v>26.723608800000004</c:v>
                </c:pt>
                <c:pt idx="2663">
                  <c:v>26.733606400000003</c:v>
                </c:pt>
                <c:pt idx="2664">
                  <c:v>26.743604000000001</c:v>
                </c:pt>
                <c:pt idx="2665">
                  <c:v>26.753601600000003</c:v>
                </c:pt>
                <c:pt idx="2666">
                  <c:v>26.763599200000002</c:v>
                </c:pt>
                <c:pt idx="2667">
                  <c:v>26.7735968</c:v>
                </c:pt>
                <c:pt idx="2668">
                  <c:v>26.783594400000002</c:v>
                </c:pt>
                <c:pt idx="2669">
                  <c:v>26.793592</c:v>
                </c:pt>
                <c:pt idx="2670">
                  <c:v>26.803589600000002</c:v>
                </c:pt>
                <c:pt idx="2671">
                  <c:v>26.813587200000004</c:v>
                </c:pt>
                <c:pt idx="2672">
                  <c:v>26.823584800000003</c:v>
                </c:pt>
                <c:pt idx="2673">
                  <c:v>26.833582400000001</c:v>
                </c:pt>
                <c:pt idx="2674">
                  <c:v>26.843580000000003</c:v>
                </c:pt>
                <c:pt idx="2675">
                  <c:v>26.853577600000001</c:v>
                </c:pt>
                <c:pt idx="2676">
                  <c:v>26.8635752</c:v>
                </c:pt>
                <c:pt idx="2677">
                  <c:v>26.873572800000002</c:v>
                </c:pt>
                <c:pt idx="2678">
                  <c:v>26.883570400000004</c:v>
                </c:pt>
                <c:pt idx="2679">
                  <c:v>26.893568000000002</c:v>
                </c:pt>
                <c:pt idx="2680">
                  <c:v>26.903565600000004</c:v>
                </c:pt>
                <c:pt idx="2681">
                  <c:v>26.913563200000002</c:v>
                </c:pt>
                <c:pt idx="2682">
                  <c:v>26.923560800000001</c:v>
                </c:pt>
                <c:pt idx="2683">
                  <c:v>26.933558400000003</c:v>
                </c:pt>
                <c:pt idx="2684">
                  <c:v>26.943556000000001</c:v>
                </c:pt>
                <c:pt idx="2685">
                  <c:v>26.953553599999999</c:v>
                </c:pt>
                <c:pt idx="2686">
                  <c:v>26.963551200000005</c:v>
                </c:pt>
                <c:pt idx="2687">
                  <c:v>26.973548800000003</c:v>
                </c:pt>
                <c:pt idx="2688">
                  <c:v>26.983546400000002</c:v>
                </c:pt>
                <c:pt idx="2689">
                  <c:v>26.993544000000004</c:v>
                </c:pt>
                <c:pt idx="2690">
                  <c:v>27.003541600000002</c:v>
                </c:pt>
                <c:pt idx="2691">
                  <c:v>27.0135392</c:v>
                </c:pt>
                <c:pt idx="2692">
                  <c:v>27.023536800000002</c:v>
                </c:pt>
                <c:pt idx="2693">
                  <c:v>27.033534400000001</c:v>
                </c:pt>
                <c:pt idx="2694">
                  <c:v>27.043531999999999</c:v>
                </c:pt>
                <c:pt idx="2695">
                  <c:v>27.053529600000005</c:v>
                </c:pt>
                <c:pt idx="2696">
                  <c:v>27.063527200000003</c:v>
                </c:pt>
                <c:pt idx="2697">
                  <c:v>27.073524800000001</c:v>
                </c:pt>
                <c:pt idx="2698">
                  <c:v>27.083522400000003</c:v>
                </c:pt>
                <c:pt idx="2699">
                  <c:v>27.093520000000002</c:v>
                </c:pt>
                <c:pt idx="2700">
                  <c:v>27.1035176</c:v>
                </c:pt>
                <c:pt idx="2701">
                  <c:v>27.113515200000002</c:v>
                </c:pt>
                <c:pt idx="2702">
                  <c:v>27.1235128</c:v>
                </c:pt>
                <c:pt idx="2703">
                  <c:v>27.133510400000002</c:v>
                </c:pt>
                <c:pt idx="2704">
                  <c:v>27.143508000000004</c:v>
                </c:pt>
                <c:pt idx="2705">
                  <c:v>27.153505600000003</c:v>
                </c:pt>
                <c:pt idx="2706">
                  <c:v>27.163503200000001</c:v>
                </c:pt>
                <c:pt idx="2707">
                  <c:v>27.173500800000003</c:v>
                </c:pt>
                <c:pt idx="2708">
                  <c:v>27.183498400000001</c:v>
                </c:pt>
                <c:pt idx="2709">
                  <c:v>27.193496</c:v>
                </c:pt>
                <c:pt idx="2710">
                  <c:v>27.203493600000002</c:v>
                </c:pt>
                <c:pt idx="2711">
                  <c:v>27.213491200000004</c:v>
                </c:pt>
                <c:pt idx="2712">
                  <c:v>27.223488800000002</c:v>
                </c:pt>
                <c:pt idx="2713">
                  <c:v>27.233486400000004</c:v>
                </c:pt>
                <c:pt idx="2714">
                  <c:v>27.243484000000002</c:v>
                </c:pt>
                <c:pt idx="2715">
                  <c:v>27.253481600000001</c:v>
                </c:pt>
                <c:pt idx="2716">
                  <c:v>27.263479200000003</c:v>
                </c:pt>
                <c:pt idx="2717">
                  <c:v>27.273476800000001</c:v>
                </c:pt>
                <c:pt idx="2718">
                  <c:v>27.283474399999999</c:v>
                </c:pt>
                <c:pt idx="2719">
                  <c:v>27.293472000000001</c:v>
                </c:pt>
                <c:pt idx="2720">
                  <c:v>27.303469600000003</c:v>
                </c:pt>
                <c:pt idx="2721">
                  <c:v>27.313467200000002</c:v>
                </c:pt>
                <c:pt idx="2722">
                  <c:v>27.323464800000004</c:v>
                </c:pt>
                <c:pt idx="2723">
                  <c:v>27.333462400000002</c:v>
                </c:pt>
                <c:pt idx="2724">
                  <c:v>27.34346</c:v>
                </c:pt>
                <c:pt idx="2725">
                  <c:v>27.353457600000002</c:v>
                </c:pt>
                <c:pt idx="2726">
                  <c:v>27.363455200000001</c:v>
                </c:pt>
                <c:pt idx="2727">
                  <c:v>27.373452799999999</c:v>
                </c:pt>
                <c:pt idx="2728">
                  <c:v>27.383450400000005</c:v>
                </c:pt>
                <c:pt idx="2729">
                  <c:v>27.393448000000003</c:v>
                </c:pt>
                <c:pt idx="2730">
                  <c:v>27.403445600000001</c:v>
                </c:pt>
                <c:pt idx="2731">
                  <c:v>27.413443200000003</c:v>
                </c:pt>
                <c:pt idx="2732">
                  <c:v>27.423440800000002</c:v>
                </c:pt>
                <c:pt idx="2733">
                  <c:v>27.4334384</c:v>
                </c:pt>
                <c:pt idx="2734">
                  <c:v>27.443436000000002</c:v>
                </c:pt>
                <c:pt idx="2735">
                  <c:v>27.4534336</c:v>
                </c:pt>
                <c:pt idx="2736">
                  <c:v>27.463431200000002</c:v>
                </c:pt>
                <c:pt idx="2737">
                  <c:v>27.473428800000004</c:v>
                </c:pt>
                <c:pt idx="2738">
                  <c:v>27.483426400000003</c:v>
                </c:pt>
                <c:pt idx="2739">
                  <c:v>27.493424000000001</c:v>
                </c:pt>
                <c:pt idx="2740">
                  <c:v>27.503421600000003</c:v>
                </c:pt>
                <c:pt idx="2741">
                  <c:v>27.513419200000001</c:v>
                </c:pt>
                <c:pt idx="2742">
                  <c:v>27.5234168</c:v>
                </c:pt>
                <c:pt idx="2743">
                  <c:v>27.533414400000002</c:v>
                </c:pt>
                <c:pt idx="2744">
                  <c:v>27.543412</c:v>
                </c:pt>
                <c:pt idx="2745">
                  <c:v>27.553409600000002</c:v>
                </c:pt>
                <c:pt idx="2746">
                  <c:v>27.563407200000004</c:v>
                </c:pt>
                <c:pt idx="2747">
                  <c:v>27.573404800000002</c:v>
                </c:pt>
                <c:pt idx="2748">
                  <c:v>27.583402400000001</c:v>
                </c:pt>
                <c:pt idx="2749">
                  <c:v>27.593400000000003</c:v>
                </c:pt>
                <c:pt idx="2750">
                  <c:v>27.603397600000001</c:v>
                </c:pt>
                <c:pt idx="2751">
                  <c:v>27.613395199999999</c:v>
                </c:pt>
                <c:pt idx="2752">
                  <c:v>27.623392800000001</c:v>
                </c:pt>
                <c:pt idx="2753">
                  <c:v>27.633390400000003</c:v>
                </c:pt>
                <c:pt idx="2754">
                  <c:v>27.643388000000002</c:v>
                </c:pt>
                <c:pt idx="2755">
                  <c:v>27.653385600000004</c:v>
                </c:pt>
                <c:pt idx="2756">
                  <c:v>27.663383200000002</c:v>
                </c:pt>
                <c:pt idx="2757">
                  <c:v>27.6733808</c:v>
                </c:pt>
                <c:pt idx="2758">
                  <c:v>27.683378400000002</c:v>
                </c:pt>
                <c:pt idx="2759">
                  <c:v>27.693376000000001</c:v>
                </c:pt>
                <c:pt idx="2760">
                  <c:v>27.703373599999999</c:v>
                </c:pt>
                <c:pt idx="2761">
                  <c:v>27.713371200000005</c:v>
                </c:pt>
                <c:pt idx="2762">
                  <c:v>27.723368800000003</c:v>
                </c:pt>
                <c:pt idx="2763">
                  <c:v>27.733366400000001</c:v>
                </c:pt>
                <c:pt idx="2764">
                  <c:v>27.743364000000003</c:v>
                </c:pt>
                <c:pt idx="2765">
                  <c:v>27.753361600000002</c:v>
                </c:pt>
                <c:pt idx="2766">
                  <c:v>27.7633592</c:v>
                </c:pt>
                <c:pt idx="2767">
                  <c:v>27.773356800000002</c:v>
                </c:pt>
                <c:pt idx="2768">
                  <c:v>27.7833544</c:v>
                </c:pt>
                <c:pt idx="2769">
                  <c:v>27.793351999999999</c:v>
                </c:pt>
                <c:pt idx="2770">
                  <c:v>27.803349600000004</c:v>
                </c:pt>
                <c:pt idx="2771">
                  <c:v>27.813347200000003</c:v>
                </c:pt>
                <c:pt idx="2772">
                  <c:v>27.823344800000001</c:v>
                </c:pt>
                <c:pt idx="2773">
                  <c:v>27.833342400000003</c:v>
                </c:pt>
                <c:pt idx="2774">
                  <c:v>27.843340000000001</c:v>
                </c:pt>
                <c:pt idx="2775">
                  <c:v>27.8533376</c:v>
                </c:pt>
                <c:pt idx="2776">
                  <c:v>27.863335200000002</c:v>
                </c:pt>
                <c:pt idx="2777">
                  <c:v>27.8733328</c:v>
                </c:pt>
                <c:pt idx="2778">
                  <c:v>27.883330400000002</c:v>
                </c:pt>
                <c:pt idx="2779">
                  <c:v>27.893328000000004</c:v>
                </c:pt>
                <c:pt idx="2780">
                  <c:v>27.903325600000002</c:v>
                </c:pt>
                <c:pt idx="2781">
                  <c:v>27.913323200000004</c:v>
                </c:pt>
                <c:pt idx="2782">
                  <c:v>27.923320800000003</c:v>
                </c:pt>
                <c:pt idx="2783">
                  <c:v>27.933318400000001</c:v>
                </c:pt>
                <c:pt idx="2784">
                  <c:v>27.943316000000003</c:v>
                </c:pt>
                <c:pt idx="2785">
                  <c:v>27.953313600000001</c:v>
                </c:pt>
                <c:pt idx="2786">
                  <c:v>27.963311200000003</c:v>
                </c:pt>
                <c:pt idx="2787">
                  <c:v>27.973308800000005</c:v>
                </c:pt>
                <c:pt idx="2788">
                  <c:v>27.983306400000004</c:v>
                </c:pt>
                <c:pt idx="2789">
                  <c:v>27.993304000000002</c:v>
                </c:pt>
                <c:pt idx="2790">
                  <c:v>28.003301600000004</c:v>
                </c:pt>
                <c:pt idx="2791">
                  <c:v>28.013299200000002</c:v>
                </c:pt>
                <c:pt idx="2792">
                  <c:v>28.023296800000001</c:v>
                </c:pt>
                <c:pt idx="2793">
                  <c:v>28.033294400000003</c:v>
                </c:pt>
                <c:pt idx="2794">
                  <c:v>28.043292000000001</c:v>
                </c:pt>
                <c:pt idx="2795">
                  <c:v>28.053289600000003</c:v>
                </c:pt>
                <c:pt idx="2796">
                  <c:v>28.063287200000005</c:v>
                </c:pt>
                <c:pt idx="2797">
                  <c:v>28.073284800000003</c:v>
                </c:pt>
                <c:pt idx="2798">
                  <c:v>28.083282400000002</c:v>
                </c:pt>
                <c:pt idx="2799">
                  <c:v>28.093280000000004</c:v>
                </c:pt>
                <c:pt idx="2800">
                  <c:v>28.103277600000002</c:v>
                </c:pt>
                <c:pt idx="2801">
                  <c:v>28.1132752</c:v>
                </c:pt>
                <c:pt idx="2802">
                  <c:v>28.123272800000002</c:v>
                </c:pt>
                <c:pt idx="2803">
                  <c:v>28.133270400000004</c:v>
                </c:pt>
                <c:pt idx="2804">
                  <c:v>28.143268000000003</c:v>
                </c:pt>
                <c:pt idx="2805">
                  <c:v>28.153265600000005</c:v>
                </c:pt>
                <c:pt idx="2806">
                  <c:v>28.163263200000003</c:v>
                </c:pt>
                <c:pt idx="2807">
                  <c:v>28.173260800000001</c:v>
                </c:pt>
                <c:pt idx="2808">
                  <c:v>28.183258400000003</c:v>
                </c:pt>
                <c:pt idx="2809">
                  <c:v>28.193256000000002</c:v>
                </c:pt>
                <c:pt idx="2810">
                  <c:v>28.2032536</c:v>
                </c:pt>
                <c:pt idx="2811">
                  <c:v>28.213251200000006</c:v>
                </c:pt>
                <c:pt idx="2812">
                  <c:v>28.223248800000004</c:v>
                </c:pt>
                <c:pt idx="2813">
                  <c:v>28.233246400000002</c:v>
                </c:pt>
                <c:pt idx="2814">
                  <c:v>28.243244000000004</c:v>
                </c:pt>
                <c:pt idx="2815">
                  <c:v>28.253241600000003</c:v>
                </c:pt>
                <c:pt idx="2816">
                  <c:v>28.263239200000001</c:v>
                </c:pt>
                <c:pt idx="2817">
                  <c:v>28.273236800000003</c:v>
                </c:pt>
                <c:pt idx="2818">
                  <c:v>28.283234400000001</c:v>
                </c:pt>
                <c:pt idx="2819">
                  <c:v>28.293232</c:v>
                </c:pt>
                <c:pt idx="2820">
                  <c:v>28.303229600000005</c:v>
                </c:pt>
                <c:pt idx="2821">
                  <c:v>28.313227200000004</c:v>
                </c:pt>
                <c:pt idx="2822">
                  <c:v>28.323224800000002</c:v>
                </c:pt>
                <c:pt idx="2823">
                  <c:v>28.333222400000004</c:v>
                </c:pt>
                <c:pt idx="2824">
                  <c:v>28.343220000000002</c:v>
                </c:pt>
                <c:pt idx="2825">
                  <c:v>28.353217600000001</c:v>
                </c:pt>
                <c:pt idx="2826">
                  <c:v>28.363215200000003</c:v>
                </c:pt>
                <c:pt idx="2827">
                  <c:v>28.373212800000001</c:v>
                </c:pt>
                <c:pt idx="2828">
                  <c:v>28.383210400000003</c:v>
                </c:pt>
                <c:pt idx="2829">
                  <c:v>28.393208000000005</c:v>
                </c:pt>
                <c:pt idx="2830">
                  <c:v>28.403205600000003</c:v>
                </c:pt>
                <c:pt idx="2831">
                  <c:v>28.413203200000002</c:v>
                </c:pt>
                <c:pt idx="2832">
                  <c:v>28.423200800000004</c:v>
                </c:pt>
                <c:pt idx="2833">
                  <c:v>28.433198400000002</c:v>
                </c:pt>
                <c:pt idx="2834">
                  <c:v>28.443196</c:v>
                </c:pt>
                <c:pt idx="2835">
                  <c:v>28.453193600000002</c:v>
                </c:pt>
                <c:pt idx="2836">
                  <c:v>28.463191200000004</c:v>
                </c:pt>
                <c:pt idx="2837">
                  <c:v>28.473188800000003</c:v>
                </c:pt>
                <c:pt idx="2838">
                  <c:v>28.483186400000005</c:v>
                </c:pt>
                <c:pt idx="2839">
                  <c:v>28.493184000000003</c:v>
                </c:pt>
                <c:pt idx="2840">
                  <c:v>28.503181600000001</c:v>
                </c:pt>
                <c:pt idx="2841">
                  <c:v>28.513179200000003</c:v>
                </c:pt>
                <c:pt idx="2842">
                  <c:v>28.523176800000002</c:v>
                </c:pt>
                <c:pt idx="2843">
                  <c:v>28.5331744</c:v>
                </c:pt>
                <c:pt idx="2844">
                  <c:v>28.543172000000002</c:v>
                </c:pt>
                <c:pt idx="2845">
                  <c:v>28.553169600000004</c:v>
                </c:pt>
                <c:pt idx="2846">
                  <c:v>28.563167200000002</c:v>
                </c:pt>
                <c:pt idx="2847">
                  <c:v>28.573164800000004</c:v>
                </c:pt>
                <c:pt idx="2848">
                  <c:v>28.583162400000003</c:v>
                </c:pt>
                <c:pt idx="2849">
                  <c:v>28.593160000000001</c:v>
                </c:pt>
                <c:pt idx="2850">
                  <c:v>28.603157600000003</c:v>
                </c:pt>
                <c:pt idx="2851">
                  <c:v>28.613155200000001</c:v>
                </c:pt>
                <c:pt idx="2852">
                  <c:v>28.6231528</c:v>
                </c:pt>
                <c:pt idx="2853">
                  <c:v>28.633150400000005</c:v>
                </c:pt>
                <c:pt idx="2854">
                  <c:v>28.643148000000004</c:v>
                </c:pt>
                <c:pt idx="2855">
                  <c:v>28.653145600000002</c:v>
                </c:pt>
                <c:pt idx="2856">
                  <c:v>28.663143200000004</c:v>
                </c:pt>
                <c:pt idx="2857">
                  <c:v>28.673140800000002</c:v>
                </c:pt>
                <c:pt idx="2858">
                  <c:v>28.683138400000001</c:v>
                </c:pt>
                <c:pt idx="2859">
                  <c:v>28.693136000000003</c:v>
                </c:pt>
                <c:pt idx="2860">
                  <c:v>28.703133600000001</c:v>
                </c:pt>
                <c:pt idx="2861">
                  <c:v>28.713131200000003</c:v>
                </c:pt>
                <c:pt idx="2862">
                  <c:v>28.723128800000005</c:v>
                </c:pt>
                <c:pt idx="2863">
                  <c:v>28.733126400000003</c:v>
                </c:pt>
                <c:pt idx="2864">
                  <c:v>28.743124000000002</c:v>
                </c:pt>
                <c:pt idx="2865">
                  <c:v>28.753121600000004</c:v>
                </c:pt>
                <c:pt idx="2866">
                  <c:v>28.763119200000002</c:v>
                </c:pt>
                <c:pt idx="2867">
                  <c:v>28.7731168</c:v>
                </c:pt>
                <c:pt idx="2868">
                  <c:v>28.783114400000002</c:v>
                </c:pt>
                <c:pt idx="2869">
                  <c:v>28.793112000000001</c:v>
                </c:pt>
                <c:pt idx="2870">
                  <c:v>28.803109600000003</c:v>
                </c:pt>
                <c:pt idx="2871">
                  <c:v>28.813107200000005</c:v>
                </c:pt>
                <c:pt idx="2872">
                  <c:v>28.823104800000003</c:v>
                </c:pt>
                <c:pt idx="2873">
                  <c:v>28.833102400000001</c:v>
                </c:pt>
                <c:pt idx="2874">
                  <c:v>28.843100000000003</c:v>
                </c:pt>
                <c:pt idx="2875">
                  <c:v>28.853097600000002</c:v>
                </c:pt>
                <c:pt idx="2876">
                  <c:v>28.8630952</c:v>
                </c:pt>
                <c:pt idx="2877">
                  <c:v>28.873092800000002</c:v>
                </c:pt>
                <c:pt idx="2878">
                  <c:v>28.883090400000004</c:v>
                </c:pt>
                <c:pt idx="2879">
                  <c:v>28.893088000000002</c:v>
                </c:pt>
                <c:pt idx="2880">
                  <c:v>28.903085600000004</c:v>
                </c:pt>
                <c:pt idx="2881">
                  <c:v>28.913083200000003</c:v>
                </c:pt>
                <c:pt idx="2882">
                  <c:v>28.923080800000001</c:v>
                </c:pt>
                <c:pt idx="2883">
                  <c:v>28.933078400000003</c:v>
                </c:pt>
                <c:pt idx="2884">
                  <c:v>28.943076000000001</c:v>
                </c:pt>
                <c:pt idx="2885">
                  <c:v>28.9530736</c:v>
                </c:pt>
                <c:pt idx="2886">
                  <c:v>28.963071200000005</c:v>
                </c:pt>
                <c:pt idx="2887">
                  <c:v>28.973068800000004</c:v>
                </c:pt>
                <c:pt idx="2888">
                  <c:v>28.983066400000002</c:v>
                </c:pt>
                <c:pt idx="2889">
                  <c:v>28.993064000000004</c:v>
                </c:pt>
                <c:pt idx="2890">
                  <c:v>29.003061600000002</c:v>
                </c:pt>
                <c:pt idx="2891">
                  <c:v>29.013059200000001</c:v>
                </c:pt>
                <c:pt idx="2892">
                  <c:v>29.023056800000003</c:v>
                </c:pt>
                <c:pt idx="2893">
                  <c:v>29.033054400000001</c:v>
                </c:pt>
                <c:pt idx="2894">
                  <c:v>29.043051999999999</c:v>
                </c:pt>
                <c:pt idx="2895">
                  <c:v>29.053049600000005</c:v>
                </c:pt>
                <c:pt idx="2896">
                  <c:v>29.063047200000003</c:v>
                </c:pt>
                <c:pt idx="2897">
                  <c:v>29.073044800000002</c:v>
                </c:pt>
                <c:pt idx="2898">
                  <c:v>29.083042400000004</c:v>
                </c:pt>
                <c:pt idx="2899">
                  <c:v>29.093040000000002</c:v>
                </c:pt>
                <c:pt idx="2900">
                  <c:v>29.1030376</c:v>
                </c:pt>
                <c:pt idx="2901">
                  <c:v>29.113035200000002</c:v>
                </c:pt>
                <c:pt idx="2902">
                  <c:v>29.123032800000001</c:v>
                </c:pt>
                <c:pt idx="2903">
                  <c:v>29.133030400000003</c:v>
                </c:pt>
                <c:pt idx="2904">
                  <c:v>29.143028000000005</c:v>
                </c:pt>
                <c:pt idx="2905">
                  <c:v>29.153025600000003</c:v>
                </c:pt>
                <c:pt idx="2906">
                  <c:v>29.163023200000001</c:v>
                </c:pt>
                <c:pt idx="2907">
                  <c:v>29.173020800000003</c:v>
                </c:pt>
                <c:pt idx="2908">
                  <c:v>29.183018400000002</c:v>
                </c:pt>
                <c:pt idx="2909">
                  <c:v>29.193016</c:v>
                </c:pt>
                <c:pt idx="2910">
                  <c:v>29.203013600000002</c:v>
                </c:pt>
                <c:pt idx="2911">
                  <c:v>29.213011200000004</c:v>
                </c:pt>
                <c:pt idx="2912">
                  <c:v>29.223008800000002</c:v>
                </c:pt>
                <c:pt idx="2913">
                  <c:v>29.233006400000004</c:v>
                </c:pt>
                <c:pt idx="2914">
                  <c:v>29.243004000000003</c:v>
                </c:pt>
                <c:pt idx="2915">
                  <c:v>29.253001600000001</c:v>
                </c:pt>
                <c:pt idx="2916">
                  <c:v>29.262999200000003</c:v>
                </c:pt>
                <c:pt idx="2917">
                  <c:v>29.272996800000001</c:v>
                </c:pt>
                <c:pt idx="2918">
                  <c:v>29.2829944</c:v>
                </c:pt>
                <c:pt idx="2919">
                  <c:v>29.292992000000002</c:v>
                </c:pt>
                <c:pt idx="2920">
                  <c:v>29.302989600000004</c:v>
                </c:pt>
                <c:pt idx="2921">
                  <c:v>29.312987200000002</c:v>
                </c:pt>
                <c:pt idx="2922">
                  <c:v>29.322984800000004</c:v>
                </c:pt>
                <c:pt idx="2923">
                  <c:v>29.332982400000002</c:v>
                </c:pt>
                <c:pt idx="2924">
                  <c:v>29.342980000000001</c:v>
                </c:pt>
                <c:pt idx="2925">
                  <c:v>29.352977600000003</c:v>
                </c:pt>
                <c:pt idx="2926">
                  <c:v>29.362975200000001</c:v>
                </c:pt>
                <c:pt idx="2927">
                  <c:v>29.372972799999999</c:v>
                </c:pt>
                <c:pt idx="2928">
                  <c:v>29.382970400000005</c:v>
                </c:pt>
                <c:pt idx="2929">
                  <c:v>29.392968000000003</c:v>
                </c:pt>
                <c:pt idx="2930">
                  <c:v>29.402965600000002</c:v>
                </c:pt>
                <c:pt idx="2931">
                  <c:v>29.412963200000004</c:v>
                </c:pt>
                <c:pt idx="2932">
                  <c:v>29.422960800000002</c:v>
                </c:pt>
                <c:pt idx="2933">
                  <c:v>29.4329584</c:v>
                </c:pt>
                <c:pt idx="2934">
                  <c:v>29.442956000000002</c:v>
                </c:pt>
                <c:pt idx="2935">
                  <c:v>29.452953600000001</c:v>
                </c:pt>
                <c:pt idx="2936">
                  <c:v>29.462951200000003</c:v>
                </c:pt>
                <c:pt idx="2937">
                  <c:v>29.472948800000005</c:v>
                </c:pt>
                <c:pt idx="2938">
                  <c:v>29.482946400000003</c:v>
                </c:pt>
                <c:pt idx="2939">
                  <c:v>29.492944000000001</c:v>
                </c:pt>
                <c:pt idx="2940">
                  <c:v>29.502941600000003</c:v>
                </c:pt>
                <c:pt idx="2941">
                  <c:v>29.512939200000002</c:v>
                </c:pt>
                <c:pt idx="2942">
                  <c:v>29.5229368</c:v>
                </c:pt>
                <c:pt idx="2943">
                  <c:v>29.532934400000002</c:v>
                </c:pt>
                <c:pt idx="2944">
                  <c:v>29.542932</c:v>
                </c:pt>
                <c:pt idx="2945">
                  <c:v>29.552929600000002</c:v>
                </c:pt>
                <c:pt idx="2946">
                  <c:v>29.562927200000004</c:v>
                </c:pt>
                <c:pt idx="2947">
                  <c:v>29.572924800000003</c:v>
                </c:pt>
                <c:pt idx="2948">
                  <c:v>29.582922400000001</c:v>
                </c:pt>
                <c:pt idx="2949">
                  <c:v>29.592920000000003</c:v>
                </c:pt>
                <c:pt idx="2950">
                  <c:v>29.602917600000001</c:v>
                </c:pt>
                <c:pt idx="2951">
                  <c:v>29.6129152</c:v>
                </c:pt>
                <c:pt idx="2952">
                  <c:v>29.622912800000002</c:v>
                </c:pt>
                <c:pt idx="2953">
                  <c:v>29.632910400000004</c:v>
                </c:pt>
                <c:pt idx="2954">
                  <c:v>29.642908000000002</c:v>
                </c:pt>
                <c:pt idx="2955">
                  <c:v>29.652905600000004</c:v>
                </c:pt>
                <c:pt idx="2956">
                  <c:v>29.662903200000002</c:v>
                </c:pt>
                <c:pt idx="2957">
                  <c:v>29.672900800000001</c:v>
                </c:pt>
                <c:pt idx="2958">
                  <c:v>29.682898400000003</c:v>
                </c:pt>
                <c:pt idx="2959">
                  <c:v>29.692896000000001</c:v>
                </c:pt>
                <c:pt idx="2960">
                  <c:v>29.702893599999999</c:v>
                </c:pt>
                <c:pt idx="2961">
                  <c:v>29.712891200000005</c:v>
                </c:pt>
                <c:pt idx="2962">
                  <c:v>29.722888800000003</c:v>
                </c:pt>
                <c:pt idx="2963">
                  <c:v>29.732886400000002</c:v>
                </c:pt>
                <c:pt idx="2964">
                  <c:v>29.742884000000004</c:v>
                </c:pt>
                <c:pt idx="2965">
                  <c:v>29.752881600000002</c:v>
                </c:pt>
                <c:pt idx="2966">
                  <c:v>29.7628792</c:v>
                </c:pt>
                <c:pt idx="2967">
                  <c:v>29.772876800000002</c:v>
                </c:pt>
                <c:pt idx="2968">
                  <c:v>29.782874400000001</c:v>
                </c:pt>
                <c:pt idx="2969">
                  <c:v>29.792871999999999</c:v>
                </c:pt>
                <c:pt idx="2970">
                  <c:v>29.802869600000005</c:v>
                </c:pt>
                <c:pt idx="2971">
                  <c:v>29.812867200000003</c:v>
                </c:pt>
                <c:pt idx="2972">
                  <c:v>29.822864800000001</c:v>
                </c:pt>
                <c:pt idx="2973">
                  <c:v>29.832862400000003</c:v>
                </c:pt>
                <c:pt idx="2974">
                  <c:v>29.842860000000002</c:v>
                </c:pt>
                <c:pt idx="2975">
                  <c:v>29.8528576</c:v>
                </c:pt>
                <c:pt idx="2976">
                  <c:v>29.862855200000002</c:v>
                </c:pt>
                <c:pt idx="2977">
                  <c:v>29.8728528</c:v>
                </c:pt>
                <c:pt idx="2978">
                  <c:v>29.882850400000002</c:v>
                </c:pt>
                <c:pt idx="2979">
                  <c:v>29.892848000000004</c:v>
                </c:pt>
                <c:pt idx="2980">
                  <c:v>29.902845600000003</c:v>
                </c:pt>
                <c:pt idx="2981">
                  <c:v>29.912843200000001</c:v>
                </c:pt>
                <c:pt idx="2982">
                  <c:v>29.922840800000003</c:v>
                </c:pt>
                <c:pt idx="2983">
                  <c:v>29.932838400000001</c:v>
                </c:pt>
                <c:pt idx="2984">
                  <c:v>29.942836</c:v>
                </c:pt>
                <c:pt idx="2985">
                  <c:v>29.952833600000002</c:v>
                </c:pt>
                <c:pt idx="2986">
                  <c:v>29.962831200000004</c:v>
                </c:pt>
                <c:pt idx="2987">
                  <c:v>29.972828800000002</c:v>
                </c:pt>
                <c:pt idx="2988">
                  <c:v>29.982826400000004</c:v>
                </c:pt>
                <c:pt idx="2989">
                  <c:v>29.992824000000002</c:v>
                </c:pt>
                <c:pt idx="2990">
                  <c:v>30.002821600000001</c:v>
                </c:pt>
                <c:pt idx="2991">
                  <c:v>30.012819200000003</c:v>
                </c:pt>
                <c:pt idx="2992">
                  <c:v>30.022816800000001</c:v>
                </c:pt>
                <c:pt idx="2993">
                  <c:v>30.032814399999999</c:v>
                </c:pt>
                <c:pt idx="2994">
                  <c:v>30.042812000000001</c:v>
                </c:pt>
                <c:pt idx="2995">
                  <c:v>30.052809600000003</c:v>
                </c:pt>
                <c:pt idx="2996">
                  <c:v>30.062807200000002</c:v>
                </c:pt>
                <c:pt idx="2997">
                  <c:v>30.072804800000004</c:v>
                </c:pt>
                <c:pt idx="2998">
                  <c:v>30.082802400000002</c:v>
                </c:pt>
                <c:pt idx="2999">
                  <c:v>30.0928</c:v>
                </c:pt>
                <c:pt idx="3000">
                  <c:v>30.102797600000002</c:v>
                </c:pt>
                <c:pt idx="3001">
                  <c:v>30.112795200000001</c:v>
                </c:pt>
                <c:pt idx="3002">
                  <c:v>30.122792799999999</c:v>
                </c:pt>
                <c:pt idx="3003">
                  <c:v>30.132790400000005</c:v>
                </c:pt>
                <c:pt idx="3004">
                  <c:v>30.142788000000003</c:v>
                </c:pt>
                <c:pt idx="3005">
                  <c:v>30.152785600000001</c:v>
                </c:pt>
                <c:pt idx="3006">
                  <c:v>30.162783200000003</c:v>
                </c:pt>
                <c:pt idx="3007">
                  <c:v>30.172780800000002</c:v>
                </c:pt>
                <c:pt idx="3008">
                  <c:v>30.1827784</c:v>
                </c:pt>
                <c:pt idx="3009">
                  <c:v>30.192776000000002</c:v>
                </c:pt>
                <c:pt idx="3010">
                  <c:v>30.2027736</c:v>
                </c:pt>
                <c:pt idx="3011">
                  <c:v>30.212771200000002</c:v>
                </c:pt>
                <c:pt idx="3012">
                  <c:v>30.222768800000004</c:v>
                </c:pt>
                <c:pt idx="3013">
                  <c:v>30.232766400000003</c:v>
                </c:pt>
                <c:pt idx="3014">
                  <c:v>30.242764000000001</c:v>
                </c:pt>
                <c:pt idx="3015">
                  <c:v>30.252761600000003</c:v>
                </c:pt>
                <c:pt idx="3016">
                  <c:v>30.262759200000001</c:v>
                </c:pt>
                <c:pt idx="3017">
                  <c:v>30.2727568</c:v>
                </c:pt>
                <c:pt idx="3018">
                  <c:v>30.282754400000002</c:v>
                </c:pt>
                <c:pt idx="3019">
                  <c:v>30.292752</c:v>
                </c:pt>
                <c:pt idx="3020">
                  <c:v>30.302749600000002</c:v>
                </c:pt>
                <c:pt idx="3021">
                  <c:v>30.312747200000004</c:v>
                </c:pt>
                <c:pt idx="3022">
                  <c:v>30.322744800000002</c:v>
                </c:pt>
                <c:pt idx="3023">
                  <c:v>30.332742400000001</c:v>
                </c:pt>
                <c:pt idx="3024">
                  <c:v>30.342740000000003</c:v>
                </c:pt>
                <c:pt idx="3025">
                  <c:v>30.352737600000001</c:v>
                </c:pt>
                <c:pt idx="3026">
                  <c:v>30.362735199999999</c:v>
                </c:pt>
                <c:pt idx="3027">
                  <c:v>30.372732800000001</c:v>
                </c:pt>
                <c:pt idx="3028">
                  <c:v>30.382730400000003</c:v>
                </c:pt>
                <c:pt idx="3029">
                  <c:v>30.392728000000002</c:v>
                </c:pt>
                <c:pt idx="3030">
                  <c:v>30.402725600000004</c:v>
                </c:pt>
                <c:pt idx="3031">
                  <c:v>30.412723200000002</c:v>
                </c:pt>
                <c:pt idx="3032">
                  <c:v>30.4227208</c:v>
                </c:pt>
                <c:pt idx="3033">
                  <c:v>30.432718400000002</c:v>
                </c:pt>
                <c:pt idx="3034">
                  <c:v>30.442716000000001</c:v>
                </c:pt>
                <c:pt idx="3035">
                  <c:v>30.452713599999999</c:v>
                </c:pt>
                <c:pt idx="3036">
                  <c:v>30.462711200000005</c:v>
                </c:pt>
                <c:pt idx="3037">
                  <c:v>30.472708800000003</c:v>
                </c:pt>
                <c:pt idx="3038">
                  <c:v>30.482706400000001</c:v>
                </c:pt>
                <c:pt idx="3039">
                  <c:v>30.492704000000003</c:v>
                </c:pt>
                <c:pt idx="3040">
                  <c:v>30.502701600000002</c:v>
                </c:pt>
                <c:pt idx="3041">
                  <c:v>30.5126992</c:v>
                </c:pt>
                <c:pt idx="3042">
                  <c:v>30.522696800000002</c:v>
                </c:pt>
                <c:pt idx="3043">
                  <c:v>30.5326944</c:v>
                </c:pt>
                <c:pt idx="3044">
                  <c:v>30.542691999999999</c:v>
                </c:pt>
                <c:pt idx="3045">
                  <c:v>30.552689600000004</c:v>
                </c:pt>
                <c:pt idx="3046">
                  <c:v>30.562687200000003</c:v>
                </c:pt>
                <c:pt idx="3047">
                  <c:v>30.572684800000001</c:v>
                </c:pt>
                <c:pt idx="3048">
                  <c:v>30.582682400000003</c:v>
                </c:pt>
                <c:pt idx="3049">
                  <c:v>30.592680000000001</c:v>
                </c:pt>
                <c:pt idx="3050">
                  <c:v>30.6026776</c:v>
                </c:pt>
                <c:pt idx="3051">
                  <c:v>30.612675200000002</c:v>
                </c:pt>
                <c:pt idx="3052">
                  <c:v>30.6226728</c:v>
                </c:pt>
                <c:pt idx="3053">
                  <c:v>30.632670400000002</c:v>
                </c:pt>
                <c:pt idx="3054">
                  <c:v>30.642668000000004</c:v>
                </c:pt>
                <c:pt idx="3055">
                  <c:v>30.652665600000002</c:v>
                </c:pt>
                <c:pt idx="3056">
                  <c:v>30.662663200000001</c:v>
                </c:pt>
                <c:pt idx="3057">
                  <c:v>30.672660800000003</c:v>
                </c:pt>
                <c:pt idx="3058">
                  <c:v>30.682658400000001</c:v>
                </c:pt>
                <c:pt idx="3059">
                  <c:v>30.692655999999999</c:v>
                </c:pt>
                <c:pt idx="3060">
                  <c:v>30.702653600000001</c:v>
                </c:pt>
                <c:pt idx="3061">
                  <c:v>30.712651200000003</c:v>
                </c:pt>
                <c:pt idx="3062">
                  <c:v>30.722648800000002</c:v>
                </c:pt>
                <c:pt idx="3063">
                  <c:v>30.732646400000004</c:v>
                </c:pt>
                <c:pt idx="3064">
                  <c:v>30.742644000000002</c:v>
                </c:pt>
                <c:pt idx="3065">
                  <c:v>30.7526416</c:v>
                </c:pt>
                <c:pt idx="3066">
                  <c:v>30.762639200000002</c:v>
                </c:pt>
                <c:pt idx="3067">
                  <c:v>30.772636800000001</c:v>
                </c:pt>
                <c:pt idx="3068">
                  <c:v>30.782634399999999</c:v>
                </c:pt>
                <c:pt idx="3069">
                  <c:v>30.792632000000001</c:v>
                </c:pt>
                <c:pt idx="3070">
                  <c:v>30.802629600000003</c:v>
                </c:pt>
                <c:pt idx="3071">
                  <c:v>30.812627200000005</c:v>
                </c:pt>
                <c:pt idx="3072">
                  <c:v>30.822624800000003</c:v>
                </c:pt>
                <c:pt idx="3073">
                  <c:v>30.832622400000002</c:v>
                </c:pt>
                <c:pt idx="3074">
                  <c:v>30.842620000000004</c:v>
                </c:pt>
                <c:pt idx="3075">
                  <c:v>30.852617600000002</c:v>
                </c:pt>
                <c:pt idx="3076">
                  <c:v>30.8626152</c:v>
                </c:pt>
                <c:pt idx="3077">
                  <c:v>30.872612800000002</c:v>
                </c:pt>
                <c:pt idx="3078">
                  <c:v>30.882610400000004</c:v>
                </c:pt>
                <c:pt idx="3079">
                  <c:v>30.892608000000003</c:v>
                </c:pt>
                <c:pt idx="3080">
                  <c:v>30.902605600000005</c:v>
                </c:pt>
                <c:pt idx="3081">
                  <c:v>30.912603200000003</c:v>
                </c:pt>
                <c:pt idx="3082">
                  <c:v>30.922600800000001</c:v>
                </c:pt>
                <c:pt idx="3083">
                  <c:v>30.932598400000003</c:v>
                </c:pt>
                <c:pt idx="3084">
                  <c:v>30.942596000000002</c:v>
                </c:pt>
                <c:pt idx="3085">
                  <c:v>30.9525936</c:v>
                </c:pt>
                <c:pt idx="3086">
                  <c:v>30.962591200000006</c:v>
                </c:pt>
                <c:pt idx="3087">
                  <c:v>30.972588800000004</c:v>
                </c:pt>
                <c:pt idx="3088">
                  <c:v>30.982586400000002</c:v>
                </c:pt>
                <c:pt idx="3089">
                  <c:v>30.992584000000004</c:v>
                </c:pt>
                <c:pt idx="3090">
                  <c:v>31.002581600000003</c:v>
                </c:pt>
                <c:pt idx="3091">
                  <c:v>31.012579200000001</c:v>
                </c:pt>
                <c:pt idx="3092">
                  <c:v>31.022576800000003</c:v>
                </c:pt>
                <c:pt idx="3093">
                  <c:v>31.032574400000001</c:v>
                </c:pt>
                <c:pt idx="3094">
                  <c:v>31.042572</c:v>
                </c:pt>
                <c:pt idx="3095">
                  <c:v>31.052569600000005</c:v>
                </c:pt>
                <c:pt idx="3096">
                  <c:v>31.062567200000004</c:v>
                </c:pt>
                <c:pt idx="3097">
                  <c:v>31.072564800000002</c:v>
                </c:pt>
                <c:pt idx="3098">
                  <c:v>31.082562400000004</c:v>
                </c:pt>
                <c:pt idx="3099">
                  <c:v>31.092560000000002</c:v>
                </c:pt>
                <c:pt idx="3100">
                  <c:v>31.102557600000001</c:v>
                </c:pt>
                <c:pt idx="3101">
                  <c:v>31.112555200000003</c:v>
                </c:pt>
                <c:pt idx="3102">
                  <c:v>31.122552800000001</c:v>
                </c:pt>
                <c:pt idx="3103">
                  <c:v>31.132550400000003</c:v>
                </c:pt>
                <c:pt idx="3104">
                  <c:v>31.142548000000005</c:v>
                </c:pt>
                <c:pt idx="3105">
                  <c:v>31.152545600000003</c:v>
                </c:pt>
                <c:pt idx="3106">
                  <c:v>31.162543200000002</c:v>
                </c:pt>
                <c:pt idx="3107">
                  <c:v>31.172540800000004</c:v>
                </c:pt>
                <c:pt idx="3108">
                  <c:v>31.182538400000002</c:v>
                </c:pt>
                <c:pt idx="3109">
                  <c:v>31.192536</c:v>
                </c:pt>
                <c:pt idx="3110">
                  <c:v>31.202533600000002</c:v>
                </c:pt>
                <c:pt idx="3111">
                  <c:v>31.212531200000004</c:v>
                </c:pt>
                <c:pt idx="3112">
                  <c:v>31.222528800000003</c:v>
                </c:pt>
                <c:pt idx="3113">
                  <c:v>31.232526400000005</c:v>
                </c:pt>
                <c:pt idx="3114">
                  <c:v>31.242524000000003</c:v>
                </c:pt>
                <c:pt idx="3115">
                  <c:v>31.252521600000001</c:v>
                </c:pt>
                <c:pt idx="3116">
                  <c:v>31.262519200000003</c:v>
                </c:pt>
                <c:pt idx="3117">
                  <c:v>31.272516800000002</c:v>
                </c:pt>
                <c:pt idx="3118">
                  <c:v>31.2825144</c:v>
                </c:pt>
                <c:pt idx="3119">
                  <c:v>31.292512000000002</c:v>
                </c:pt>
                <c:pt idx="3120">
                  <c:v>31.302509600000004</c:v>
                </c:pt>
                <c:pt idx="3121">
                  <c:v>31.312507200000002</c:v>
                </c:pt>
                <c:pt idx="3122">
                  <c:v>31.322504800000004</c:v>
                </c:pt>
                <c:pt idx="3123">
                  <c:v>31.332502400000003</c:v>
                </c:pt>
                <c:pt idx="3124">
                  <c:v>31.342500000000001</c:v>
                </c:pt>
                <c:pt idx="3125">
                  <c:v>31.352497600000003</c:v>
                </c:pt>
                <c:pt idx="3126">
                  <c:v>31.362495200000001</c:v>
                </c:pt>
                <c:pt idx="3127">
                  <c:v>31.3724928</c:v>
                </c:pt>
                <c:pt idx="3128">
                  <c:v>31.382490400000005</c:v>
                </c:pt>
                <c:pt idx="3129">
                  <c:v>31.392488000000004</c:v>
                </c:pt>
                <c:pt idx="3130">
                  <c:v>31.402485600000002</c:v>
                </c:pt>
                <c:pt idx="3131">
                  <c:v>31.412483200000004</c:v>
                </c:pt>
                <c:pt idx="3132">
                  <c:v>31.422480800000002</c:v>
                </c:pt>
                <c:pt idx="3133">
                  <c:v>31.432478400000001</c:v>
                </c:pt>
                <c:pt idx="3134">
                  <c:v>31.442476000000003</c:v>
                </c:pt>
                <c:pt idx="3135">
                  <c:v>31.452473600000001</c:v>
                </c:pt>
                <c:pt idx="3136">
                  <c:v>31.462471200000003</c:v>
                </c:pt>
                <c:pt idx="3137">
                  <c:v>31.472468800000005</c:v>
                </c:pt>
                <c:pt idx="3138">
                  <c:v>31.482466400000003</c:v>
                </c:pt>
                <c:pt idx="3139">
                  <c:v>31.492464000000002</c:v>
                </c:pt>
                <c:pt idx="3140">
                  <c:v>31.502461600000004</c:v>
                </c:pt>
                <c:pt idx="3141">
                  <c:v>31.512459200000002</c:v>
                </c:pt>
                <c:pt idx="3142">
                  <c:v>31.5224568</c:v>
                </c:pt>
                <c:pt idx="3143">
                  <c:v>31.532454400000002</c:v>
                </c:pt>
                <c:pt idx="3144">
                  <c:v>31.542452000000001</c:v>
                </c:pt>
                <c:pt idx="3145">
                  <c:v>31.552449600000003</c:v>
                </c:pt>
                <c:pt idx="3146">
                  <c:v>31.562447200000005</c:v>
                </c:pt>
                <c:pt idx="3147">
                  <c:v>31.572444800000003</c:v>
                </c:pt>
                <c:pt idx="3148">
                  <c:v>31.582442400000001</c:v>
                </c:pt>
                <c:pt idx="3149">
                  <c:v>31.592440000000003</c:v>
                </c:pt>
                <c:pt idx="3150">
                  <c:v>31.602437600000002</c:v>
                </c:pt>
                <c:pt idx="3151">
                  <c:v>31.6124352</c:v>
                </c:pt>
                <c:pt idx="3152">
                  <c:v>31.622432800000002</c:v>
                </c:pt>
                <c:pt idx="3153">
                  <c:v>31.632430400000004</c:v>
                </c:pt>
                <c:pt idx="3154">
                  <c:v>31.642428000000002</c:v>
                </c:pt>
                <c:pt idx="3155">
                  <c:v>31.652425600000004</c:v>
                </c:pt>
                <c:pt idx="3156">
                  <c:v>31.662423200000003</c:v>
                </c:pt>
                <c:pt idx="3157">
                  <c:v>31.672420800000001</c:v>
                </c:pt>
                <c:pt idx="3158">
                  <c:v>31.682418400000003</c:v>
                </c:pt>
                <c:pt idx="3159">
                  <c:v>31.692416000000001</c:v>
                </c:pt>
                <c:pt idx="3160">
                  <c:v>31.7024136</c:v>
                </c:pt>
                <c:pt idx="3161">
                  <c:v>31.712411200000005</c:v>
                </c:pt>
                <c:pt idx="3162">
                  <c:v>31.722408800000004</c:v>
                </c:pt>
                <c:pt idx="3163">
                  <c:v>31.732406400000002</c:v>
                </c:pt>
                <c:pt idx="3164">
                  <c:v>31.742404000000004</c:v>
                </c:pt>
                <c:pt idx="3165">
                  <c:v>31.752401600000002</c:v>
                </c:pt>
                <c:pt idx="3166">
                  <c:v>31.762399200000001</c:v>
                </c:pt>
                <c:pt idx="3167">
                  <c:v>31.772396800000003</c:v>
                </c:pt>
                <c:pt idx="3168">
                  <c:v>31.782394400000001</c:v>
                </c:pt>
                <c:pt idx="3169">
                  <c:v>31.792392</c:v>
                </c:pt>
                <c:pt idx="3170">
                  <c:v>31.802389600000005</c:v>
                </c:pt>
                <c:pt idx="3171">
                  <c:v>31.812387200000003</c:v>
                </c:pt>
                <c:pt idx="3172">
                  <c:v>31.822384800000002</c:v>
                </c:pt>
                <c:pt idx="3173">
                  <c:v>31.832382400000004</c:v>
                </c:pt>
                <c:pt idx="3174">
                  <c:v>31.842380000000002</c:v>
                </c:pt>
                <c:pt idx="3175">
                  <c:v>31.852377600000001</c:v>
                </c:pt>
                <c:pt idx="3176">
                  <c:v>31.862375200000002</c:v>
                </c:pt>
                <c:pt idx="3177">
                  <c:v>31.872372800000001</c:v>
                </c:pt>
                <c:pt idx="3178">
                  <c:v>31.882370400000003</c:v>
                </c:pt>
                <c:pt idx="3179">
                  <c:v>31.892368000000005</c:v>
                </c:pt>
                <c:pt idx="3180">
                  <c:v>31.902365600000003</c:v>
                </c:pt>
                <c:pt idx="3181">
                  <c:v>31.912363200000001</c:v>
                </c:pt>
                <c:pt idx="3182">
                  <c:v>31.922360800000003</c:v>
                </c:pt>
                <c:pt idx="3183">
                  <c:v>31.932358400000002</c:v>
                </c:pt>
                <c:pt idx="3184">
                  <c:v>31.942356</c:v>
                </c:pt>
                <c:pt idx="3185">
                  <c:v>31.952353600000002</c:v>
                </c:pt>
                <c:pt idx="3186">
                  <c:v>31.962351200000004</c:v>
                </c:pt>
                <c:pt idx="3187">
                  <c:v>31.972348800000002</c:v>
                </c:pt>
                <c:pt idx="3188">
                  <c:v>31.982346400000004</c:v>
                </c:pt>
                <c:pt idx="3189">
                  <c:v>31.992344000000003</c:v>
                </c:pt>
                <c:pt idx="3190">
                  <c:v>32.002341600000001</c:v>
                </c:pt>
                <c:pt idx="3191">
                  <c:v>32.0123392</c:v>
                </c:pt>
                <c:pt idx="3192">
                  <c:v>32.022336799999998</c:v>
                </c:pt>
                <c:pt idx="3193">
                  <c:v>32.032334399999996</c:v>
                </c:pt>
                <c:pt idx="3194">
                  <c:v>32.042332000000002</c:v>
                </c:pt>
                <c:pt idx="3195">
                  <c:v>32.0523296</c:v>
                </c:pt>
                <c:pt idx="3196">
                  <c:v>32.062327199999999</c:v>
                </c:pt>
                <c:pt idx="3197">
                  <c:v>32.072324800000004</c:v>
                </c:pt>
                <c:pt idx="3198">
                  <c:v>32.082322400000002</c:v>
                </c:pt>
                <c:pt idx="3199">
                  <c:v>32.092320000000001</c:v>
                </c:pt>
                <c:pt idx="3200">
                  <c:v>32.102317600000006</c:v>
                </c:pt>
                <c:pt idx="3201">
                  <c:v>32.112315200000005</c:v>
                </c:pt>
                <c:pt idx="3202">
                  <c:v>32.122312800000003</c:v>
                </c:pt>
                <c:pt idx="3203">
                  <c:v>32.132310400000001</c:v>
                </c:pt>
                <c:pt idx="3204">
                  <c:v>32.142308</c:v>
                </c:pt>
                <c:pt idx="3205">
                  <c:v>32.152305599999998</c:v>
                </c:pt>
                <c:pt idx="3206">
                  <c:v>32.162303200000004</c:v>
                </c:pt>
                <c:pt idx="3207">
                  <c:v>32.172300800000002</c:v>
                </c:pt>
                <c:pt idx="3208">
                  <c:v>32.182298400000001</c:v>
                </c:pt>
                <c:pt idx="3209">
                  <c:v>32.192296000000006</c:v>
                </c:pt>
                <c:pt idx="3210">
                  <c:v>32.202293600000004</c:v>
                </c:pt>
                <c:pt idx="3211">
                  <c:v>32.212291200000003</c:v>
                </c:pt>
                <c:pt idx="3212">
                  <c:v>32.222288800000001</c:v>
                </c:pt>
                <c:pt idx="3213">
                  <c:v>32.2322864</c:v>
                </c:pt>
                <c:pt idx="3214">
                  <c:v>32.242283999999998</c:v>
                </c:pt>
                <c:pt idx="3215">
                  <c:v>32.252281600000003</c:v>
                </c:pt>
                <c:pt idx="3216">
                  <c:v>32.262279200000002</c:v>
                </c:pt>
                <c:pt idx="3217">
                  <c:v>32.2722768</c:v>
                </c:pt>
                <c:pt idx="3218">
                  <c:v>32.282274400000006</c:v>
                </c:pt>
                <c:pt idx="3219">
                  <c:v>32.292272000000004</c:v>
                </c:pt>
                <c:pt idx="3220">
                  <c:v>32.302269600000002</c:v>
                </c:pt>
                <c:pt idx="3221">
                  <c:v>32.312267200000001</c:v>
                </c:pt>
                <c:pt idx="3222">
                  <c:v>32.322264799999999</c:v>
                </c:pt>
                <c:pt idx="3223">
                  <c:v>32.332262399999998</c:v>
                </c:pt>
                <c:pt idx="3224">
                  <c:v>32.342260000000003</c:v>
                </c:pt>
                <c:pt idx="3225">
                  <c:v>32.352257600000002</c:v>
                </c:pt>
                <c:pt idx="3226">
                  <c:v>32.3622552</c:v>
                </c:pt>
                <c:pt idx="3227">
                  <c:v>32.372252800000005</c:v>
                </c:pt>
                <c:pt idx="3228">
                  <c:v>32.382250400000004</c:v>
                </c:pt>
                <c:pt idx="3229">
                  <c:v>32.392248000000002</c:v>
                </c:pt>
                <c:pt idx="3230">
                  <c:v>32.402245600000001</c:v>
                </c:pt>
                <c:pt idx="3231">
                  <c:v>32.412243199999999</c:v>
                </c:pt>
                <c:pt idx="3232">
                  <c:v>32.422240800000004</c:v>
                </c:pt>
                <c:pt idx="3233">
                  <c:v>32.432238400000003</c:v>
                </c:pt>
                <c:pt idx="3234">
                  <c:v>32.442236000000001</c:v>
                </c:pt>
                <c:pt idx="3235">
                  <c:v>32.4522336</c:v>
                </c:pt>
                <c:pt idx="3236">
                  <c:v>32.462231200000005</c:v>
                </c:pt>
                <c:pt idx="3237">
                  <c:v>32.472228800000003</c:v>
                </c:pt>
                <c:pt idx="3238">
                  <c:v>32.482226400000002</c:v>
                </c:pt>
                <c:pt idx="3239">
                  <c:v>32.492224</c:v>
                </c:pt>
                <c:pt idx="3240">
                  <c:v>32.502221600000006</c:v>
                </c:pt>
                <c:pt idx="3241">
                  <c:v>32.512219200000004</c:v>
                </c:pt>
                <c:pt idx="3242">
                  <c:v>32.522216800000002</c:v>
                </c:pt>
                <c:pt idx="3243">
                  <c:v>32.532214400000001</c:v>
                </c:pt>
                <c:pt idx="3244">
                  <c:v>32.542211999999999</c:v>
                </c:pt>
                <c:pt idx="3245">
                  <c:v>32.552209600000005</c:v>
                </c:pt>
                <c:pt idx="3246">
                  <c:v>32.562207200000003</c:v>
                </c:pt>
                <c:pt idx="3247">
                  <c:v>32.572204800000002</c:v>
                </c:pt>
                <c:pt idx="3248">
                  <c:v>32.5822024</c:v>
                </c:pt>
                <c:pt idx="3249">
                  <c:v>32.592200000000005</c:v>
                </c:pt>
                <c:pt idx="3250">
                  <c:v>32.602197600000004</c:v>
                </c:pt>
                <c:pt idx="3251">
                  <c:v>32.612195200000002</c:v>
                </c:pt>
                <c:pt idx="3252">
                  <c:v>32.622192800000001</c:v>
                </c:pt>
                <c:pt idx="3253">
                  <c:v>32.632190399999999</c:v>
                </c:pt>
                <c:pt idx="3254">
                  <c:v>32.642188000000004</c:v>
                </c:pt>
                <c:pt idx="3255">
                  <c:v>32.652185600000003</c:v>
                </c:pt>
                <c:pt idx="3256">
                  <c:v>32.662183200000001</c:v>
                </c:pt>
                <c:pt idx="3257">
                  <c:v>32.672180800000007</c:v>
                </c:pt>
                <c:pt idx="3258">
                  <c:v>32.682178400000005</c:v>
                </c:pt>
                <c:pt idx="3259">
                  <c:v>32.692176000000003</c:v>
                </c:pt>
                <c:pt idx="3260">
                  <c:v>32.702173600000002</c:v>
                </c:pt>
                <c:pt idx="3261">
                  <c:v>32.7121712</c:v>
                </c:pt>
                <c:pt idx="3262">
                  <c:v>32.722168799999999</c:v>
                </c:pt>
                <c:pt idx="3263">
                  <c:v>32.732166400000004</c:v>
                </c:pt>
                <c:pt idx="3264">
                  <c:v>32.742164000000002</c:v>
                </c:pt>
                <c:pt idx="3265">
                  <c:v>32.752161600000001</c:v>
                </c:pt>
                <c:pt idx="3266">
                  <c:v>32.762159200000006</c:v>
                </c:pt>
                <c:pt idx="3267">
                  <c:v>32.772156800000005</c:v>
                </c:pt>
                <c:pt idx="3268">
                  <c:v>32.782154400000003</c:v>
                </c:pt>
                <c:pt idx="3269">
                  <c:v>32.792152000000002</c:v>
                </c:pt>
                <c:pt idx="3270">
                  <c:v>32.8021496</c:v>
                </c:pt>
                <c:pt idx="3271">
                  <c:v>32.812147199999998</c:v>
                </c:pt>
                <c:pt idx="3272">
                  <c:v>32.822144800000004</c:v>
                </c:pt>
                <c:pt idx="3273">
                  <c:v>32.832142400000002</c:v>
                </c:pt>
                <c:pt idx="3274">
                  <c:v>32.842140000000001</c:v>
                </c:pt>
                <c:pt idx="3275">
                  <c:v>32.852137600000006</c:v>
                </c:pt>
                <c:pt idx="3276">
                  <c:v>32.862135200000004</c:v>
                </c:pt>
                <c:pt idx="3277">
                  <c:v>32.872132800000003</c:v>
                </c:pt>
                <c:pt idx="3278">
                  <c:v>32.882130400000001</c:v>
                </c:pt>
                <c:pt idx="3279">
                  <c:v>32.892128000000007</c:v>
                </c:pt>
                <c:pt idx="3280">
                  <c:v>32.902125599999998</c:v>
                </c:pt>
                <c:pt idx="3281">
                  <c:v>32.912123200000003</c:v>
                </c:pt>
                <c:pt idx="3282">
                  <c:v>32.922120800000009</c:v>
                </c:pt>
                <c:pt idx="3283">
                  <c:v>32.9321184</c:v>
                </c:pt>
                <c:pt idx="3284">
                  <c:v>32.942116000000006</c:v>
                </c:pt>
                <c:pt idx="3285">
                  <c:v>32.952113600000004</c:v>
                </c:pt>
                <c:pt idx="3286">
                  <c:v>32.962111200000002</c:v>
                </c:pt>
                <c:pt idx="3287">
                  <c:v>32.972108800000001</c:v>
                </c:pt>
                <c:pt idx="3288">
                  <c:v>32.982106400000006</c:v>
                </c:pt>
                <c:pt idx="3289">
                  <c:v>32.992103999999998</c:v>
                </c:pt>
                <c:pt idx="3290">
                  <c:v>33.002101600000003</c:v>
                </c:pt>
                <c:pt idx="3291">
                  <c:v>33.012099200000009</c:v>
                </c:pt>
                <c:pt idx="3292">
                  <c:v>33.0220968</c:v>
                </c:pt>
                <c:pt idx="3293">
                  <c:v>33.032094400000005</c:v>
                </c:pt>
                <c:pt idx="3294">
                  <c:v>33.042092000000004</c:v>
                </c:pt>
                <c:pt idx="3295">
                  <c:v>33.052089600000002</c:v>
                </c:pt>
                <c:pt idx="3296">
                  <c:v>33.062087200000001</c:v>
                </c:pt>
                <c:pt idx="3297">
                  <c:v>33.072084800000006</c:v>
                </c:pt>
                <c:pt idx="3298">
                  <c:v>33.082082399999997</c:v>
                </c:pt>
                <c:pt idx="3299">
                  <c:v>33.092080000000003</c:v>
                </c:pt>
                <c:pt idx="3300">
                  <c:v>33.102077600000008</c:v>
                </c:pt>
                <c:pt idx="3301">
                  <c:v>33.1120752</c:v>
                </c:pt>
                <c:pt idx="3302">
                  <c:v>33.122072800000005</c:v>
                </c:pt>
                <c:pt idx="3303">
                  <c:v>33.132070400000003</c:v>
                </c:pt>
                <c:pt idx="3304">
                  <c:v>33.142068000000002</c:v>
                </c:pt>
                <c:pt idx="3305">
                  <c:v>33.1520656</c:v>
                </c:pt>
                <c:pt idx="3306">
                  <c:v>33.162063200000006</c:v>
                </c:pt>
                <c:pt idx="3307">
                  <c:v>33.172060800000004</c:v>
                </c:pt>
                <c:pt idx="3308">
                  <c:v>33.182058400000003</c:v>
                </c:pt>
                <c:pt idx="3309">
                  <c:v>33.192056000000008</c:v>
                </c:pt>
                <c:pt idx="3310">
                  <c:v>33.202053599999999</c:v>
                </c:pt>
                <c:pt idx="3311">
                  <c:v>33.212051200000005</c:v>
                </c:pt>
                <c:pt idx="3312">
                  <c:v>33.222048800000003</c:v>
                </c:pt>
                <c:pt idx="3313">
                  <c:v>33.232046400000002</c:v>
                </c:pt>
                <c:pt idx="3314">
                  <c:v>33.242044</c:v>
                </c:pt>
                <c:pt idx="3315">
                  <c:v>33.252041600000005</c:v>
                </c:pt>
                <c:pt idx="3316">
                  <c:v>33.262039200000004</c:v>
                </c:pt>
                <c:pt idx="3317">
                  <c:v>33.272036800000002</c:v>
                </c:pt>
                <c:pt idx="3318">
                  <c:v>33.282034400000008</c:v>
                </c:pt>
                <c:pt idx="3319">
                  <c:v>33.292031999999999</c:v>
                </c:pt>
                <c:pt idx="3320">
                  <c:v>33.302029600000004</c:v>
                </c:pt>
                <c:pt idx="3321">
                  <c:v>33.312027200000003</c:v>
                </c:pt>
                <c:pt idx="3322">
                  <c:v>33.322024800000001</c:v>
                </c:pt>
                <c:pt idx="3323">
                  <c:v>33.3320224</c:v>
                </c:pt>
                <c:pt idx="3324">
                  <c:v>33.342020000000005</c:v>
                </c:pt>
                <c:pt idx="3325">
                  <c:v>33.352017600000003</c:v>
                </c:pt>
                <c:pt idx="3326">
                  <c:v>33.362015200000002</c:v>
                </c:pt>
                <c:pt idx="3327">
                  <c:v>33.372012800000007</c:v>
                </c:pt>
                <c:pt idx="3328">
                  <c:v>33.382010399999999</c:v>
                </c:pt>
                <c:pt idx="3329">
                  <c:v>33.392008000000004</c:v>
                </c:pt>
                <c:pt idx="3330">
                  <c:v>33.402005600000003</c:v>
                </c:pt>
                <c:pt idx="3331">
                  <c:v>33.412003200000001</c:v>
                </c:pt>
                <c:pt idx="3332">
                  <c:v>33.422000800000006</c:v>
                </c:pt>
                <c:pt idx="3333">
                  <c:v>33.431998400000005</c:v>
                </c:pt>
                <c:pt idx="3334">
                  <c:v>33.441996000000003</c:v>
                </c:pt>
                <c:pt idx="3335">
                  <c:v>33.451993600000002</c:v>
                </c:pt>
                <c:pt idx="3336">
                  <c:v>33.461991200000007</c:v>
                </c:pt>
                <c:pt idx="3337">
                  <c:v>33.471988799999998</c:v>
                </c:pt>
                <c:pt idx="3338">
                  <c:v>33.481986400000004</c:v>
                </c:pt>
                <c:pt idx="3339">
                  <c:v>33.491984000000002</c:v>
                </c:pt>
                <c:pt idx="3340">
                  <c:v>33.501981600000001</c:v>
                </c:pt>
                <c:pt idx="3341">
                  <c:v>33.511979200000006</c:v>
                </c:pt>
                <c:pt idx="3342">
                  <c:v>33.521976800000004</c:v>
                </c:pt>
                <c:pt idx="3343">
                  <c:v>33.531974400000003</c:v>
                </c:pt>
                <c:pt idx="3344">
                  <c:v>33.541972000000001</c:v>
                </c:pt>
                <c:pt idx="3345">
                  <c:v>33.551969600000007</c:v>
                </c:pt>
                <c:pt idx="3346">
                  <c:v>33.561967199999998</c:v>
                </c:pt>
                <c:pt idx="3347">
                  <c:v>33.571964800000003</c:v>
                </c:pt>
                <c:pt idx="3348">
                  <c:v>33.581962400000002</c:v>
                </c:pt>
                <c:pt idx="3349">
                  <c:v>33.59196</c:v>
                </c:pt>
                <c:pt idx="3350">
                  <c:v>33.601957600000006</c:v>
                </c:pt>
                <c:pt idx="3351">
                  <c:v>33.611955200000004</c:v>
                </c:pt>
                <c:pt idx="3352">
                  <c:v>33.621952800000003</c:v>
                </c:pt>
                <c:pt idx="3353">
                  <c:v>33.631950400000001</c:v>
                </c:pt>
                <c:pt idx="3354">
                  <c:v>33.641948000000006</c:v>
                </c:pt>
                <c:pt idx="3355">
                  <c:v>33.651945599999998</c:v>
                </c:pt>
                <c:pt idx="3356">
                  <c:v>33.661943200000003</c:v>
                </c:pt>
                <c:pt idx="3357">
                  <c:v>33.671940800000009</c:v>
                </c:pt>
                <c:pt idx="3358">
                  <c:v>33.6819384</c:v>
                </c:pt>
                <c:pt idx="3359">
                  <c:v>33.691936000000005</c:v>
                </c:pt>
                <c:pt idx="3360">
                  <c:v>33.701933600000004</c:v>
                </c:pt>
                <c:pt idx="3361">
                  <c:v>33.711931200000002</c:v>
                </c:pt>
                <c:pt idx="3362">
                  <c:v>33.721928800000001</c:v>
                </c:pt>
                <c:pt idx="3363">
                  <c:v>33.731926400000006</c:v>
                </c:pt>
                <c:pt idx="3364">
                  <c:v>33.741923999999997</c:v>
                </c:pt>
                <c:pt idx="3365">
                  <c:v>33.751921600000003</c:v>
                </c:pt>
                <c:pt idx="3366">
                  <c:v>33.761919200000008</c:v>
                </c:pt>
                <c:pt idx="3367">
                  <c:v>33.7719168</c:v>
                </c:pt>
                <c:pt idx="3368">
                  <c:v>33.781914400000005</c:v>
                </c:pt>
                <c:pt idx="3369">
                  <c:v>33.791912000000004</c:v>
                </c:pt>
                <c:pt idx="3370">
                  <c:v>33.801909600000002</c:v>
                </c:pt>
                <c:pt idx="3371">
                  <c:v>33.8119072</c:v>
                </c:pt>
                <c:pt idx="3372">
                  <c:v>33.821904800000006</c:v>
                </c:pt>
                <c:pt idx="3373">
                  <c:v>33.831902399999997</c:v>
                </c:pt>
                <c:pt idx="3374">
                  <c:v>33.841900000000003</c:v>
                </c:pt>
                <c:pt idx="3375">
                  <c:v>33.851897600000008</c:v>
                </c:pt>
                <c:pt idx="3376">
                  <c:v>33.861895199999999</c:v>
                </c:pt>
                <c:pt idx="3377">
                  <c:v>33.871892800000005</c:v>
                </c:pt>
                <c:pt idx="3378">
                  <c:v>33.881890400000003</c:v>
                </c:pt>
                <c:pt idx="3379">
                  <c:v>33.891888000000002</c:v>
                </c:pt>
                <c:pt idx="3380">
                  <c:v>33.9018856</c:v>
                </c:pt>
                <c:pt idx="3381">
                  <c:v>33.911883200000005</c:v>
                </c:pt>
                <c:pt idx="3382">
                  <c:v>33.921880800000004</c:v>
                </c:pt>
                <c:pt idx="3383">
                  <c:v>33.931878400000002</c:v>
                </c:pt>
                <c:pt idx="3384">
                  <c:v>33.941876000000008</c:v>
                </c:pt>
                <c:pt idx="3385">
                  <c:v>33.951873599999999</c:v>
                </c:pt>
                <c:pt idx="3386">
                  <c:v>33.961871200000004</c:v>
                </c:pt>
                <c:pt idx="3387">
                  <c:v>33.971868800000003</c:v>
                </c:pt>
                <c:pt idx="3388">
                  <c:v>33.981866400000001</c:v>
                </c:pt>
                <c:pt idx="3389">
                  <c:v>33.991864</c:v>
                </c:pt>
                <c:pt idx="3390">
                  <c:v>34.001861600000005</c:v>
                </c:pt>
                <c:pt idx="3391">
                  <c:v>34.011859200000004</c:v>
                </c:pt>
                <c:pt idx="3392">
                  <c:v>34.021856800000002</c:v>
                </c:pt>
                <c:pt idx="3393">
                  <c:v>34.031854400000007</c:v>
                </c:pt>
                <c:pt idx="3394">
                  <c:v>34.041851999999999</c:v>
                </c:pt>
                <c:pt idx="3395">
                  <c:v>34.051849600000004</c:v>
                </c:pt>
                <c:pt idx="3396">
                  <c:v>34.061847200000003</c:v>
                </c:pt>
                <c:pt idx="3397">
                  <c:v>34.071844800000001</c:v>
                </c:pt>
                <c:pt idx="3398">
                  <c:v>34.081842399999999</c:v>
                </c:pt>
                <c:pt idx="3399">
                  <c:v>34.091840000000005</c:v>
                </c:pt>
                <c:pt idx="3400">
                  <c:v>34.101837600000003</c:v>
                </c:pt>
                <c:pt idx="3401">
                  <c:v>34.111835200000002</c:v>
                </c:pt>
                <c:pt idx="3402">
                  <c:v>34.121832800000007</c:v>
                </c:pt>
                <c:pt idx="3403">
                  <c:v>34.131830399999998</c:v>
                </c:pt>
                <c:pt idx="3404">
                  <c:v>34.141828000000004</c:v>
                </c:pt>
                <c:pt idx="3405">
                  <c:v>34.151825600000002</c:v>
                </c:pt>
                <c:pt idx="3406">
                  <c:v>34.161823200000001</c:v>
                </c:pt>
                <c:pt idx="3407">
                  <c:v>34.171820800000006</c:v>
                </c:pt>
                <c:pt idx="3408">
                  <c:v>34.181818400000004</c:v>
                </c:pt>
                <c:pt idx="3409">
                  <c:v>34.191816000000003</c:v>
                </c:pt>
                <c:pt idx="3410">
                  <c:v>34.201813600000001</c:v>
                </c:pt>
                <c:pt idx="3411">
                  <c:v>34.211811200000007</c:v>
                </c:pt>
                <c:pt idx="3412">
                  <c:v>34.221808799999998</c:v>
                </c:pt>
                <c:pt idx="3413">
                  <c:v>34.231806400000004</c:v>
                </c:pt>
                <c:pt idx="3414">
                  <c:v>34.241804000000002</c:v>
                </c:pt>
                <c:pt idx="3415">
                  <c:v>34.2518016</c:v>
                </c:pt>
                <c:pt idx="3416">
                  <c:v>34.261799200000006</c:v>
                </c:pt>
                <c:pt idx="3417">
                  <c:v>34.271796800000004</c:v>
                </c:pt>
                <c:pt idx="3418">
                  <c:v>34.281794400000003</c:v>
                </c:pt>
                <c:pt idx="3419">
                  <c:v>34.291792000000001</c:v>
                </c:pt>
                <c:pt idx="3420">
                  <c:v>34.301789600000006</c:v>
                </c:pt>
                <c:pt idx="3421">
                  <c:v>34.311787199999998</c:v>
                </c:pt>
                <c:pt idx="3422">
                  <c:v>34.321784800000003</c:v>
                </c:pt>
                <c:pt idx="3423">
                  <c:v>34.331782400000002</c:v>
                </c:pt>
                <c:pt idx="3424">
                  <c:v>34.34178</c:v>
                </c:pt>
                <c:pt idx="3425">
                  <c:v>34.351777600000005</c:v>
                </c:pt>
                <c:pt idx="3426">
                  <c:v>34.361775200000004</c:v>
                </c:pt>
                <c:pt idx="3427">
                  <c:v>34.371772800000002</c:v>
                </c:pt>
                <c:pt idx="3428">
                  <c:v>34.381770400000001</c:v>
                </c:pt>
                <c:pt idx="3429">
                  <c:v>34.391768000000006</c:v>
                </c:pt>
                <c:pt idx="3430">
                  <c:v>34.401765599999997</c:v>
                </c:pt>
                <c:pt idx="3431">
                  <c:v>34.411763200000003</c:v>
                </c:pt>
                <c:pt idx="3432">
                  <c:v>34.421760800000008</c:v>
                </c:pt>
                <c:pt idx="3433">
                  <c:v>34.4317584</c:v>
                </c:pt>
                <c:pt idx="3434">
                  <c:v>34.441756000000005</c:v>
                </c:pt>
                <c:pt idx="3435">
                  <c:v>34.451753600000004</c:v>
                </c:pt>
                <c:pt idx="3436">
                  <c:v>34.461751200000002</c:v>
                </c:pt>
                <c:pt idx="3437">
                  <c:v>34.4717488</c:v>
                </c:pt>
                <c:pt idx="3438">
                  <c:v>34.481746400000006</c:v>
                </c:pt>
                <c:pt idx="3439">
                  <c:v>34.491743999999997</c:v>
                </c:pt>
                <c:pt idx="3440">
                  <c:v>34.501741600000003</c:v>
                </c:pt>
                <c:pt idx="3441">
                  <c:v>34.511739200000008</c:v>
                </c:pt>
                <c:pt idx="3442">
                  <c:v>34.521736799999999</c:v>
                </c:pt>
                <c:pt idx="3443">
                  <c:v>34.531734400000005</c:v>
                </c:pt>
                <c:pt idx="3444">
                  <c:v>34.541732000000003</c:v>
                </c:pt>
                <c:pt idx="3445">
                  <c:v>34.551729600000002</c:v>
                </c:pt>
                <c:pt idx="3446">
                  <c:v>34.5617272</c:v>
                </c:pt>
                <c:pt idx="3447">
                  <c:v>34.571724800000005</c:v>
                </c:pt>
                <c:pt idx="3448">
                  <c:v>34.581722399999997</c:v>
                </c:pt>
                <c:pt idx="3449">
                  <c:v>34.591720000000002</c:v>
                </c:pt>
                <c:pt idx="3450">
                  <c:v>34.601717600000008</c:v>
                </c:pt>
                <c:pt idx="3451">
                  <c:v>34.611715199999999</c:v>
                </c:pt>
                <c:pt idx="3452">
                  <c:v>34.621712800000005</c:v>
                </c:pt>
                <c:pt idx="3453">
                  <c:v>34.631710400000003</c:v>
                </c:pt>
                <c:pt idx="3454">
                  <c:v>34.641708000000001</c:v>
                </c:pt>
                <c:pt idx="3455">
                  <c:v>34.6517056</c:v>
                </c:pt>
                <c:pt idx="3456">
                  <c:v>34.661703200000005</c:v>
                </c:pt>
                <c:pt idx="3457">
                  <c:v>34.671700800000004</c:v>
                </c:pt>
                <c:pt idx="3458">
                  <c:v>34.681698400000002</c:v>
                </c:pt>
                <c:pt idx="3459">
                  <c:v>34.691696000000007</c:v>
                </c:pt>
                <c:pt idx="3460">
                  <c:v>34.701693599999999</c:v>
                </c:pt>
                <c:pt idx="3461">
                  <c:v>34.711691200000004</c:v>
                </c:pt>
                <c:pt idx="3462">
                  <c:v>34.721688800000003</c:v>
                </c:pt>
                <c:pt idx="3463">
                  <c:v>34.731686400000001</c:v>
                </c:pt>
                <c:pt idx="3464">
                  <c:v>34.741683999999999</c:v>
                </c:pt>
                <c:pt idx="3465">
                  <c:v>34.751681600000005</c:v>
                </c:pt>
                <c:pt idx="3466">
                  <c:v>34.761679200000003</c:v>
                </c:pt>
                <c:pt idx="3467">
                  <c:v>34.771676800000002</c:v>
                </c:pt>
                <c:pt idx="3468">
                  <c:v>34.781674400000007</c:v>
                </c:pt>
                <c:pt idx="3469">
                  <c:v>34.791671999999998</c:v>
                </c:pt>
                <c:pt idx="3470">
                  <c:v>34.801669600000004</c:v>
                </c:pt>
                <c:pt idx="3471">
                  <c:v>34.811667200000002</c:v>
                </c:pt>
                <c:pt idx="3472">
                  <c:v>34.821664800000001</c:v>
                </c:pt>
                <c:pt idx="3473">
                  <c:v>34.831662399999999</c:v>
                </c:pt>
                <c:pt idx="3474">
                  <c:v>34.841660000000005</c:v>
                </c:pt>
                <c:pt idx="3475">
                  <c:v>34.851657600000003</c:v>
                </c:pt>
                <c:pt idx="3476">
                  <c:v>34.861655200000001</c:v>
                </c:pt>
                <c:pt idx="3477">
                  <c:v>34.871652800000007</c:v>
                </c:pt>
                <c:pt idx="3478">
                  <c:v>34.881650399999998</c:v>
                </c:pt>
                <c:pt idx="3479">
                  <c:v>34.891648000000004</c:v>
                </c:pt>
                <c:pt idx="3480">
                  <c:v>34.901645600000002</c:v>
                </c:pt>
                <c:pt idx="3481">
                  <c:v>34.9116432</c:v>
                </c:pt>
                <c:pt idx="3482">
                  <c:v>34.921640800000006</c:v>
                </c:pt>
                <c:pt idx="3483">
                  <c:v>34.931638400000004</c:v>
                </c:pt>
                <c:pt idx="3484">
                  <c:v>34.941636000000003</c:v>
                </c:pt>
                <c:pt idx="3485">
                  <c:v>34.951633600000001</c:v>
                </c:pt>
                <c:pt idx="3486">
                  <c:v>34.961631200000006</c:v>
                </c:pt>
                <c:pt idx="3487">
                  <c:v>34.971628799999998</c:v>
                </c:pt>
                <c:pt idx="3488">
                  <c:v>34.981626400000003</c:v>
                </c:pt>
                <c:pt idx="3489">
                  <c:v>34.991624000000002</c:v>
                </c:pt>
                <c:pt idx="3490">
                  <c:v>35.0016216</c:v>
                </c:pt>
                <c:pt idx="3491">
                  <c:v>35.011619200000005</c:v>
                </c:pt>
                <c:pt idx="3492">
                  <c:v>35.021616800000004</c:v>
                </c:pt>
                <c:pt idx="3493">
                  <c:v>35.031614400000002</c:v>
                </c:pt>
                <c:pt idx="3494">
                  <c:v>35.041612000000001</c:v>
                </c:pt>
                <c:pt idx="3495">
                  <c:v>35.051609600000006</c:v>
                </c:pt>
                <c:pt idx="3496">
                  <c:v>35.061607199999997</c:v>
                </c:pt>
                <c:pt idx="3497">
                  <c:v>35.071604800000003</c:v>
                </c:pt>
                <c:pt idx="3498">
                  <c:v>35.081602400000001</c:v>
                </c:pt>
                <c:pt idx="3499">
                  <c:v>35.0916</c:v>
                </c:pt>
                <c:pt idx="3500">
                  <c:v>35.101597600000005</c:v>
                </c:pt>
                <c:pt idx="3501">
                  <c:v>35.111595200000004</c:v>
                </c:pt>
                <c:pt idx="3502">
                  <c:v>35.121592800000002</c:v>
                </c:pt>
                <c:pt idx="3503">
                  <c:v>35.1315904</c:v>
                </c:pt>
                <c:pt idx="3504">
                  <c:v>35.141588000000006</c:v>
                </c:pt>
                <c:pt idx="3505">
                  <c:v>35.151585599999997</c:v>
                </c:pt>
                <c:pt idx="3506">
                  <c:v>35.161583200000003</c:v>
                </c:pt>
                <c:pt idx="3507">
                  <c:v>35.171580800000008</c:v>
                </c:pt>
                <c:pt idx="3508">
                  <c:v>35.181578399999999</c:v>
                </c:pt>
                <c:pt idx="3509">
                  <c:v>35.191576000000005</c:v>
                </c:pt>
                <c:pt idx="3510">
                  <c:v>35.201573600000003</c:v>
                </c:pt>
                <c:pt idx="3511">
                  <c:v>35.211571200000002</c:v>
                </c:pt>
                <c:pt idx="3512">
                  <c:v>35.2215688</c:v>
                </c:pt>
                <c:pt idx="3513">
                  <c:v>35.231566400000006</c:v>
                </c:pt>
                <c:pt idx="3514">
                  <c:v>35.241563999999997</c:v>
                </c:pt>
                <c:pt idx="3515">
                  <c:v>35.251561600000002</c:v>
                </c:pt>
                <c:pt idx="3516">
                  <c:v>35.261559200000008</c:v>
                </c:pt>
                <c:pt idx="3517">
                  <c:v>35.271556799999999</c:v>
                </c:pt>
                <c:pt idx="3518">
                  <c:v>35.281554400000005</c:v>
                </c:pt>
                <c:pt idx="3519">
                  <c:v>35.291552000000003</c:v>
                </c:pt>
                <c:pt idx="3520">
                  <c:v>35.301549600000001</c:v>
                </c:pt>
                <c:pt idx="3521">
                  <c:v>35.3115472</c:v>
                </c:pt>
                <c:pt idx="3522">
                  <c:v>35.321544800000005</c:v>
                </c:pt>
                <c:pt idx="3523">
                  <c:v>35.331542399999996</c:v>
                </c:pt>
                <c:pt idx="3524">
                  <c:v>35.341540000000002</c:v>
                </c:pt>
                <c:pt idx="3525">
                  <c:v>35.351537600000007</c:v>
                </c:pt>
                <c:pt idx="3526">
                  <c:v>35.361535199999999</c:v>
                </c:pt>
                <c:pt idx="3527">
                  <c:v>35.371532800000004</c:v>
                </c:pt>
                <c:pt idx="3528">
                  <c:v>35.381530400000003</c:v>
                </c:pt>
                <c:pt idx="3529">
                  <c:v>35.391528000000001</c:v>
                </c:pt>
                <c:pt idx="3530">
                  <c:v>35.401525599999999</c:v>
                </c:pt>
                <c:pt idx="3531">
                  <c:v>35.411523200000005</c:v>
                </c:pt>
                <c:pt idx="3532">
                  <c:v>35.421520800000003</c:v>
                </c:pt>
                <c:pt idx="3533">
                  <c:v>35.431518400000002</c:v>
                </c:pt>
                <c:pt idx="3534">
                  <c:v>35.441516000000007</c:v>
                </c:pt>
                <c:pt idx="3535">
                  <c:v>35.451513599999998</c:v>
                </c:pt>
                <c:pt idx="3536">
                  <c:v>35.461511200000004</c:v>
                </c:pt>
                <c:pt idx="3537">
                  <c:v>35.471508800000002</c:v>
                </c:pt>
                <c:pt idx="3538">
                  <c:v>35.481506400000001</c:v>
                </c:pt>
                <c:pt idx="3539">
                  <c:v>35.491503999999999</c:v>
                </c:pt>
                <c:pt idx="3540">
                  <c:v>35.501501600000005</c:v>
                </c:pt>
                <c:pt idx="3541">
                  <c:v>35.511499200000003</c:v>
                </c:pt>
                <c:pt idx="3542">
                  <c:v>35.521496800000001</c:v>
                </c:pt>
                <c:pt idx="3543">
                  <c:v>35.531494400000007</c:v>
                </c:pt>
                <c:pt idx="3544">
                  <c:v>35.541491999999998</c:v>
                </c:pt>
                <c:pt idx="3545">
                  <c:v>35.551489600000004</c:v>
                </c:pt>
                <c:pt idx="3546">
                  <c:v>35.561487200000002</c:v>
                </c:pt>
                <c:pt idx="3547">
                  <c:v>35.5714848</c:v>
                </c:pt>
                <c:pt idx="3548">
                  <c:v>35.581482399999999</c:v>
                </c:pt>
                <c:pt idx="3549">
                  <c:v>35.591480000000004</c:v>
                </c:pt>
                <c:pt idx="3550">
                  <c:v>35.601477600000003</c:v>
                </c:pt>
                <c:pt idx="3551">
                  <c:v>35.611475200000001</c:v>
                </c:pt>
                <c:pt idx="3552">
                  <c:v>35.621472800000006</c:v>
                </c:pt>
                <c:pt idx="3553">
                  <c:v>35.631470399999998</c:v>
                </c:pt>
                <c:pt idx="3554">
                  <c:v>35.641468000000003</c:v>
                </c:pt>
                <c:pt idx="3555">
                  <c:v>35.651465600000002</c:v>
                </c:pt>
                <c:pt idx="3556">
                  <c:v>35.6614632</c:v>
                </c:pt>
                <c:pt idx="3557">
                  <c:v>35.671460800000006</c:v>
                </c:pt>
                <c:pt idx="3558">
                  <c:v>35.681458400000004</c:v>
                </c:pt>
                <c:pt idx="3559">
                  <c:v>35.691456000000002</c:v>
                </c:pt>
                <c:pt idx="3560">
                  <c:v>35.701453600000001</c:v>
                </c:pt>
                <c:pt idx="3561">
                  <c:v>35.711451200000006</c:v>
                </c:pt>
                <c:pt idx="3562">
                  <c:v>35.721448799999997</c:v>
                </c:pt>
                <c:pt idx="3563">
                  <c:v>35.731446400000003</c:v>
                </c:pt>
                <c:pt idx="3564">
                  <c:v>35.741444000000001</c:v>
                </c:pt>
                <c:pt idx="3565">
                  <c:v>35.7514416</c:v>
                </c:pt>
                <c:pt idx="3566">
                  <c:v>35.761439200000005</c:v>
                </c:pt>
                <c:pt idx="3567">
                  <c:v>35.771436800000004</c:v>
                </c:pt>
                <c:pt idx="3568">
                  <c:v>35.781434400000002</c:v>
                </c:pt>
                <c:pt idx="3569">
                  <c:v>35.791432</c:v>
                </c:pt>
                <c:pt idx="3570">
                  <c:v>35.801429600000006</c:v>
                </c:pt>
                <c:pt idx="3571">
                  <c:v>35.811427199999997</c:v>
                </c:pt>
                <c:pt idx="3572">
                  <c:v>35.821424800000003</c:v>
                </c:pt>
                <c:pt idx="3573">
                  <c:v>35.831422400000001</c:v>
                </c:pt>
                <c:pt idx="3574">
                  <c:v>35.841419999999999</c:v>
                </c:pt>
                <c:pt idx="3575">
                  <c:v>35.851417600000005</c:v>
                </c:pt>
                <c:pt idx="3576">
                  <c:v>35.861415200000003</c:v>
                </c:pt>
                <c:pt idx="3577">
                  <c:v>35.871412800000002</c:v>
                </c:pt>
                <c:pt idx="3578">
                  <c:v>35.8814104</c:v>
                </c:pt>
                <c:pt idx="3579">
                  <c:v>35.891408000000006</c:v>
                </c:pt>
                <c:pt idx="3580">
                  <c:v>35.901405599999997</c:v>
                </c:pt>
                <c:pt idx="3581">
                  <c:v>35.911403200000002</c:v>
                </c:pt>
                <c:pt idx="3582">
                  <c:v>35.921400800000008</c:v>
                </c:pt>
                <c:pt idx="3583">
                  <c:v>35.931398399999999</c:v>
                </c:pt>
                <c:pt idx="3584">
                  <c:v>35.941396000000005</c:v>
                </c:pt>
                <c:pt idx="3585">
                  <c:v>35.951393600000003</c:v>
                </c:pt>
                <c:pt idx="3586">
                  <c:v>35.961391200000001</c:v>
                </c:pt>
                <c:pt idx="3587">
                  <c:v>35.9713888</c:v>
                </c:pt>
                <c:pt idx="3588">
                  <c:v>35.981386400000005</c:v>
                </c:pt>
                <c:pt idx="3589">
                  <c:v>35.991383999999996</c:v>
                </c:pt>
                <c:pt idx="3590">
                  <c:v>36.001381600000002</c:v>
                </c:pt>
                <c:pt idx="3591">
                  <c:v>36.011379200000007</c:v>
                </c:pt>
                <c:pt idx="3592">
                  <c:v>36.021376799999999</c:v>
                </c:pt>
                <c:pt idx="3593">
                  <c:v>36.031374400000004</c:v>
                </c:pt>
                <c:pt idx="3594">
                  <c:v>36.041372000000003</c:v>
                </c:pt>
                <c:pt idx="3595">
                  <c:v>36.051369600000001</c:v>
                </c:pt>
                <c:pt idx="3596">
                  <c:v>36.061367199999999</c:v>
                </c:pt>
                <c:pt idx="3597">
                  <c:v>36.071364800000005</c:v>
                </c:pt>
                <c:pt idx="3598">
                  <c:v>36.081362399999996</c:v>
                </c:pt>
                <c:pt idx="3599">
                  <c:v>36.091360000000002</c:v>
                </c:pt>
                <c:pt idx="3600">
                  <c:v>36.101357600000007</c:v>
                </c:pt>
                <c:pt idx="3601">
                  <c:v>36.111355199999998</c:v>
                </c:pt>
                <c:pt idx="3602">
                  <c:v>36.121352800000004</c:v>
                </c:pt>
                <c:pt idx="3603">
                  <c:v>36.131350400000002</c:v>
                </c:pt>
                <c:pt idx="3604">
                  <c:v>36.141348000000001</c:v>
                </c:pt>
                <c:pt idx="3605">
                  <c:v>36.151345599999999</c:v>
                </c:pt>
                <c:pt idx="3606">
                  <c:v>36.161343200000005</c:v>
                </c:pt>
                <c:pt idx="3607">
                  <c:v>36.171340800000003</c:v>
                </c:pt>
                <c:pt idx="3608">
                  <c:v>36.181338400000001</c:v>
                </c:pt>
                <c:pt idx="3609">
                  <c:v>36.191336000000007</c:v>
                </c:pt>
                <c:pt idx="3610">
                  <c:v>36.201333599999998</c:v>
                </c:pt>
                <c:pt idx="3611">
                  <c:v>36.211331200000004</c:v>
                </c:pt>
                <c:pt idx="3612">
                  <c:v>36.221328800000002</c:v>
                </c:pt>
                <c:pt idx="3613">
                  <c:v>36.2313264</c:v>
                </c:pt>
                <c:pt idx="3614">
                  <c:v>36.241323999999999</c:v>
                </c:pt>
                <c:pt idx="3615">
                  <c:v>36.251321600000004</c:v>
                </c:pt>
                <c:pt idx="3616">
                  <c:v>36.261319200000003</c:v>
                </c:pt>
                <c:pt idx="3617">
                  <c:v>36.271316800000001</c:v>
                </c:pt>
                <c:pt idx="3618">
                  <c:v>36.281314400000007</c:v>
                </c:pt>
                <c:pt idx="3619">
                  <c:v>36.291311999999998</c:v>
                </c:pt>
                <c:pt idx="3620">
                  <c:v>36.301309600000003</c:v>
                </c:pt>
                <c:pt idx="3621">
                  <c:v>36.311307200000002</c:v>
                </c:pt>
                <c:pt idx="3622">
                  <c:v>36.3213048</c:v>
                </c:pt>
                <c:pt idx="3623">
                  <c:v>36.331302399999998</c:v>
                </c:pt>
                <c:pt idx="3624">
                  <c:v>36.341300000000004</c:v>
                </c:pt>
                <c:pt idx="3625">
                  <c:v>36.351297600000002</c:v>
                </c:pt>
                <c:pt idx="3626">
                  <c:v>36.361295200000001</c:v>
                </c:pt>
                <c:pt idx="3627">
                  <c:v>36.371292800000006</c:v>
                </c:pt>
                <c:pt idx="3628">
                  <c:v>36.381290399999997</c:v>
                </c:pt>
                <c:pt idx="3629">
                  <c:v>36.391288000000003</c:v>
                </c:pt>
                <c:pt idx="3630">
                  <c:v>36.401285600000001</c:v>
                </c:pt>
                <c:pt idx="3631">
                  <c:v>36.4112832</c:v>
                </c:pt>
                <c:pt idx="3632">
                  <c:v>36.421280800000005</c:v>
                </c:pt>
                <c:pt idx="3633">
                  <c:v>36.431278400000004</c:v>
                </c:pt>
                <c:pt idx="3634">
                  <c:v>36.441276000000002</c:v>
                </c:pt>
                <c:pt idx="3635">
                  <c:v>36.4512736</c:v>
                </c:pt>
                <c:pt idx="3636">
                  <c:v>36.461271200000006</c:v>
                </c:pt>
                <c:pt idx="3637">
                  <c:v>36.471268799999997</c:v>
                </c:pt>
                <c:pt idx="3638">
                  <c:v>36.481266400000003</c:v>
                </c:pt>
                <c:pt idx="3639">
                  <c:v>36.491264000000001</c:v>
                </c:pt>
                <c:pt idx="3640">
                  <c:v>36.501261599999999</c:v>
                </c:pt>
                <c:pt idx="3641">
                  <c:v>36.511259200000005</c:v>
                </c:pt>
                <c:pt idx="3642">
                  <c:v>36.521256800000003</c:v>
                </c:pt>
                <c:pt idx="3643">
                  <c:v>36.531254400000002</c:v>
                </c:pt>
                <c:pt idx="3644">
                  <c:v>36.541252</c:v>
                </c:pt>
                <c:pt idx="3645">
                  <c:v>36.551249600000006</c:v>
                </c:pt>
                <c:pt idx="3646">
                  <c:v>36.561247199999997</c:v>
                </c:pt>
                <c:pt idx="3647">
                  <c:v>36.571244800000002</c:v>
                </c:pt>
                <c:pt idx="3648">
                  <c:v>36.581242400000001</c:v>
                </c:pt>
                <c:pt idx="3649">
                  <c:v>36.591239999999999</c:v>
                </c:pt>
                <c:pt idx="3650">
                  <c:v>36.601237600000005</c:v>
                </c:pt>
                <c:pt idx="3651">
                  <c:v>36.611235200000003</c:v>
                </c:pt>
                <c:pt idx="3652">
                  <c:v>36.621232800000001</c:v>
                </c:pt>
                <c:pt idx="3653">
                  <c:v>36.6312304</c:v>
                </c:pt>
                <c:pt idx="3654">
                  <c:v>36.641228000000005</c:v>
                </c:pt>
                <c:pt idx="3655">
                  <c:v>36.651225599999997</c:v>
                </c:pt>
                <c:pt idx="3656">
                  <c:v>36.661223200000002</c:v>
                </c:pt>
                <c:pt idx="3657">
                  <c:v>36.671220800000008</c:v>
                </c:pt>
                <c:pt idx="3658">
                  <c:v>36.681218399999999</c:v>
                </c:pt>
                <c:pt idx="3659">
                  <c:v>36.691216000000004</c:v>
                </c:pt>
                <c:pt idx="3660">
                  <c:v>36.701213600000003</c:v>
                </c:pt>
                <c:pt idx="3661">
                  <c:v>36.711211200000001</c:v>
                </c:pt>
                <c:pt idx="3662">
                  <c:v>36.721208799999999</c:v>
                </c:pt>
                <c:pt idx="3663">
                  <c:v>36.731206400000005</c:v>
                </c:pt>
                <c:pt idx="3664">
                  <c:v>36.741203999999996</c:v>
                </c:pt>
                <c:pt idx="3665">
                  <c:v>36.751201600000002</c:v>
                </c:pt>
                <c:pt idx="3666">
                  <c:v>36.761199200000007</c:v>
                </c:pt>
                <c:pt idx="3667">
                  <c:v>36.771196799999998</c:v>
                </c:pt>
                <c:pt idx="3668">
                  <c:v>36.781194400000004</c:v>
                </c:pt>
                <c:pt idx="3669">
                  <c:v>36.791192000000002</c:v>
                </c:pt>
                <c:pt idx="3670">
                  <c:v>36.801189600000001</c:v>
                </c:pt>
                <c:pt idx="3671">
                  <c:v>36.811187199999999</c:v>
                </c:pt>
                <c:pt idx="3672">
                  <c:v>36.821184800000005</c:v>
                </c:pt>
                <c:pt idx="3673">
                  <c:v>36.831182399999996</c:v>
                </c:pt>
                <c:pt idx="3674">
                  <c:v>36.841180000000001</c:v>
                </c:pt>
                <c:pt idx="3675">
                  <c:v>36.851177600000007</c:v>
                </c:pt>
                <c:pt idx="3676">
                  <c:v>36.861175199999998</c:v>
                </c:pt>
                <c:pt idx="3677">
                  <c:v>36.871172800000004</c:v>
                </c:pt>
                <c:pt idx="3678">
                  <c:v>36.881170400000002</c:v>
                </c:pt>
                <c:pt idx="3679">
                  <c:v>36.891168</c:v>
                </c:pt>
                <c:pt idx="3680">
                  <c:v>36.901165599999999</c:v>
                </c:pt>
                <c:pt idx="3681">
                  <c:v>36.911163200000004</c:v>
                </c:pt>
                <c:pt idx="3682">
                  <c:v>36.921160800000003</c:v>
                </c:pt>
                <c:pt idx="3683">
                  <c:v>36.931158400000001</c:v>
                </c:pt>
                <c:pt idx="3684">
                  <c:v>36.941156000000007</c:v>
                </c:pt>
                <c:pt idx="3685">
                  <c:v>36.951153599999998</c:v>
                </c:pt>
                <c:pt idx="3686">
                  <c:v>36.961151200000003</c:v>
                </c:pt>
                <c:pt idx="3687">
                  <c:v>36.971148800000002</c:v>
                </c:pt>
                <c:pt idx="3688">
                  <c:v>36.9811464</c:v>
                </c:pt>
                <c:pt idx="3689">
                  <c:v>36.991143999999998</c:v>
                </c:pt>
                <c:pt idx="3690">
                  <c:v>37.001141600000004</c:v>
                </c:pt>
                <c:pt idx="3691">
                  <c:v>37.011139200000002</c:v>
                </c:pt>
                <c:pt idx="3692">
                  <c:v>37.021136800000001</c:v>
                </c:pt>
                <c:pt idx="3693">
                  <c:v>37.031134400000006</c:v>
                </c:pt>
                <c:pt idx="3694">
                  <c:v>37.041131999999998</c:v>
                </c:pt>
                <c:pt idx="3695">
                  <c:v>37.051129600000003</c:v>
                </c:pt>
                <c:pt idx="3696">
                  <c:v>37.061127200000001</c:v>
                </c:pt>
                <c:pt idx="3697">
                  <c:v>37.0711248</c:v>
                </c:pt>
                <c:pt idx="3698">
                  <c:v>37.081122399999998</c:v>
                </c:pt>
                <c:pt idx="3699">
                  <c:v>37.091120000000004</c:v>
                </c:pt>
                <c:pt idx="3700">
                  <c:v>37.101117600000002</c:v>
                </c:pt>
                <c:pt idx="3701">
                  <c:v>37.1111152</c:v>
                </c:pt>
                <c:pt idx="3702">
                  <c:v>37.121112800000006</c:v>
                </c:pt>
                <c:pt idx="3703">
                  <c:v>37.131110399999997</c:v>
                </c:pt>
                <c:pt idx="3704">
                  <c:v>37.141108000000003</c:v>
                </c:pt>
                <c:pt idx="3705">
                  <c:v>37.151105600000001</c:v>
                </c:pt>
                <c:pt idx="3706">
                  <c:v>37.161103199999999</c:v>
                </c:pt>
                <c:pt idx="3707">
                  <c:v>37.171100800000005</c:v>
                </c:pt>
                <c:pt idx="3708">
                  <c:v>37.181098400000003</c:v>
                </c:pt>
                <c:pt idx="3709">
                  <c:v>37.191096000000002</c:v>
                </c:pt>
                <c:pt idx="3710">
                  <c:v>37.2010936</c:v>
                </c:pt>
                <c:pt idx="3711">
                  <c:v>37.211091200000006</c:v>
                </c:pt>
                <c:pt idx="3712">
                  <c:v>37.221088799999997</c:v>
                </c:pt>
                <c:pt idx="3713">
                  <c:v>37.231086400000002</c:v>
                </c:pt>
                <c:pt idx="3714">
                  <c:v>37.241084000000001</c:v>
                </c:pt>
                <c:pt idx="3715">
                  <c:v>37.251081599999999</c:v>
                </c:pt>
                <c:pt idx="3716">
                  <c:v>37.261079200000005</c:v>
                </c:pt>
                <c:pt idx="3717">
                  <c:v>37.271076800000003</c:v>
                </c:pt>
                <c:pt idx="3718">
                  <c:v>37.281074400000001</c:v>
                </c:pt>
                <c:pt idx="3719">
                  <c:v>37.291072</c:v>
                </c:pt>
                <c:pt idx="3720">
                  <c:v>37.301069600000005</c:v>
                </c:pt>
                <c:pt idx="3721">
                  <c:v>37.311067199999997</c:v>
                </c:pt>
                <c:pt idx="3722">
                  <c:v>37.321064800000002</c:v>
                </c:pt>
                <c:pt idx="3723">
                  <c:v>37.3310624</c:v>
                </c:pt>
                <c:pt idx="3724">
                  <c:v>37.341059999999999</c:v>
                </c:pt>
                <c:pt idx="3725">
                  <c:v>37.351057600000004</c:v>
                </c:pt>
                <c:pt idx="3726">
                  <c:v>37.361055200000003</c:v>
                </c:pt>
                <c:pt idx="3727">
                  <c:v>37.371052800000001</c:v>
                </c:pt>
                <c:pt idx="3728">
                  <c:v>37.381050399999999</c:v>
                </c:pt>
                <c:pt idx="3729">
                  <c:v>37.391048000000005</c:v>
                </c:pt>
                <c:pt idx="3730">
                  <c:v>37.401045599999996</c:v>
                </c:pt>
                <c:pt idx="3731">
                  <c:v>37.411043200000002</c:v>
                </c:pt>
                <c:pt idx="3732">
                  <c:v>37.421040800000007</c:v>
                </c:pt>
                <c:pt idx="3733">
                  <c:v>37.431038399999998</c:v>
                </c:pt>
                <c:pt idx="3734">
                  <c:v>37.441036000000004</c:v>
                </c:pt>
                <c:pt idx="3735">
                  <c:v>37.451033600000002</c:v>
                </c:pt>
                <c:pt idx="3736">
                  <c:v>37.461031200000001</c:v>
                </c:pt>
                <c:pt idx="3737">
                  <c:v>37.471028799999999</c:v>
                </c:pt>
                <c:pt idx="3738">
                  <c:v>37.481026400000005</c:v>
                </c:pt>
                <c:pt idx="3739">
                  <c:v>37.491023999999996</c:v>
                </c:pt>
                <c:pt idx="3740">
                  <c:v>37.501021600000001</c:v>
                </c:pt>
                <c:pt idx="3741">
                  <c:v>37.511019200000007</c:v>
                </c:pt>
                <c:pt idx="3742">
                  <c:v>37.521016799999998</c:v>
                </c:pt>
                <c:pt idx="3743">
                  <c:v>37.531014400000004</c:v>
                </c:pt>
                <c:pt idx="3744">
                  <c:v>37.541012000000002</c:v>
                </c:pt>
                <c:pt idx="3745">
                  <c:v>37.5510096</c:v>
                </c:pt>
                <c:pt idx="3746">
                  <c:v>37.561007199999999</c:v>
                </c:pt>
                <c:pt idx="3747">
                  <c:v>37.571004800000004</c:v>
                </c:pt>
                <c:pt idx="3748">
                  <c:v>37.581002399999996</c:v>
                </c:pt>
                <c:pt idx="3749">
                  <c:v>37.591000000000001</c:v>
                </c:pt>
                <c:pt idx="3750">
                  <c:v>37.600997600000007</c:v>
                </c:pt>
                <c:pt idx="3751">
                  <c:v>37.610995199999998</c:v>
                </c:pt>
                <c:pt idx="3752">
                  <c:v>37.620992800000003</c:v>
                </c:pt>
                <c:pt idx="3753">
                  <c:v>37.630990400000002</c:v>
                </c:pt>
                <c:pt idx="3754">
                  <c:v>37.640988</c:v>
                </c:pt>
                <c:pt idx="3755">
                  <c:v>37.650985599999998</c:v>
                </c:pt>
                <c:pt idx="3756">
                  <c:v>37.660983200000004</c:v>
                </c:pt>
                <c:pt idx="3757">
                  <c:v>37.670980800000002</c:v>
                </c:pt>
                <c:pt idx="3758">
                  <c:v>37.680978400000001</c:v>
                </c:pt>
                <c:pt idx="3759">
                  <c:v>37.690976000000006</c:v>
                </c:pt>
                <c:pt idx="3760">
                  <c:v>37.700973599999998</c:v>
                </c:pt>
                <c:pt idx="3761">
                  <c:v>37.710971200000003</c:v>
                </c:pt>
                <c:pt idx="3762">
                  <c:v>37.720968800000001</c:v>
                </c:pt>
                <c:pt idx="3763">
                  <c:v>37.7309664</c:v>
                </c:pt>
                <c:pt idx="3764">
                  <c:v>37.740963999999998</c:v>
                </c:pt>
                <c:pt idx="3765">
                  <c:v>37.750961600000004</c:v>
                </c:pt>
                <c:pt idx="3766">
                  <c:v>37.760959200000002</c:v>
                </c:pt>
                <c:pt idx="3767">
                  <c:v>37.7709568</c:v>
                </c:pt>
                <c:pt idx="3768">
                  <c:v>37.780954400000006</c:v>
                </c:pt>
                <c:pt idx="3769">
                  <c:v>37.790951999999997</c:v>
                </c:pt>
                <c:pt idx="3770">
                  <c:v>37.800949600000003</c:v>
                </c:pt>
                <c:pt idx="3771">
                  <c:v>37.810947200000001</c:v>
                </c:pt>
                <c:pt idx="3772">
                  <c:v>37.820944799999999</c:v>
                </c:pt>
                <c:pt idx="3773">
                  <c:v>37.830942399999998</c:v>
                </c:pt>
                <c:pt idx="3774">
                  <c:v>37.840940000000003</c:v>
                </c:pt>
                <c:pt idx="3775">
                  <c:v>37.850937600000002</c:v>
                </c:pt>
                <c:pt idx="3776">
                  <c:v>37.8609352</c:v>
                </c:pt>
                <c:pt idx="3777">
                  <c:v>37.870932800000006</c:v>
                </c:pt>
                <c:pt idx="3778">
                  <c:v>37.880930399999997</c:v>
                </c:pt>
                <c:pt idx="3779">
                  <c:v>37.890928000000002</c:v>
                </c:pt>
                <c:pt idx="3780">
                  <c:v>37.900925600000001</c:v>
                </c:pt>
                <c:pt idx="3781">
                  <c:v>37.910923199999999</c:v>
                </c:pt>
                <c:pt idx="3782">
                  <c:v>37.920920800000005</c:v>
                </c:pt>
                <c:pt idx="3783">
                  <c:v>37.930918400000003</c:v>
                </c:pt>
                <c:pt idx="3784">
                  <c:v>37.940916000000001</c:v>
                </c:pt>
                <c:pt idx="3785">
                  <c:v>37.9509136</c:v>
                </c:pt>
                <c:pt idx="3786">
                  <c:v>37.960911200000005</c:v>
                </c:pt>
                <c:pt idx="3787">
                  <c:v>37.970908799999997</c:v>
                </c:pt>
                <c:pt idx="3788">
                  <c:v>37.980906400000002</c:v>
                </c:pt>
                <c:pt idx="3789">
                  <c:v>37.990904</c:v>
                </c:pt>
                <c:pt idx="3790">
                  <c:v>38.000901599999999</c:v>
                </c:pt>
                <c:pt idx="3791">
                  <c:v>38.010899200000004</c:v>
                </c:pt>
                <c:pt idx="3792">
                  <c:v>38.020896800000003</c:v>
                </c:pt>
                <c:pt idx="3793">
                  <c:v>38.030894400000001</c:v>
                </c:pt>
                <c:pt idx="3794">
                  <c:v>38.040891999999999</c:v>
                </c:pt>
                <c:pt idx="3795">
                  <c:v>38.050889600000005</c:v>
                </c:pt>
                <c:pt idx="3796">
                  <c:v>38.060887199999996</c:v>
                </c:pt>
                <c:pt idx="3797">
                  <c:v>38.070884800000002</c:v>
                </c:pt>
                <c:pt idx="3798">
                  <c:v>38.0808824</c:v>
                </c:pt>
                <c:pt idx="3799">
                  <c:v>38.090879999999999</c:v>
                </c:pt>
                <c:pt idx="3800">
                  <c:v>38.100877600000004</c:v>
                </c:pt>
                <c:pt idx="3801">
                  <c:v>38.110875200000002</c:v>
                </c:pt>
                <c:pt idx="3802">
                  <c:v>38.120872800000001</c:v>
                </c:pt>
                <c:pt idx="3803">
                  <c:v>38.130870399999999</c:v>
                </c:pt>
                <c:pt idx="3804">
                  <c:v>38.140868000000005</c:v>
                </c:pt>
                <c:pt idx="3805">
                  <c:v>38.150865600000003</c:v>
                </c:pt>
                <c:pt idx="3806">
                  <c:v>38.160863200000001</c:v>
                </c:pt>
                <c:pt idx="3807">
                  <c:v>38.170860800000007</c:v>
                </c:pt>
                <c:pt idx="3808">
                  <c:v>38.180858400000005</c:v>
                </c:pt>
                <c:pt idx="3809">
                  <c:v>38.190856000000004</c:v>
                </c:pt>
                <c:pt idx="3810">
                  <c:v>38.200853600000002</c:v>
                </c:pt>
                <c:pt idx="3811">
                  <c:v>38.210851200000008</c:v>
                </c:pt>
                <c:pt idx="3812">
                  <c:v>38.220848799999999</c:v>
                </c:pt>
                <c:pt idx="3813">
                  <c:v>38.230846400000004</c:v>
                </c:pt>
                <c:pt idx="3814">
                  <c:v>38.240844000000003</c:v>
                </c:pt>
                <c:pt idx="3815">
                  <c:v>38.250841600000001</c:v>
                </c:pt>
                <c:pt idx="3816">
                  <c:v>38.260839200000007</c:v>
                </c:pt>
                <c:pt idx="3817">
                  <c:v>38.270836800000005</c:v>
                </c:pt>
                <c:pt idx="3818">
                  <c:v>38.280834400000003</c:v>
                </c:pt>
                <c:pt idx="3819">
                  <c:v>38.290832000000002</c:v>
                </c:pt>
                <c:pt idx="3820">
                  <c:v>38.300829600000007</c:v>
                </c:pt>
                <c:pt idx="3821">
                  <c:v>38.310827199999999</c:v>
                </c:pt>
                <c:pt idx="3822">
                  <c:v>38.320824800000004</c:v>
                </c:pt>
                <c:pt idx="3823">
                  <c:v>38.33082240000001</c:v>
                </c:pt>
                <c:pt idx="3824">
                  <c:v>38.340820000000001</c:v>
                </c:pt>
                <c:pt idx="3825">
                  <c:v>38.350817600000006</c:v>
                </c:pt>
                <c:pt idx="3826">
                  <c:v>38.360815200000005</c:v>
                </c:pt>
                <c:pt idx="3827">
                  <c:v>38.370812800000003</c:v>
                </c:pt>
                <c:pt idx="3828">
                  <c:v>38.380810400000001</c:v>
                </c:pt>
                <c:pt idx="3829">
                  <c:v>38.390808000000007</c:v>
                </c:pt>
                <c:pt idx="3830">
                  <c:v>38.400805599999998</c:v>
                </c:pt>
                <c:pt idx="3831">
                  <c:v>38.410803200000004</c:v>
                </c:pt>
                <c:pt idx="3832">
                  <c:v>38.420800800000009</c:v>
                </c:pt>
                <c:pt idx="3833">
                  <c:v>38.4307984</c:v>
                </c:pt>
                <c:pt idx="3834">
                  <c:v>38.440796000000006</c:v>
                </c:pt>
                <c:pt idx="3835">
                  <c:v>38.450793600000004</c:v>
                </c:pt>
                <c:pt idx="3836">
                  <c:v>38.460791200000003</c:v>
                </c:pt>
                <c:pt idx="3837">
                  <c:v>38.470788800000001</c:v>
                </c:pt>
                <c:pt idx="3838">
                  <c:v>38.480786400000007</c:v>
                </c:pt>
                <c:pt idx="3839">
                  <c:v>38.490783999999998</c:v>
                </c:pt>
                <c:pt idx="3840">
                  <c:v>38.500781600000003</c:v>
                </c:pt>
                <c:pt idx="3841">
                  <c:v>38.510779200000009</c:v>
                </c:pt>
                <c:pt idx="3842">
                  <c:v>38.5207768</c:v>
                </c:pt>
                <c:pt idx="3843">
                  <c:v>38.530774400000006</c:v>
                </c:pt>
                <c:pt idx="3844">
                  <c:v>38.540772000000004</c:v>
                </c:pt>
                <c:pt idx="3845">
                  <c:v>38.550769600000002</c:v>
                </c:pt>
                <c:pt idx="3846">
                  <c:v>38.560767200000001</c:v>
                </c:pt>
                <c:pt idx="3847">
                  <c:v>38.570764800000006</c:v>
                </c:pt>
                <c:pt idx="3848">
                  <c:v>38.580762399999998</c:v>
                </c:pt>
                <c:pt idx="3849">
                  <c:v>38.590760000000003</c:v>
                </c:pt>
                <c:pt idx="3850">
                  <c:v>38.600757600000009</c:v>
                </c:pt>
                <c:pt idx="3851">
                  <c:v>38.6107552</c:v>
                </c:pt>
                <c:pt idx="3852">
                  <c:v>38.620752800000005</c:v>
                </c:pt>
                <c:pt idx="3853">
                  <c:v>38.630750400000004</c:v>
                </c:pt>
                <c:pt idx="3854">
                  <c:v>38.640748000000002</c:v>
                </c:pt>
                <c:pt idx="3855">
                  <c:v>38.6507456</c:v>
                </c:pt>
                <c:pt idx="3856">
                  <c:v>38.660743200000006</c:v>
                </c:pt>
                <c:pt idx="3857">
                  <c:v>38.670740800000004</c:v>
                </c:pt>
                <c:pt idx="3858">
                  <c:v>38.680738400000003</c:v>
                </c:pt>
                <c:pt idx="3859">
                  <c:v>38.690736000000008</c:v>
                </c:pt>
                <c:pt idx="3860">
                  <c:v>38.7007336</c:v>
                </c:pt>
                <c:pt idx="3861">
                  <c:v>38.710731200000005</c:v>
                </c:pt>
                <c:pt idx="3862">
                  <c:v>38.720728800000003</c:v>
                </c:pt>
                <c:pt idx="3863">
                  <c:v>38.730726400000002</c:v>
                </c:pt>
                <c:pt idx="3864">
                  <c:v>38.740724</c:v>
                </c:pt>
                <c:pt idx="3865">
                  <c:v>38.750721600000006</c:v>
                </c:pt>
                <c:pt idx="3866">
                  <c:v>38.760719200000004</c:v>
                </c:pt>
                <c:pt idx="3867">
                  <c:v>38.770716800000002</c:v>
                </c:pt>
                <c:pt idx="3868">
                  <c:v>38.780714400000008</c:v>
                </c:pt>
                <c:pt idx="3869">
                  <c:v>38.790711999999999</c:v>
                </c:pt>
                <c:pt idx="3870">
                  <c:v>38.800709600000005</c:v>
                </c:pt>
                <c:pt idx="3871">
                  <c:v>38.810707200000003</c:v>
                </c:pt>
                <c:pt idx="3872">
                  <c:v>38.820704800000001</c:v>
                </c:pt>
                <c:pt idx="3873">
                  <c:v>38.8307024</c:v>
                </c:pt>
                <c:pt idx="3874">
                  <c:v>38.840700000000005</c:v>
                </c:pt>
                <c:pt idx="3875">
                  <c:v>38.850697600000004</c:v>
                </c:pt>
                <c:pt idx="3876">
                  <c:v>38.860695200000002</c:v>
                </c:pt>
                <c:pt idx="3877">
                  <c:v>38.870692800000008</c:v>
                </c:pt>
                <c:pt idx="3878">
                  <c:v>38.880690399999999</c:v>
                </c:pt>
                <c:pt idx="3879">
                  <c:v>38.890688000000004</c:v>
                </c:pt>
                <c:pt idx="3880">
                  <c:v>38.900685600000003</c:v>
                </c:pt>
                <c:pt idx="3881">
                  <c:v>38.910683200000001</c:v>
                </c:pt>
                <c:pt idx="3882">
                  <c:v>38.920680800000007</c:v>
                </c:pt>
                <c:pt idx="3883">
                  <c:v>38.930678400000005</c:v>
                </c:pt>
                <c:pt idx="3884">
                  <c:v>38.940676000000003</c:v>
                </c:pt>
                <c:pt idx="3885">
                  <c:v>38.950673600000002</c:v>
                </c:pt>
                <c:pt idx="3886">
                  <c:v>38.960671200000007</c:v>
                </c:pt>
                <c:pt idx="3887">
                  <c:v>38.970668799999999</c:v>
                </c:pt>
                <c:pt idx="3888">
                  <c:v>38.980666400000004</c:v>
                </c:pt>
                <c:pt idx="3889">
                  <c:v>38.990664000000002</c:v>
                </c:pt>
                <c:pt idx="3890">
                  <c:v>39.000661600000001</c:v>
                </c:pt>
                <c:pt idx="3891">
                  <c:v>39.010659200000006</c:v>
                </c:pt>
                <c:pt idx="3892">
                  <c:v>39.020656800000005</c:v>
                </c:pt>
                <c:pt idx="3893">
                  <c:v>39.030654400000003</c:v>
                </c:pt>
                <c:pt idx="3894">
                  <c:v>39.040652000000001</c:v>
                </c:pt>
                <c:pt idx="3895">
                  <c:v>39.050649600000007</c:v>
                </c:pt>
                <c:pt idx="3896">
                  <c:v>39.060647199999998</c:v>
                </c:pt>
                <c:pt idx="3897">
                  <c:v>39.070644800000004</c:v>
                </c:pt>
                <c:pt idx="3898">
                  <c:v>39.080642400000009</c:v>
                </c:pt>
                <c:pt idx="3899">
                  <c:v>39.09064</c:v>
                </c:pt>
                <c:pt idx="3900">
                  <c:v>39.100637600000006</c:v>
                </c:pt>
                <c:pt idx="3901">
                  <c:v>39.110635200000004</c:v>
                </c:pt>
                <c:pt idx="3902">
                  <c:v>39.120632800000003</c:v>
                </c:pt>
                <c:pt idx="3903">
                  <c:v>39.130630400000001</c:v>
                </c:pt>
                <c:pt idx="3904">
                  <c:v>39.140628000000007</c:v>
                </c:pt>
                <c:pt idx="3905">
                  <c:v>39.150625599999998</c:v>
                </c:pt>
                <c:pt idx="3906">
                  <c:v>39.160623200000003</c:v>
                </c:pt>
                <c:pt idx="3907">
                  <c:v>39.170620800000009</c:v>
                </c:pt>
                <c:pt idx="3908">
                  <c:v>39.1806184</c:v>
                </c:pt>
                <c:pt idx="3909">
                  <c:v>39.190616000000006</c:v>
                </c:pt>
                <c:pt idx="3910">
                  <c:v>39.200613600000004</c:v>
                </c:pt>
                <c:pt idx="3911">
                  <c:v>39.210611200000002</c:v>
                </c:pt>
                <c:pt idx="3912">
                  <c:v>39.220608800000001</c:v>
                </c:pt>
                <c:pt idx="3913">
                  <c:v>39.230606400000006</c:v>
                </c:pt>
                <c:pt idx="3914">
                  <c:v>39.240603999999998</c:v>
                </c:pt>
                <c:pt idx="3915">
                  <c:v>39.250601600000003</c:v>
                </c:pt>
                <c:pt idx="3916">
                  <c:v>39.260599200000009</c:v>
                </c:pt>
                <c:pt idx="3917">
                  <c:v>39.2705968</c:v>
                </c:pt>
                <c:pt idx="3918">
                  <c:v>39.280594400000005</c:v>
                </c:pt>
                <c:pt idx="3919">
                  <c:v>39.290592000000004</c:v>
                </c:pt>
                <c:pt idx="3920">
                  <c:v>39.300589600000002</c:v>
                </c:pt>
                <c:pt idx="3921">
                  <c:v>39.310587200000001</c:v>
                </c:pt>
                <c:pt idx="3922">
                  <c:v>39.320584800000006</c:v>
                </c:pt>
                <c:pt idx="3923">
                  <c:v>39.330582399999997</c:v>
                </c:pt>
                <c:pt idx="3924">
                  <c:v>39.340580000000003</c:v>
                </c:pt>
                <c:pt idx="3925">
                  <c:v>39.350577600000008</c:v>
                </c:pt>
                <c:pt idx="3926">
                  <c:v>39.3605752</c:v>
                </c:pt>
                <c:pt idx="3927">
                  <c:v>39.370572800000005</c:v>
                </c:pt>
                <c:pt idx="3928">
                  <c:v>39.380570400000003</c:v>
                </c:pt>
                <c:pt idx="3929">
                  <c:v>39.390568000000002</c:v>
                </c:pt>
                <c:pt idx="3930">
                  <c:v>39.4005656</c:v>
                </c:pt>
                <c:pt idx="3931">
                  <c:v>39.410563200000006</c:v>
                </c:pt>
                <c:pt idx="3932">
                  <c:v>39.420560800000004</c:v>
                </c:pt>
                <c:pt idx="3933">
                  <c:v>39.430558400000002</c:v>
                </c:pt>
                <c:pt idx="3934">
                  <c:v>39.440556000000008</c:v>
                </c:pt>
                <c:pt idx="3935">
                  <c:v>39.450553599999999</c:v>
                </c:pt>
                <c:pt idx="3936">
                  <c:v>39.460551200000005</c:v>
                </c:pt>
                <c:pt idx="3937">
                  <c:v>39.470548800000003</c:v>
                </c:pt>
                <c:pt idx="3938">
                  <c:v>39.480546400000001</c:v>
                </c:pt>
                <c:pt idx="3939">
                  <c:v>39.490544</c:v>
                </c:pt>
                <c:pt idx="3940">
                  <c:v>39.500541600000005</c:v>
                </c:pt>
                <c:pt idx="3941">
                  <c:v>39.510539200000004</c:v>
                </c:pt>
                <c:pt idx="3942">
                  <c:v>39.520536800000002</c:v>
                </c:pt>
                <c:pt idx="3943">
                  <c:v>39.530534400000008</c:v>
                </c:pt>
                <c:pt idx="3944">
                  <c:v>39.540531999999999</c:v>
                </c:pt>
                <c:pt idx="3945">
                  <c:v>39.550529600000004</c:v>
                </c:pt>
                <c:pt idx="3946">
                  <c:v>39.560527200000003</c:v>
                </c:pt>
                <c:pt idx="3947">
                  <c:v>39.570524800000001</c:v>
                </c:pt>
                <c:pt idx="3948">
                  <c:v>39.5805224</c:v>
                </c:pt>
                <c:pt idx="3949">
                  <c:v>39.590520000000005</c:v>
                </c:pt>
                <c:pt idx="3950">
                  <c:v>39.600517600000003</c:v>
                </c:pt>
                <c:pt idx="3951">
                  <c:v>39.610515200000002</c:v>
                </c:pt>
                <c:pt idx="3952">
                  <c:v>39.620512800000007</c:v>
                </c:pt>
                <c:pt idx="3953">
                  <c:v>39.630510399999999</c:v>
                </c:pt>
                <c:pt idx="3954">
                  <c:v>39.640508000000004</c:v>
                </c:pt>
                <c:pt idx="3955">
                  <c:v>39.650505600000002</c:v>
                </c:pt>
                <c:pt idx="3956">
                  <c:v>39.660503200000001</c:v>
                </c:pt>
                <c:pt idx="3957">
                  <c:v>39.670500800000006</c:v>
                </c:pt>
                <c:pt idx="3958">
                  <c:v>39.680498400000005</c:v>
                </c:pt>
                <c:pt idx="3959">
                  <c:v>39.690496000000003</c:v>
                </c:pt>
                <c:pt idx="3960">
                  <c:v>39.700493600000001</c:v>
                </c:pt>
                <c:pt idx="3961">
                  <c:v>39.710491200000007</c:v>
                </c:pt>
                <c:pt idx="3962">
                  <c:v>39.720488799999998</c:v>
                </c:pt>
                <c:pt idx="3963">
                  <c:v>39.730486400000004</c:v>
                </c:pt>
                <c:pt idx="3964">
                  <c:v>39.740484000000002</c:v>
                </c:pt>
                <c:pt idx="3965">
                  <c:v>39.750481600000001</c:v>
                </c:pt>
                <c:pt idx="3966">
                  <c:v>39.760479200000006</c:v>
                </c:pt>
                <c:pt idx="3967">
                  <c:v>39.770476800000004</c:v>
                </c:pt>
                <c:pt idx="3968">
                  <c:v>39.780474400000003</c:v>
                </c:pt>
                <c:pt idx="3969">
                  <c:v>39.790472000000001</c:v>
                </c:pt>
                <c:pt idx="3970">
                  <c:v>39.800469600000007</c:v>
                </c:pt>
                <c:pt idx="3971">
                  <c:v>39.810467199999998</c:v>
                </c:pt>
                <c:pt idx="3972">
                  <c:v>39.820464800000003</c:v>
                </c:pt>
                <c:pt idx="3973">
                  <c:v>39.830462400000009</c:v>
                </c:pt>
                <c:pt idx="3974">
                  <c:v>39.84046</c:v>
                </c:pt>
                <c:pt idx="3975">
                  <c:v>39.850457600000006</c:v>
                </c:pt>
                <c:pt idx="3976">
                  <c:v>39.860455200000004</c:v>
                </c:pt>
                <c:pt idx="3977">
                  <c:v>39.870452800000002</c:v>
                </c:pt>
                <c:pt idx="3978">
                  <c:v>39.880450400000001</c:v>
                </c:pt>
                <c:pt idx="3979">
                  <c:v>39.890448000000006</c:v>
                </c:pt>
                <c:pt idx="3980">
                  <c:v>39.900445599999998</c:v>
                </c:pt>
                <c:pt idx="3981">
                  <c:v>39.910443200000003</c:v>
                </c:pt>
                <c:pt idx="3982">
                  <c:v>39.920440800000009</c:v>
                </c:pt>
                <c:pt idx="3983">
                  <c:v>39.9304384</c:v>
                </c:pt>
                <c:pt idx="3984">
                  <c:v>39.940436000000005</c:v>
                </c:pt>
                <c:pt idx="3985">
                  <c:v>39.950433600000004</c:v>
                </c:pt>
                <c:pt idx="3986">
                  <c:v>39.960431200000002</c:v>
                </c:pt>
                <c:pt idx="3987">
                  <c:v>39.970428800000001</c:v>
                </c:pt>
                <c:pt idx="3988">
                  <c:v>39.980426400000006</c:v>
                </c:pt>
                <c:pt idx="3989">
                  <c:v>39.990423999999997</c:v>
                </c:pt>
                <c:pt idx="3990">
                  <c:v>40.000421600000003</c:v>
                </c:pt>
                <c:pt idx="3991">
                  <c:v>40.010419200000008</c:v>
                </c:pt>
                <c:pt idx="3992">
                  <c:v>40.0204168</c:v>
                </c:pt>
                <c:pt idx="3993">
                  <c:v>40.030414400000005</c:v>
                </c:pt>
                <c:pt idx="3994">
                  <c:v>40.040412000000003</c:v>
                </c:pt>
                <c:pt idx="3995">
                  <c:v>40.050409600000002</c:v>
                </c:pt>
                <c:pt idx="3996">
                  <c:v>40.0604072</c:v>
                </c:pt>
                <c:pt idx="3997">
                  <c:v>40.070404800000006</c:v>
                </c:pt>
                <c:pt idx="3998">
                  <c:v>40.080402399999997</c:v>
                </c:pt>
                <c:pt idx="3999">
                  <c:v>40.090400000000002</c:v>
                </c:pt>
                <c:pt idx="4000">
                  <c:v>40.100397600000008</c:v>
                </c:pt>
                <c:pt idx="4001">
                  <c:v>40.110395199999999</c:v>
                </c:pt>
                <c:pt idx="4002">
                  <c:v>40.120392800000005</c:v>
                </c:pt>
                <c:pt idx="4003">
                  <c:v>40.130390400000003</c:v>
                </c:pt>
                <c:pt idx="4004">
                  <c:v>40.140388000000002</c:v>
                </c:pt>
                <c:pt idx="4005">
                  <c:v>40.1503856</c:v>
                </c:pt>
                <c:pt idx="4006">
                  <c:v>40.160383200000005</c:v>
                </c:pt>
                <c:pt idx="4007">
                  <c:v>40.170380800000004</c:v>
                </c:pt>
                <c:pt idx="4008">
                  <c:v>40.180378400000002</c:v>
                </c:pt>
                <c:pt idx="4009">
                  <c:v>40.190376000000008</c:v>
                </c:pt>
                <c:pt idx="4010">
                  <c:v>40.200373599999999</c:v>
                </c:pt>
                <c:pt idx="4011">
                  <c:v>40.210371200000004</c:v>
                </c:pt>
                <c:pt idx="4012">
                  <c:v>40.220368800000003</c:v>
                </c:pt>
                <c:pt idx="4013">
                  <c:v>40.230366400000001</c:v>
                </c:pt>
                <c:pt idx="4014">
                  <c:v>40.240364</c:v>
                </c:pt>
                <c:pt idx="4015">
                  <c:v>40.250361600000005</c:v>
                </c:pt>
                <c:pt idx="4016">
                  <c:v>40.260359200000003</c:v>
                </c:pt>
                <c:pt idx="4017">
                  <c:v>40.270356800000002</c:v>
                </c:pt>
                <c:pt idx="4018">
                  <c:v>40.280354400000007</c:v>
                </c:pt>
                <c:pt idx="4019">
                  <c:v>40.290351999999999</c:v>
                </c:pt>
                <c:pt idx="4020">
                  <c:v>40.300349600000004</c:v>
                </c:pt>
                <c:pt idx="4021">
                  <c:v>40.310347200000002</c:v>
                </c:pt>
                <c:pt idx="4022">
                  <c:v>40.320344800000001</c:v>
                </c:pt>
                <c:pt idx="4023">
                  <c:v>40.330342399999999</c:v>
                </c:pt>
                <c:pt idx="4024">
                  <c:v>40.340340000000005</c:v>
                </c:pt>
                <c:pt idx="4025">
                  <c:v>40.350337600000003</c:v>
                </c:pt>
                <c:pt idx="4026">
                  <c:v>40.360335200000002</c:v>
                </c:pt>
                <c:pt idx="4027">
                  <c:v>40.370332800000007</c:v>
                </c:pt>
                <c:pt idx="4028">
                  <c:v>40.380330399999998</c:v>
                </c:pt>
                <c:pt idx="4029">
                  <c:v>40.390328000000004</c:v>
                </c:pt>
                <c:pt idx="4030">
                  <c:v>40.400325600000002</c:v>
                </c:pt>
                <c:pt idx="4031">
                  <c:v>40.410323200000001</c:v>
                </c:pt>
                <c:pt idx="4032">
                  <c:v>40.420320800000006</c:v>
                </c:pt>
                <c:pt idx="4033">
                  <c:v>40.430318400000004</c:v>
                </c:pt>
                <c:pt idx="4034">
                  <c:v>40.440316000000003</c:v>
                </c:pt>
                <c:pt idx="4035">
                  <c:v>40.450313600000001</c:v>
                </c:pt>
                <c:pt idx="4036">
                  <c:v>40.460311200000007</c:v>
                </c:pt>
                <c:pt idx="4037">
                  <c:v>40.470308799999998</c:v>
                </c:pt>
                <c:pt idx="4038">
                  <c:v>40.480306400000003</c:v>
                </c:pt>
                <c:pt idx="4039">
                  <c:v>40.490304000000002</c:v>
                </c:pt>
                <c:pt idx="4040">
                  <c:v>40.5003016</c:v>
                </c:pt>
                <c:pt idx="4041">
                  <c:v>40.510299200000006</c:v>
                </c:pt>
                <c:pt idx="4042">
                  <c:v>40.520296800000004</c:v>
                </c:pt>
                <c:pt idx="4043">
                  <c:v>40.530294400000002</c:v>
                </c:pt>
                <c:pt idx="4044">
                  <c:v>40.540292000000001</c:v>
                </c:pt>
                <c:pt idx="4045">
                  <c:v>40.550289600000006</c:v>
                </c:pt>
                <c:pt idx="4046">
                  <c:v>40.560287199999998</c:v>
                </c:pt>
                <c:pt idx="4047">
                  <c:v>40.570284800000003</c:v>
                </c:pt>
                <c:pt idx="4048">
                  <c:v>40.580282400000009</c:v>
                </c:pt>
                <c:pt idx="4049">
                  <c:v>40.59028</c:v>
                </c:pt>
                <c:pt idx="4050">
                  <c:v>40.600277600000005</c:v>
                </c:pt>
                <c:pt idx="4051">
                  <c:v>40.610275200000004</c:v>
                </c:pt>
                <c:pt idx="4052">
                  <c:v>40.620272800000002</c:v>
                </c:pt>
                <c:pt idx="4053">
                  <c:v>40.630270400000001</c:v>
                </c:pt>
                <c:pt idx="4054">
                  <c:v>40.640268000000006</c:v>
                </c:pt>
                <c:pt idx="4055">
                  <c:v>40.650265599999997</c:v>
                </c:pt>
                <c:pt idx="4056">
                  <c:v>40.660263200000003</c:v>
                </c:pt>
                <c:pt idx="4057">
                  <c:v>40.670260800000008</c:v>
                </c:pt>
                <c:pt idx="4058">
                  <c:v>40.6802584</c:v>
                </c:pt>
                <c:pt idx="4059">
                  <c:v>40.690256000000005</c:v>
                </c:pt>
                <c:pt idx="4060">
                  <c:v>40.700253600000003</c:v>
                </c:pt>
                <c:pt idx="4061">
                  <c:v>40.710251200000002</c:v>
                </c:pt>
                <c:pt idx="4062">
                  <c:v>40.7202488</c:v>
                </c:pt>
                <c:pt idx="4063">
                  <c:v>40.730246400000006</c:v>
                </c:pt>
                <c:pt idx="4064">
                  <c:v>40.740243999999997</c:v>
                </c:pt>
                <c:pt idx="4065">
                  <c:v>40.750241600000003</c:v>
                </c:pt>
                <c:pt idx="4066">
                  <c:v>40.760239200000008</c:v>
                </c:pt>
                <c:pt idx="4067">
                  <c:v>40.770236799999999</c:v>
                </c:pt>
                <c:pt idx="4068">
                  <c:v>40.780234400000005</c:v>
                </c:pt>
                <c:pt idx="4069">
                  <c:v>40.790232000000003</c:v>
                </c:pt>
                <c:pt idx="4070">
                  <c:v>40.800229600000002</c:v>
                </c:pt>
                <c:pt idx="4071">
                  <c:v>40.8102272</c:v>
                </c:pt>
                <c:pt idx="4072">
                  <c:v>40.820224800000005</c:v>
                </c:pt>
                <c:pt idx="4073">
                  <c:v>40.830222399999997</c:v>
                </c:pt>
                <c:pt idx="4074">
                  <c:v>40.840220000000002</c:v>
                </c:pt>
                <c:pt idx="4075">
                  <c:v>40.850217600000008</c:v>
                </c:pt>
                <c:pt idx="4076">
                  <c:v>40.860215199999999</c:v>
                </c:pt>
                <c:pt idx="4077">
                  <c:v>40.870212800000004</c:v>
                </c:pt>
                <c:pt idx="4078">
                  <c:v>40.880210400000003</c:v>
                </c:pt>
                <c:pt idx="4079">
                  <c:v>40.890208000000001</c:v>
                </c:pt>
                <c:pt idx="4080">
                  <c:v>40.9002056</c:v>
                </c:pt>
                <c:pt idx="4081">
                  <c:v>40.910203200000005</c:v>
                </c:pt>
                <c:pt idx="4082">
                  <c:v>40.920200800000003</c:v>
                </c:pt>
                <c:pt idx="4083">
                  <c:v>40.930198400000002</c:v>
                </c:pt>
                <c:pt idx="4084">
                  <c:v>40.940196000000007</c:v>
                </c:pt>
                <c:pt idx="4085">
                  <c:v>40.950193599999999</c:v>
                </c:pt>
                <c:pt idx="4086">
                  <c:v>40.960191200000004</c:v>
                </c:pt>
                <c:pt idx="4087">
                  <c:v>40.970188800000003</c:v>
                </c:pt>
                <c:pt idx="4088">
                  <c:v>40.980186400000001</c:v>
                </c:pt>
                <c:pt idx="4089">
                  <c:v>40.990183999999999</c:v>
                </c:pt>
                <c:pt idx="4090">
                  <c:v>41.000181600000005</c:v>
                </c:pt>
                <c:pt idx="4091">
                  <c:v>41.010179200000003</c:v>
                </c:pt>
                <c:pt idx="4092">
                  <c:v>41.020176800000002</c:v>
                </c:pt>
                <c:pt idx="4093">
                  <c:v>41.030174400000007</c:v>
                </c:pt>
                <c:pt idx="4094">
                  <c:v>41.040171999999998</c:v>
                </c:pt>
                <c:pt idx="4095">
                  <c:v>41.050169600000004</c:v>
                </c:pt>
              </c:numCache>
            </c:numRef>
          </c:xVal>
          <c:yVal>
            <c:numRef>
              <c:f>'[LAB-X5000 spectrum conversion.xlsx]Spectra'!$L$6:$L$4101</c:f>
              <c:numCache>
                <c:formatCode>General</c:formatCode>
                <c:ptCount val="4096"/>
              </c:numCache>
            </c:numRef>
          </c:yVal>
          <c:smooth val="1"/>
          <c:extLst>
            <c:ext xmlns:c16="http://schemas.microsoft.com/office/drawing/2014/chart" uri="{C3380CC4-5D6E-409C-BE32-E72D297353CC}">
              <c16:uniqueId val="{00000009-4E9F-447D-AE32-9C1F715595FE}"/>
            </c:ext>
          </c:extLst>
        </c:ser>
        <c:dLbls>
          <c:showLegendKey val="0"/>
          <c:showVal val="0"/>
          <c:showCatName val="0"/>
          <c:showSerName val="0"/>
          <c:showPercent val="0"/>
          <c:showBubbleSize val="0"/>
        </c:dLbls>
        <c:axId val="571117616"/>
        <c:axId val="571119912"/>
      </c:scatterChart>
      <c:valAx>
        <c:axId val="571117616"/>
        <c:scaling>
          <c:orientation val="minMax"/>
          <c:max val="1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119912"/>
        <c:crosses val="autoZero"/>
        <c:crossBetween val="midCat"/>
      </c:valAx>
      <c:valAx>
        <c:axId val="571119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1176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48771" cy="496967"/>
          </a:xfrm>
          <a:prstGeom prst="rect">
            <a:avLst/>
          </a:prstGeom>
          <a:noFill/>
          <a:ln w="9525">
            <a:noFill/>
            <a:miter lim="800000"/>
            <a:headEnd/>
            <a:tailEnd/>
          </a:ln>
          <a:effectLst/>
        </p:spPr>
        <p:txBody>
          <a:bodyPr vert="horz" wrap="square" lIns="91546" tIns="45774" rIns="91546" bIns="45774" numCol="1" anchor="t" anchorCtr="0" compatLnSpc="1">
            <a:prstTxWarp prst="textNoShape">
              <a:avLst/>
            </a:prstTxWarp>
          </a:bodyPr>
          <a:lstStyle>
            <a:lvl1pPr algn="l">
              <a:lnSpc>
                <a:spcPct val="100000"/>
              </a:lnSpc>
              <a:defRPr sz="1200">
                <a:solidFill>
                  <a:schemeClr val="tx1"/>
                </a:solidFill>
                <a:latin typeface="Times New Roman" charset="0"/>
                <a:ea typeface="ＭＳ Ｐゴシック" charset="-128"/>
              </a:defRPr>
            </a:lvl1pPr>
          </a:lstStyle>
          <a:p>
            <a:pPr>
              <a:defRPr/>
            </a:pPr>
            <a:endParaRPr lang="en-US" altLang="ja-JP"/>
          </a:p>
        </p:txBody>
      </p:sp>
      <p:sp>
        <p:nvSpPr>
          <p:cNvPr id="33795" name="Rectangle 1027"/>
          <p:cNvSpPr>
            <a:spLocks noGrp="1" noChangeArrowheads="1"/>
          </p:cNvSpPr>
          <p:nvPr>
            <p:ph type="dt" sz="quarter" idx="1"/>
          </p:nvPr>
        </p:nvSpPr>
        <p:spPr bwMode="auto">
          <a:xfrm>
            <a:off x="3858429" y="0"/>
            <a:ext cx="2948771" cy="496967"/>
          </a:xfrm>
          <a:prstGeom prst="rect">
            <a:avLst/>
          </a:prstGeom>
          <a:noFill/>
          <a:ln w="9525">
            <a:noFill/>
            <a:miter lim="800000"/>
            <a:headEnd/>
            <a:tailEnd/>
          </a:ln>
          <a:effectLst/>
        </p:spPr>
        <p:txBody>
          <a:bodyPr vert="horz" wrap="square" lIns="91546" tIns="45774" rIns="91546" bIns="45774"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endParaRPr lang="en-US" altLang="ja-JP"/>
          </a:p>
        </p:txBody>
      </p:sp>
      <p:sp>
        <p:nvSpPr>
          <p:cNvPr id="33796" name="Rectangle 1028"/>
          <p:cNvSpPr>
            <a:spLocks noGrp="1" noChangeArrowheads="1"/>
          </p:cNvSpPr>
          <p:nvPr>
            <p:ph type="ftr" sz="quarter" idx="2"/>
          </p:nvPr>
        </p:nvSpPr>
        <p:spPr bwMode="auto">
          <a:xfrm>
            <a:off x="0" y="9442371"/>
            <a:ext cx="2948771" cy="496967"/>
          </a:xfrm>
          <a:prstGeom prst="rect">
            <a:avLst/>
          </a:prstGeom>
          <a:noFill/>
          <a:ln w="9525">
            <a:noFill/>
            <a:miter lim="800000"/>
            <a:headEnd/>
            <a:tailEnd/>
          </a:ln>
          <a:effectLst/>
        </p:spPr>
        <p:txBody>
          <a:bodyPr vert="horz" wrap="square" lIns="91546" tIns="45774" rIns="91546" bIns="45774" numCol="1" anchor="b" anchorCtr="0" compatLnSpc="1">
            <a:prstTxWarp prst="textNoShape">
              <a:avLst/>
            </a:prstTxWarp>
          </a:bodyPr>
          <a:lstStyle>
            <a:lvl1pPr algn="l">
              <a:lnSpc>
                <a:spcPct val="100000"/>
              </a:lnSpc>
              <a:defRPr sz="1200">
                <a:solidFill>
                  <a:schemeClr val="tx1"/>
                </a:solidFill>
                <a:latin typeface="Times New Roman" charset="0"/>
                <a:ea typeface="ＭＳ Ｐゴシック" charset="-128"/>
              </a:defRPr>
            </a:lvl1pPr>
          </a:lstStyle>
          <a:p>
            <a:pPr>
              <a:defRPr/>
            </a:pPr>
            <a:endParaRPr lang="en-US" altLang="ja-JP"/>
          </a:p>
        </p:txBody>
      </p:sp>
      <p:sp>
        <p:nvSpPr>
          <p:cNvPr id="33797" name="Rectangle 1029"/>
          <p:cNvSpPr>
            <a:spLocks noGrp="1" noChangeArrowheads="1"/>
          </p:cNvSpPr>
          <p:nvPr>
            <p:ph type="sldNum" sz="quarter" idx="3"/>
          </p:nvPr>
        </p:nvSpPr>
        <p:spPr bwMode="auto">
          <a:xfrm>
            <a:off x="3858429" y="9442371"/>
            <a:ext cx="2948771" cy="496967"/>
          </a:xfrm>
          <a:prstGeom prst="rect">
            <a:avLst/>
          </a:prstGeom>
          <a:noFill/>
          <a:ln w="9525">
            <a:noFill/>
            <a:miter lim="800000"/>
            <a:headEnd/>
            <a:tailEnd/>
          </a:ln>
          <a:effectLst/>
        </p:spPr>
        <p:txBody>
          <a:bodyPr vert="horz" wrap="square" lIns="91546" tIns="45774" rIns="91546" bIns="45774"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fld id="{2FF3AA66-C165-4215-B25A-FFAC74743689}" type="slidenum">
              <a:rPr lang="en-US" altLang="ja-JP"/>
              <a:pPr>
                <a:defRPr/>
              </a:pPr>
              <a:t>‹#›</a:t>
            </a:fld>
            <a:endParaRPr lang="en-US" altLang="ja-JP"/>
          </a:p>
        </p:txBody>
      </p:sp>
    </p:spTree>
    <p:extLst>
      <p:ext uri="{BB962C8B-B14F-4D97-AF65-F5344CB8AC3E}">
        <p14:creationId xmlns:p14="http://schemas.microsoft.com/office/powerpoint/2010/main" val="564689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48771" cy="496967"/>
          </a:xfrm>
          <a:prstGeom prst="rect">
            <a:avLst/>
          </a:prstGeom>
          <a:noFill/>
          <a:ln w="9525">
            <a:noFill/>
            <a:miter lim="800000"/>
            <a:headEnd/>
            <a:tailEnd/>
          </a:ln>
          <a:effectLst/>
        </p:spPr>
        <p:txBody>
          <a:bodyPr vert="horz" wrap="square" lIns="91546" tIns="45774" rIns="91546" bIns="45774" numCol="1" anchor="t" anchorCtr="0" compatLnSpc="1">
            <a:prstTxWarp prst="textNoShape">
              <a:avLst/>
            </a:prstTxWarp>
          </a:bodyPr>
          <a:lstStyle>
            <a:lvl1pPr algn="l">
              <a:lnSpc>
                <a:spcPct val="100000"/>
              </a:lnSpc>
              <a:defRPr sz="1200">
                <a:solidFill>
                  <a:schemeClr val="tx1"/>
                </a:solidFill>
                <a:latin typeface="Times New Roman" charset="0"/>
                <a:ea typeface="ＭＳ Ｐゴシック" charset="-128"/>
              </a:defRPr>
            </a:lvl1pPr>
          </a:lstStyle>
          <a:p>
            <a:pPr>
              <a:defRPr/>
            </a:pPr>
            <a:endParaRPr lang="en-US" altLang="ja-JP"/>
          </a:p>
        </p:txBody>
      </p:sp>
      <p:sp>
        <p:nvSpPr>
          <p:cNvPr id="25603" name="Rectangle 1027"/>
          <p:cNvSpPr>
            <a:spLocks noGrp="1" noChangeArrowheads="1"/>
          </p:cNvSpPr>
          <p:nvPr>
            <p:ph type="dt" idx="1"/>
          </p:nvPr>
        </p:nvSpPr>
        <p:spPr bwMode="auto">
          <a:xfrm>
            <a:off x="3858429" y="0"/>
            <a:ext cx="2948771" cy="496967"/>
          </a:xfrm>
          <a:prstGeom prst="rect">
            <a:avLst/>
          </a:prstGeom>
          <a:noFill/>
          <a:ln w="9525">
            <a:noFill/>
            <a:miter lim="800000"/>
            <a:headEnd/>
            <a:tailEnd/>
          </a:ln>
          <a:effectLst/>
        </p:spPr>
        <p:txBody>
          <a:bodyPr vert="horz" wrap="square" lIns="91546" tIns="45774" rIns="91546" bIns="45774"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endParaRPr lang="en-US" altLang="ja-JP"/>
          </a:p>
        </p:txBody>
      </p:sp>
      <p:sp>
        <p:nvSpPr>
          <p:cNvPr id="18436" name="Rectangle 1028"/>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p:spPr>
      </p:sp>
      <p:sp>
        <p:nvSpPr>
          <p:cNvPr id="25605" name="Rectangle 1029"/>
          <p:cNvSpPr>
            <a:spLocks noGrp="1" noChangeArrowheads="1"/>
          </p:cNvSpPr>
          <p:nvPr>
            <p:ph type="body" sz="quarter" idx="3"/>
          </p:nvPr>
        </p:nvSpPr>
        <p:spPr bwMode="auto">
          <a:xfrm>
            <a:off x="907482" y="4722286"/>
            <a:ext cx="4992237" cy="4471602"/>
          </a:xfrm>
          <a:prstGeom prst="rect">
            <a:avLst/>
          </a:prstGeom>
          <a:noFill/>
          <a:ln w="9525">
            <a:noFill/>
            <a:miter lim="800000"/>
            <a:headEnd/>
            <a:tailEnd/>
          </a:ln>
          <a:effectLst/>
        </p:spPr>
        <p:txBody>
          <a:bodyPr vert="horz" wrap="square" lIns="91546" tIns="45774" rIns="91546" bIns="4577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1030"/>
          <p:cNvSpPr>
            <a:spLocks noGrp="1" noChangeArrowheads="1"/>
          </p:cNvSpPr>
          <p:nvPr>
            <p:ph type="ftr" sz="quarter" idx="4"/>
          </p:nvPr>
        </p:nvSpPr>
        <p:spPr bwMode="auto">
          <a:xfrm>
            <a:off x="0" y="9442371"/>
            <a:ext cx="2948771" cy="496967"/>
          </a:xfrm>
          <a:prstGeom prst="rect">
            <a:avLst/>
          </a:prstGeom>
          <a:noFill/>
          <a:ln w="9525">
            <a:noFill/>
            <a:miter lim="800000"/>
            <a:headEnd/>
            <a:tailEnd/>
          </a:ln>
          <a:effectLst/>
        </p:spPr>
        <p:txBody>
          <a:bodyPr vert="horz" wrap="square" lIns="91546" tIns="45774" rIns="91546" bIns="45774" numCol="1" anchor="b" anchorCtr="0" compatLnSpc="1">
            <a:prstTxWarp prst="textNoShape">
              <a:avLst/>
            </a:prstTxWarp>
          </a:bodyPr>
          <a:lstStyle>
            <a:lvl1pPr algn="l">
              <a:lnSpc>
                <a:spcPct val="100000"/>
              </a:lnSpc>
              <a:defRPr sz="1200">
                <a:solidFill>
                  <a:schemeClr val="tx1"/>
                </a:solidFill>
                <a:latin typeface="Times New Roman" charset="0"/>
                <a:ea typeface="ＭＳ Ｐゴシック" charset="-128"/>
              </a:defRPr>
            </a:lvl1pPr>
          </a:lstStyle>
          <a:p>
            <a:pPr>
              <a:defRPr/>
            </a:pPr>
            <a:endParaRPr lang="en-US" altLang="ja-JP"/>
          </a:p>
        </p:txBody>
      </p:sp>
      <p:sp>
        <p:nvSpPr>
          <p:cNvPr id="25607" name="Rectangle 1031"/>
          <p:cNvSpPr>
            <a:spLocks noGrp="1" noChangeArrowheads="1"/>
          </p:cNvSpPr>
          <p:nvPr>
            <p:ph type="sldNum" sz="quarter" idx="5"/>
          </p:nvPr>
        </p:nvSpPr>
        <p:spPr bwMode="auto">
          <a:xfrm>
            <a:off x="3858429" y="9442371"/>
            <a:ext cx="2948771" cy="496967"/>
          </a:xfrm>
          <a:prstGeom prst="rect">
            <a:avLst/>
          </a:prstGeom>
          <a:noFill/>
          <a:ln w="9525">
            <a:noFill/>
            <a:miter lim="800000"/>
            <a:headEnd/>
            <a:tailEnd/>
          </a:ln>
          <a:effectLst/>
        </p:spPr>
        <p:txBody>
          <a:bodyPr vert="horz" wrap="square" lIns="91546" tIns="45774" rIns="91546" bIns="45774"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fld id="{92608C64-DEB9-4BA2-9AA9-0E74BF0B5DD6}" type="slidenum">
              <a:rPr lang="en-US" altLang="ja-JP"/>
              <a:pPr>
                <a:defRPr/>
              </a:pPr>
              <a:t>‹#›</a:t>
            </a:fld>
            <a:endParaRPr lang="en-US" altLang="ja-JP"/>
          </a:p>
        </p:txBody>
      </p:sp>
    </p:spTree>
    <p:extLst>
      <p:ext uri="{BB962C8B-B14F-4D97-AF65-F5344CB8AC3E}">
        <p14:creationId xmlns:p14="http://schemas.microsoft.com/office/powerpoint/2010/main" val="1287460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 1"/>
          <p:cNvSpPr>
            <a:spLocks noGrp="1" noRot="1" noChangeAspect="1" noTextEdit="1"/>
          </p:cNvSpPr>
          <p:nvPr>
            <p:ph type="sldImg"/>
          </p:nvPr>
        </p:nvSpPr>
        <p:spPr>
          <a:ln/>
        </p:spPr>
      </p:sp>
      <p:sp>
        <p:nvSpPr>
          <p:cNvPr id="20483"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ndParaRPr>
          </a:p>
        </p:txBody>
      </p:sp>
      <p:sp>
        <p:nvSpPr>
          <p:cNvPr id="20484" name="スライド番号プレースホルダ 3"/>
          <p:cNvSpPr>
            <a:spLocks noGrp="1"/>
          </p:cNvSpPr>
          <p:nvPr>
            <p:ph type="sldNum" sz="quarter" idx="5"/>
          </p:nvPr>
        </p:nvSpPr>
        <p:spPr>
          <a:noFill/>
        </p:spPr>
        <p:txBody>
          <a:bodyPr/>
          <a:lstStyle/>
          <a:p>
            <a:fld id="{E27B0D73-3921-4962-9E0C-4A86B3E007F8}" type="slidenum">
              <a:rPr lang="en-US" altLang="ja-JP" smtClean="0">
                <a:latin typeface="Times New Roman" pitchFamily="18" charset="0"/>
                <a:ea typeface="ＭＳ Ｐゴシック" pitchFamily="50" charset="-128"/>
              </a:rPr>
              <a:pPr/>
              <a:t>0</a:t>
            </a:fld>
            <a:endParaRPr lang="en-US" altLang="ja-JP">
              <a:latin typeface="Times New Roman" pitchFamily="18" charset="0"/>
              <a:ea typeface="ＭＳ Ｐゴシック" pitchFamily="50" charset="-128"/>
            </a:endParaRPr>
          </a:p>
        </p:txBody>
      </p:sp>
    </p:spTree>
    <p:extLst>
      <p:ext uri="{BB962C8B-B14F-4D97-AF65-F5344CB8AC3E}">
        <p14:creationId xmlns:p14="http://schemas.microsoft.com/office/powerpoint/2010/main" val="200946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 1"/>
          <p:cNvSpPr>
            <a:spLocks noGrp="1" noRot="1" noChangeAspect="1" noTextEdit="1"/>
          </p:cNvSpPr>
          <p:nvPr>
            <p:ph type="sldImg"/>
          </p:nvPr>
        </p:nvSpPr>
        <p:spPr>
          <a:ln/>
        </p:spPr>
      </p:sp>
      <p:sp>
        <p:nvSpPr>
          <p:cNvPr id="20483"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ndParaRPr>
          </a:p>
        </p:txBody>
      </p:sp>
      <p:sp>
        <p:nvSpPr>
          <p:cNvPr id="20484" name="スライド番号プレースホルダ 3"/>
          <p:cNvSpPr>
            <a:spLocks noGrp="1"/>
          </p:cNvSpPr>
          <p:nvPr>
            <p:ph type="sldNum" sz="quarter" idx="5"/>
          </p:nvPr>
        </p:nvSpPr>
        <p:spPr>
          <a:noFill/>
        </p:spPr>
        <p:txBody>
          <a:bodyPr/>
          <a:lstStyle/>
          <a:p>
            <a:fld id="{E27B0D73-3921-4962-9E0C-4A86B3E007F8}" type="slidenum">
              <a:rPr lang="en-US" altLang="ja-JP" smtClean="0">
                <a:latin typeface="Times New Roman" pitchFamily="18" charset="0"/>
                <a:ea typeface="ＭＳ Ｐゴシック" pitchFamily="50" charset="-128"/>
              </a:rPr>
              <a:pPr/>
              <a:t>9</a:t>
            </a:fld>
            <a:endParaRPr lang="en-US" altLang="ja-JP">
              <a:latin typeface="Times New Roman" pitchFamily="18" charset="0"/>
              <a:ea typeface="ＭＳ Ｐゴシック" pitchFamily="50" charset="-128"/>
            </a:endParaRPr>
          </a:p>
        </p:txBody>
      </p:sp>
    </p:spTree>
    <p:extLst>
      <p:ext uri="{BB962C8B-B14F-4D97-AF65-F5344CB8AC3E}">
        <p14:creationId xmlns:p14="http://schemas.microsoft.com/office/powerpoint/2010/main" val="151909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10</a:t>
            </a:fld>
            <a:endParaRPr lang="en-US" altLang="ja-JP"/>
          </a:p>
        </p:txBody>
      </p:sp>
    </p:spTree>
    <p:extLst>
      <p:ext uri="{BB962C8B-B14F-4D97-AF65-F5344CB8AC3E}">
        <p14:creationId xmlns:p14="http://schemas.microsoft.com/office/powerpoint/2010/main" val="365343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11</a:t>
            </a:fld>
            <a:endParaRPr lang="en-US" altLang="ja-JP"/>
          </a:p>
        </p:txBody>
      </p:sp>
    </p:spTree>
    <p:extLst>
      <p:ext uri="{BB962C8B-B14F-4D97-AF65-F5344CB8AC3E}">
        <p14:creationId xmlns:p14="http://schemas.microsoft.com/office/powerpoint/2010/main" val="421687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12</a:t>
            </a:fld>
            <a:endParaRPr lang="en-US" altLang="ja-JP"/>
          </a:p>
        </p:txBody>
      </p:sp>
    </p:spTree>
    <p:extLst>
      <p:ext uri="{BB962C8B-B14F-4D97-AF65-F5344CB8AC3E}">
        <p14:creationId xmlns:p14="http://schemas.microsoft.com/office/powerpoint/2010/main" val="338519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13</a:t>
            </a:fld>
            <a:endParaRPr lang="en-US" altLang="ja-JP"/>
          </a:p>
        </p:txBody>
      </p:sp>
    </p:spTree>
    <p:extLst>
      <p:ext uri="{BB962C8B-B14F-4D97-AF65-F5344CB8AC3E}">
        <p14:creationId xmlns:p14="http://schemas.microsoft.com/office/powerpoint/2010/main" val="4067496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14</a:t>
            </a:fld>
            <a:endParaRPr lang="en-US" altLang="ja-JP"/>
          </a:p>
        </p:txBody>
      </p:sp>
    </p:spTree>
    <p:extLst>
      <p:ext uri="{BB962C8B-B14F-4D97-AF65-F5344CB8AC3E}">
        <p14:creationId xmlns:p14="http://schemas.microsoft.com/office/powerpoint/2010/main" val="1683173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15</a:t>
            </a:fld>
            <a:endParaRPr lang="en-US" altLang="ja-JP"/>
          </a:p>
        </p:txBody>
      </p:sp>
    </p:spTree>
    <p:extLst>
      <p:ext uri="{BB962C8B-B14F-4D97-AF65-F5344CB8AC3E}">
        <p14:creationId xmlns:p14="http://schemas.microsoft.com/office/powerpoint/2010/main" val="404238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 1"/>
          <p:cNvSpPr>
            <a:spLocks noGrp="1" noRot="1" noChangeAspect="1" noTextEdit="1"/>
          </p:cNvSpPr>
          <p:nvPr>
            <p:ph type="sldImg"/>
          </p:nvPr>
        </p:nvSpPr>
        <p:spPr>
          <a:ln/>
        </p:spPr>
      </p:sp>
      <p:sp>
        <p:nvSpPr>
          <p:cNvPr id="21507"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ndParaRPr>
          </a:p>
        </p:txBody>
      </p:sp>
      <p:sp>
        <p:nvSpPr>
          <p:cNvPr id="21508" name="スライド番号プレースホルダ 3"/>
          <p:cNvSpPr>
            <a:spLocks noGrp="1"/>
          </p:cNvSpPr>
          <p:nvPr>
            <p:ph type="sldNum" sz="quarter" idx="5"/>
          </p:nvPr>
        </p:nvSpPr>
        <p:spPr>
          <a:noFill/>
        </p:spPr>
        <p:txBody>
          <a:bodyPr/>
          <a:lstStyle/>
          <a:p>
            <a:fld id="{FDF6A04E-393D-4809-BB79-E4ECC3662030}" type="slidenum">
              <a:rPr lang="en-US" altLang="ja-JP" smtClean="0">
                <a:latin typeface="Times New Roman" pitchFamily="18" charset="0"/>
                <a:ea typeface="ＭＳ Ｐゴシック" pitchFamily="50" charset="-128"/>
              </a:rPr>
              <a:pPr/>
              <a:t>1</a:t>
            </a:fld>
            <a:endParaRPr lang="en-US" altLang="ja-JP">
              <a:latin typeface="Times New Roman" pitchFamily="18" charset="0"/>
              <a:ea typeface="ＭＳ Ｐゴシック" pitchFamily="50" charset="-128"/>
            </a:endParaRPr>
          </a:p>
        </p:txBody>
      </p:sp>
    </p:spTree>
    <p:extLst>
      <p:ext uri="{BB962C8B-B14F-4D97-AF65-F5344CB8AC3E}">
        <p14:creationId xmlns:p14="http://schemas.microsoft.com/office/powerpoint/2010/main" val="133487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 1"/>
          <p:cNvSpPr>
            <a:spLocks noGrp="1" noRot="1" noChangeAspect="1" noTextEdit="1"/>
          </p:cNvSpPr>
          <p:nvPr>
            <p:ph type="sldImg"/>
          </p:nvPr>
        </p:nvSpPr>
        <p:spPr>
          <a:ln/>
        </p:spPr>
      </p:sp>
      <p:sp>
        <p:nvSpPr>
          <p:cNvPr id="20483"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ndParaRPr>
          </a:p>
        </p:txBody>
      </p:sp>
      <p:sp>
        <p:nvSpPr>
          <p:cNvPr id="20484" name="スライド番号プレースホルダ 3"/>
          <p:cNvSpPr>
            <a:spLocks noGrp="1"/>
          </p:cNvSpPr>
          <p:nvPr>
            <p:ph type="sldNum" sz="quarter" idx="5"/>
          </p:nvPr>
        </p:nvSpPr>
        <p:spPr>
          <a:noFill/>
        </p:spPr>
        <p:txBody>
          <a:bodyPr/>
          <a:lstStyle/>
          <a:p>
            <a:fld id="{E27B0D73-3921-4962-9E0C-4A86B3E007F8}" type="slidenum">
              <a:rPr lang="en-US" altLang="ja-JP" smtClean="0">
                <a:latin typeface="Times New Roman" pitchFamily="18" charset="0"/>
                <a:ea typeface="ＭＳ Ｐゴシック" pitchFamily="50" charset="-128"/>
              </a:rPr>
              <a:pPr/>
              <a:t>2</a:t>
            </a:fld>
            <a:endParaRPr lang="en-US" altLang="ja-JP">
              <a:latin typeface="Times New Roman" pitchFamily="18" charset="0"/>
              <a:ea typeface="ＭＳ Ｐゴシック" pitchFamily="50" charset="-128"/>
            </a:endParaRPr>
          </a:p>
        </p:txBody>
      </p:sp>
    </p:spTree>
    <p:extLst>
      <p:ext uri="{BB962C8B-B14F-4D97-AF65-F5344CB8AC3E}">
        <p14:creationId xmlns:p14="http://schemas.microsoft.com/office/powerpoint/2010/main" val="62929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3</a:t>
            </a:fld>
            <a:endParaRPr lang="en-US" altLang="ja-JP"/>
          </a:p>
        </p:txBody>
      </p:sp>
    </p:spTree>
    <p:extLst>
      <p:ext uri="{BB962C8B-B14F-4D97-AF65-F5344CB8AC3E}">
        <p14:creationId xmlns:p14="http://schemas.microsoft.com/office/powerpoint/2010/main" val="3001843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4</a:t>
            </a:fld>
            <a:endParaRPr lang="en-US" altLang="ja-JP"/>
          </a:p>
        </p:txBody>
      </p:sp>
    </p:spTree>
    <p:extLst>
      <p:ext uri="{BB962C8B-B14F-4D97-AF65-F5344CB8AC3E}">
        <p14:creationId xmlns:p14="http://schemas.microsoft.com/office/powerpoint/2010/main" val="1162264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5</a:t>
            </a:fld>
            <a:endParaRPr lang="en-US" altLang="ja-JP"/>
          </a:p>
        </p:txBody>
      </p:sp>
    </p:spTree>
    <p:extLst>
      <p:ext uri="{BB962C8B-B14F-4D97-AF65-F5344CB8AC3E}">
        <p14:creationId xmlns:p14="http://schemas.microsoft.com/office/powerpoint/2010/main" val="283751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6</a:t>
            </a:fld>
            <a:endParaRPr lang="en-US" altLang="ja-JP"/>
          </a:p>
        </p:txBody>
      </p:sp>
    </p:spTree>
    <p:extLst>
      <p:ext uri="{BB962C8B-B14F-4D97-AF65-F5344CB8AC3E}">
        <p14:creationId xmlns:p14="http://schemas.microsoft.com/office/powerpoint/2010/main" val="270321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7</a:t>
            </a:fld>
            <a:endParaRPr lang="en-US" altLang="ja-JP"/>
          </a:p>
        </p:txBody>
      </p:sp>
    </p:spTree>
    <p:extLst>
      <p:ext uri="{BB962C8B-B14F-4D97-AF65-F5344CB8AC3E}">
        <p14:creationId xmlns:p14="http://schemas.microsoft.com/office/powerpoint/2010/main" val="232574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2608C64-DEB9-4BA2-9AA9-0E74BF0B5DD6}" type="slidenum">
              <a:rPr lang="en-US" altLang="ja-JP" smtClean="0"/>
              <a:pPr>
                <a:defRPr/>
              </a:pPr>
              <a:t>8</a:t>
            </a:fld>
            <a:endParaRPr lang="en-US" altLang="ja-JP"/>
          </a:p>
        </p:txBody>
      </p:sp>
    </p:spTree>
    <p:extLst>
      <p:ext uri="{BB962C8B-B14F-4D97-AF65-F5344CB8AC3E}">
        <p14:creationId xmlns:p14="http://schemas.microsoft.com/office/powerpoint/2010/main" val="1998913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554754" y="3213100"/>
            <a:ext cx="6261480" cy="490988"/>
          </a:xfrm>
          <a:prstGeom prst="rect">
            <a:avLst/>
          </a:prstGeom>
        </p:spPr>
        <p:txBody>
          <a:bodyPr wrap="square" lIns="0" tIns="0" bIns="90000" anchor="t" anchorCtr="0">
            <a:spAutoFit/>
          </a:bodyPr>
          <a:lstStyle>
            <a:lvl1pPr>
              <a:lnSpc>
                <a:spcPct val="100000"/>
              </a:lnSpc>
              <a:defRPr lang="en-US" altLang="ja-JP" b="1" smtClean="0">
                <a:cs typeface="Arial" charset="0"/>
              </a:defRPr>
            </a:lvl1pPr>
          </a:lstStyle>
          <a:p>
            <a:r>
              <a:rPr lang="en-US" altLang="ja-JP" dirty="0">
                <a:latin typeface="+mj-lt"/>
                <a:cs typeface="Arial" charset="0"/>
              </a:rPr>
              <a:t>Master title</a:t>
            </a:r>
            <a:endParaRPr lang="ja-JP" altLang="en-US" dirty="0"/>
          </a:p>
        </p:txBody>
      </p:sp>
      <p:sp>
        <p:nvSpPr>
          <p:cNvPr id="11" name="サブタイトル 2"/>
          <p:cNvSpPr>
            <a:spLocks noGrp="1"/>
          </p:cNvSpPr>
          <p:nvPr>
            <p:ph type="subTitle" idx="1" hasCustomPrompt="1"/>
          </p:nvPr>
        </p:nvSpPr>
        <p:spPr>
          <a:xfrm>
            <a:off x="2554754" y="3789363"/>
            <a:ext cx="6261480" cy="384721"/>
          </a:xfrm>
          <a:prstGeom prst="rect">
            <a:avLst/>
          </a:prstGeom>
          <a:noFill/>
          <a:ln w="9525">
            <a:noFill/>
            <a:miter lim="800000"/>
            <a:headEnd/>
            <a:tailEnd/>
          </a:ln>
          <a:effectLst/>
        </p:spPr>
        <p:txBody>
          <a:bodyPr wrap="square" lIns="0" tIns="0" rIns="46800">
            <a:spAutoFit/>
          </a:bodyPr>
          <a:lstStyle>
            <a:lvl1pPr marL="0" marR="0" indent="0" algn="l" defTabSz="914400" rtl="0" eaLnBrk="1" fontAlgn="base" latinLnBrk="0" hangingPunct="1">
              <a:lnSpc>
                <a:spcPct val="100000"/>
              </a:lnSpc>
              <a:spcBef>
                <a:spcPct val="0"/>
              </a:spcBef>
              <a:spcAft>
                <a:spcPct val="0"/>
              </a:spcAft>
              <a:buClrTx/>
              <a:buSzTx/>
              <a:buFontTx/>
              <a:buNone/>
              <a:tabLst/>
              <a:defRPr kumimoji="1" lang="ja-JP" altLang="en-US" sz="2200" kern="1200" dirty="0">
                <a:solidFill>
                  <a:schemeClr val="tx1"/>
                </a:solidFill>
                <a:latin typeface="Arial" pitchFamily="34" charset="0"/>
                <a:ea typeface="HGPｺﾞｼｯｸE"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ltLang="ja-JP" noProof="0" dirty="0"/>
              <a:t>Subtitle</a:t>
            </a:r>
            <a:endParaRPr lang="ja-JP" altLang="en-US" noProof="0" dirty="0"/>
          </a:p>
        </p:txBody>
      </p:sp>
      <p:sp>
        <p:nvSpPr>
          <p:cNvPr id="34" name="スライド番号プレースホルダ 2"/>
          <p:cNvSpPr>
            <a:spLocks noGrp="1"/>
          </p:cNvSpPr>
          <p:nvPr>
            <p:ph type="sldNum" sz="quarter" idx="10"/>
          </p:nvPr>
        </p:nvSpPr>
        <p:spPr>
          <a:xfrm>
            <a:off x="8739737" y="6627832"/>
            <a:ext cx="296759" cy="196850"/>
          </a:xfrm>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a:t>
            </a:fld>
            <a:endParaRPr lang="en-US" altLang="ja-JP" dirty="0"/>
          </a:p>
        </p:txBody>
      </p:sp>
      <p:grpSp>
        <p:nvGrpSpPr>
          <p:cNvPr id="66" name="グループ化 65"/>
          <p:cNvGrpSpPr/>
          <p:nvPr userDrawn="1"/>
        </p:nvGrpSpPr>
        <p:grpSpPr>
          <a:xfrm>
            <a:off x="324643" y="2780203"/>
            <a:ext cx="8502651" cy="109537"/>
            <a:chOff x="324643" y="2763058"/>
            <a:chExt cx="8502651" cy="109537"/>
          </a:xfrm>
        </p:grpSpPr>
        <p:sp>
          <p:nvSpPr>
            <p:cNvPr id="67" name="正方形/長方形 11"/>
            <p:cNvSpPr>
              <a:spLocks noChangeArrowheads="1"/>
            </p:cNvSpPr>
            <p:nvPr/>
          </p:nvSpPr>
          <p:spPr bwMode="auto">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8" name="グループ化 62"/>
            <p:cNvGrpSpPr/>
            <p:nvPr userDrawn="1"/>
          </p:nvGrpSpPr>
          <p:grpSpPr>
            <a:xfrm>
              <a:off x="324643" y="2763058"/>
              <a:ext cx="2178447" cy="109537"/>
              <a:chOff x="312738" y="2747963"/>
              <a:chExt cx="1970087" cy="109537"/>
            </a:xfrm>
          </p:grpSpPr>
          <p:sp>
            <p:nvSpPr>
              <p:cNvPr id="69" name="正方形/長方形 68"/>
              <p:cNvSpPr/>
              <p:nvPr/>
            </p:nvSpPr>
            <p:spPr bwMode="auto">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70" name="正方形/長方形 69"/>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60" name="図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1729" y="550241"/>
            <a:ext cx="2530285" cy="360000"/>
          </a:xfrm>
          <a:prstGeom prst="rect">
            <a:avLst/>
          </a:prstGeom>
        </p:spPr>
      </p:pic>
      <p:pic>
        <p:nvPicPr>
          <p:cNvPr id="5" name="Grafik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82740" y="541656"/>
            <a:ext cx="2133494" cy="611791"/>
          </a:xfrm>
          <a:prstGeom prst="rect">
            <a:avLst/>
          </a:prstGeom>
        </p:spPr>
      </p:pic>
      <p:pic>
        <p:nvPicPr>
          <p:cNvPr id="6" name="Grafik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21729" y="4149725"/>
            <a:ext cx="1297521" cy="7683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34" name="スライド番号プレースホルダ 2"/>
          <p:cNvSpPr>
            <a:spLocks noGrp="1"/>
          </p:cNvSpPr>
          <p:nvPr>
            <p:ph type="sldNum" sz="quarter" idx="10"/>
          </p:nvPr>
        </p:nvSpPr>
        <p:spPr>
          <a:xfrm>
            <a:off x="8739737" y="6627832"/>
            <a:ext cx="296759" cy="196850"/>
          </a:xfrm>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a:t>
            </a:fld>
            <a:endParaRPr lang="en-US" altLang="ja-JP" dirty="0"/>
          </a:p>
        </p:txBody>
      </p:sp>
      <p:grpSp>
        <p:nvGrpSpPr>
          <p:cNvPr id="66" name="グループ化 65"/>
          <p:cNvGrpSpPr/>
          <p:nvPr userDrawn="1"/>
        </p:nvGrpSpPr>
        <p:grpSpPr>
          <a:xfrm>
            <a:off x="324643" y="2780203"/>
            <a:ext cx="8502651" cy="109537"/>
            <a:chOff x="324643" y="2763058"/>
            <a:chExt cx="8502651" cy="109537"/>
          </a:xfrm>
        </p:grpSpPr>
        <p:sp>
          <p:nvSpPr>
            <p:cNvPr id="67" name="正方形/長方形 11"/>
            <p:cNvSpPr>
              <a:spLocks noChangeArrowheads="1"/>
            </p:cNvSpPr>
            <p:nvPr/>
          </p:nvSpPr>
          <p:spPr bwMode="auto">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8" name="グループ化 62"/>
            <p:cNvGrpSpPr/>
            <p:nvPr userDrawn="1"/>
          </p:nvGrpSpPr>
          <p:grpSpPr>
            <a:xfrm>
              <a:off x="324643" y="2763058"/>
              <a:ext cx="2178447" cy="109537"/>
              <a:chOff x="312738" y="2747963"/>
              <a:chExt cx="1970087" cy="109537"/>
            </a:xfrm>
          </p:grpSpPr>
          <p:sp>
            <p:nvSpPr>
              <p:cNvPr id="69" name="正方形/長方形 68"/>
              <p:cNvSpPr/>
              <p:nvPr/>
            </p:nvSpPr>
            <p:spPr bwMode="auto">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70" name="正方形/長方形 69"/>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60" name="図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1729" y="550241"/>
            <a:ext cx="2530285" cy="360000"/>
          </a:xfrm>
          <a:prstGeom prst="rect">
            <a:avLst/>
          </a:prstGeom>
        </p:spPr>
      </p:pic>
      <p:pic>
        <p:nvPicPr>
          <p:cNvPr id="5" name="Grafik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82740" y="541656"/>
            <a:ext cx="2133494" cy="611791"/>
          </a:xfrm>
          <a:prstGeom prst="rect">
            <a:avLst/>
          </a:prstGeom>
        </p:spPr>
      </p:pic>
      <p:pic>
        <p:nvPicPr>
          <p:cNvPr id="6" name="Grafik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18713" y="4149725"/>
            <a:ext cx="1297521" cy="768372"/>
          </a:xfrm>
          <a:prstGeom prst="rect">
            <a:avLst/>
          </a:prstGeom>
        </p:spPr>
      </p:pic>
    </p:spTree>
    <p:extLst>
      <p:ext uri="{BB962C8B-B14F-4D97-AF65-F5344CB8AC3E}">
        <p14:creationId xmlns:p14="http://schemas.microsoft.com/office/powerpoint/2010/main" val="25670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スライド番号プレースホルダ 2"/>
          <p:cNvSpPr>
            <a:spLocks noGrp="1"/>
          </p:cNvSpPr>
          <p:nvPr>
            <p:ph type="sldNum" sz="quarter" idx="10"/>
          </p:nvPr>
        </p:nvSpPr>
        <p:spPr>
          <a:xfrm>
            <a:off x="8739737" y="6627832"/>
            <a:ext cx="296759" cy="196850"/>
          </a:xfrm>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a:t>
            </a:fld>
            <a:endParaRPr lang="en-US" altLang="ja-JP" dirty="0"/>
          </a:p>
        </p:txBody>
      </p:sp>
      <p:grpSp>
        <p:nvGrpSpPr>
          <p:cNvPr id="66" name="グループ化 65"/>
          <p:cNvGrpSpPr/>
          <p:nvPr userDrawn="1"/>
        </p:nvGrpSpPr>
        <p:grpSpPr>
          <a:xfrm>
            <a:off x="324643" y="2780203"/>
            <a:ext cx="8502651" cy="109537"/>
            <a:chOff x="324643" y="2763058"/>
            <a:chExt cx="8502651" cy="109537"/>
          </a:xfrm>
        </p:grpSpPr>
        <p:sp>
          <p:nvSpPr>
            <p:cNvPr id="67" name="正方形/長方形 11"/>
            <p:cNvSpPr>
              <a:spLocks noChangeArrowheads="1"/>
            </p:cNvSpPr>
            <p:nvPr/>
          </p:nvSpPr>
          <p:spPr bwMode="auto">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8" name="グループ化 62"/>
            <p:cNvGrpSpPr/>
            <p:nvPr userDrawn="1"/>
          </p:nvGrpSpPr>
          <p:grpSpPr>
            <a:xfrm>
              <a:off x="324643" y="2763058"/>
              <a:ext cx="2178447" cy="109537"/>
              <a:chOff x="312738" y="2747963"/>
              <a:chExt cx="1970087" cy="109537"/>
            </a:xfrm>
          </p:grpSpPr>
          <p:sp>
            <p:nvSpPr>
              <p:cNvPr id="69" name="正方形/長方形 68"/>
              <p:cNvSpPr/>
              <p:nvPr/>
            </p:nvSpPr>
            <p:spPr bwMode="auto">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70" name="正方形/長方形 69"/>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60" name="図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1729" y="550241"/>
            <a:ext cx="2530285" cy="360000"/>
          </a:xfrm>
          <a:prstGeom prst="rect">
            <a:avLst/>
          </a:prstGeom>
        </p:spPr>
      </p:pic>
      <p:pic>
        <p:nvPicPr>
          <p:cNvPr id="5" name="Grafik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82740" y="541656"/>
            <a:ext cx="2133494" cy="611791"/>
          </a:xfrm>
          <a:prstGeom prst="rect">
            <a:avLst/>
          </a:prstGeom>
        </p:spPr>
      </p:pic>
      <p:pic>
        <p:nvPicPr>
          <p:cNvPr id="6" name="Grafik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18713" y="4149725"/>
            <a:ext cx="1297521" cy="768372"/>
          </a:xfrm>
          <a:prstGeom prst="rect">
            <a:avLst/>
          </a:prstGeom>
        </p:spPr>
      </p:pic>
      <p:sp>
        <p:nvSpPr>
          <p:cNvPr id="13" name="Text Box 29"/>
          <p:cNvSpPr txBox="1">
            <a:spLocks noChangeArrowheads="1"/>
          </p:cNvSpPr>
          <p:nvPr userDrawn="1"/>
        </p:nvSpPr>
        <p:spPr bwMode="gray">
          <a:xfrm>
            <a:off x="323848" y="1988840"/>
            <a:ext cx="1871888" cy="467239"/>
          </a:xfrm>
          <a:prstGeom prst="rect">
            <a:avLst/>
          </a:prstGeom>
          <a:noFill/>
          <a:ln w="9525">
            <a:noFill/>
            <a:miter lim="800000"/>
            <a:headEnd/>
            <a:tailEnd/>
          </a:ln>
        </p:spPr>
        <p:txBody>
          <a:bodyPr wrap="square" lIns="0" tIns="0" rIns="36000" bIns="36000">
            <a:spAutoFit/>
          </a:bodyPr>
          <a:lstStyle/>
          <a:p>
            <a:pPr algn="l"/>
            <a:r>
              <a:rPr lang="en-US" altLang="ja-JP" sz="2800" b="1" dirty="0">
                <a:solidFill>
                  <a:srgbClr val="000000"/>
                </a:solidFill>
                <a:latin typeface="+mn-lt"/>
                <a:cs typeface="Arial" charset="0"/>
              </a:rPr>
              <a:t>Contents</a:t>
            </a:r>
            <a:endParaRPr lang="en-US" altLang="ja-JP" sz="2800" b="1" dirty="0">
              <a:solidFill>
                <a:srgbClr val="000000"/>
              </a:solidFill>
              <a:latin typeface="+mn-lt"/>
            </a:endParaRPr>
          </a:p>
        </p:txBody>
      </p:sp>
      <p:sp>
        <p:nvSpPr>
          <p:cNvPr id="4" name="Text Placeholder 3"/>
          <p:cNvSpPr>
            <a:spLocks noGrp="1"/>
          </p:cNvSpPr>
          <p:nvPr>
            <p:ph type="body" sz="quarter" idx="11" hasCustomPrompt="1"/>
          </p:nvPr>
        </p:nvSpPr>
        <p:spPr>
          <a:xfrm>
            <a:off x="322263" y="3213100"/>
            <a:ext cx="7058025" cy="2808288"/>
          </a:xfrm>
          <a:prstGeom prst="rect">
            <a:avLst/>
          </a:prstGeom>
        </p:spPr>
        <p:txBody>
          <a:bodyPr lIns="0" tIns="0" rIns="36000" bIns="36000"/>
          <a:lstStyle>
            <a:lvl1pPr marL="514350" marR="0" indent="-514350" algn="l" defTabSz="914400" rtl="0" eaLnBrk="1" fontAlgn="base" latinLnBrk="0" hangingPunct="1">
              <a:lnSpc>
                <a:spcPts val="2800"/>
              </a:lnSpc>
              <a:spcBef>
                <a:spcPts val="0"/>
              </a:spcBef>
              <a:spcAft>
                <a:spcPts val="600"/>
              </a:spcAft>
              <a:buClrTx/>
              <a:buSzTx/>
              <a:buFont typeface="+mj-lt"/>
              <a:buAutoNum type="arabicPeriod"/>
              <a:tabLst/>
              <a:defRPr sz="2200" baseline="0"/>
            </a:lvl1pPr>
          </a:lstStyle>
          <a:p>
            <a:pPr lvl="0"/>
            <a:r>
              <a:rPr lang="en-US" dirty="0"/>
              <a:t>Chapter title</a:t>
            </a:r>
          </a:p>
          <a:p>
            <a:pPr lvl="0"/>
            <a:r>
              <a:rPr lang="en-US" dirty="0"/>
              <a:t>Chapter title</a:t>
            </a:r>
          </a:p>
          <a:p>
            <a:pPr lvl="0"/>
            <a:r>
              <a:rPr lang="en-US" dirty="0"/>
              <a:t>Chapter title</a:t>
            </a:r>
          </a:p>
          <a:p>
            <a:pPr lvl="0"/>
            <a:r>
              <a:rPr lang="en-US" dirty="0"/>
              <a:t>Chapter title</a:t>
            </a:r>
          </a:p>
          <a:p>
            <a:pPr lvl="0"/>
            <a:r>
              <a:rPr lang="en-US" dirty="0"/>
              <a:t>Chapter title</a:t>
            </a:r>
          </a:p>
          <a:p>
            <a:pPr marL="514350" marR="0" lvl="0" indent="-514350" algn="l" defTabSz="914400" rtl="0" eaLnBrk="1" fontAlgn="base" latinLnBrk="0" hangingPunct="1">
              <a:lnSpc>
                <a:spcPts val="2800"/>
              </a:lnSpc>
              <a:spcBef>
                <a:spcPts val="0"/>
              </a:spcBef>
              <a:spcAft>
                <a:spcPts val="600"/>
              </a:spcAft>
              <a:buClrTx/>
              <a:buSzTx/>
              <a:buFont typeface="+mj-lt"/>
              <a:buAutoNum type="arabicPeriod"/>
              <a:tabLst/>
              <a:defRPr/>
            </a:pPr>
            <a:r>
              <a:rPr lang="en-US" dirty="0"/>
              <a:t>Chapter title</a:t>
            </a:r>
          </a:p>
          <a:p>
            <a:pPr lvl="0"/>
            <a:endParaRPr lang="en-US" dirty="0"/>
          </a:p>
        </p:txBody>
      </p:sp>
    </p:spTree>
    <p:extLst>
      <p:ext uri="{BB962C8B-B14F-4D97-AF65-F5344CB8AC3E}">
        <p14:creationId xmlns:p14="http://schemas.microsoft.com/office/powerpoint/2010/main" val="246108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hapter title">
    <p:spTree>
      <p:nvGrpSpPr>
        <p:cNvPr id="1" name=""/>
        <p:cNvGrpSpPr/>
        <p:nvPr/>
      </p:nvGrpSpPr>
      <p:grpSpPr>
        <a:xfrm>
          <a:off x="0" y="0"/>
          <a:ext cx="0" cy="0"/>
          <a:chOff x="0" y="0"/>
          <a:chExt cx="0" cy="0"/>
        </a:xfrm>
      </p:grpSpPr>
      <p:sp>
        <p:nvSpPr>
          <p:cNvPr id="34" name="スライド番号プレースホルダ 2"/>
          <p:cNvSpPr>
            <a:spLocks noGrp="1"/>
          </p:cNvSpPr>
          <p:nvPr>
            <p:ph type="sldNum" sz="quarter" idx="10"/>
          </p:nvPr>
        </p:nvSpPr>
        <p:spPr>
          <a:xfrm>
            <a:off x="8739737" y="6627832"/>
            <a:ext cx="296759" cy="196850"/>
          </a:xfrm>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a:t>
            </a:fld>
            <a:endParaRPr lang="en-US" altLang="ja-JP" dirty="0"/>
          </a:p>
        </p:txBody>
      </p:sp>
      <p:grpSp>
        <p:nvGrpSpPr>
          <p:cNvPr id="66" name="グループ化 65"/>
          <p:cNvGrpSpPr/>
          <p:nvPr userDrawn="1"/>
        </p:nvGrpSpPr>
        <p:grpSpPr>
          <a:xfrm>
            <a:off x="324643" y="2780203"/>
            <a:ext cx="8502651" cy="109537"/>
            <a:chOff x="324643" y="2763058"/>
            <a:chExt cx="8502651" cy="109537"/>
          </a:xfrm>
        </p:grpSpPr>
        <p:sp>
          <p:nvSpPr>
            <p:cNvPr id="67" name="正方形/長方形 11"/>
            <p:cNvSpPr>
              <a:spLocks noChangeArrowheads="1"/>
            </p:cNvSpPr>
            <p:nvPr/>
          </p:nvSpPr>
          <p:spPr bwMode="auto">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8" name="グループ化 62"/>
            <p:cNvGrpSpPr/>
            <p:nvPr userDrawn="1"/>
          </p:nvGrpSpPr>
          <p:grpSpPr>
            <a:xfrm>
              <a:off x="324643" y="2763058"/>
              <a:ext cx="2178447" cy="109537"/>
              <a:chOff x="312738" y="2747963"/>
              <a:chExt cx="1970087" cy="109537"/>
            </a:xfrm>
          </p:grpSpPr>
          <p:sp>
            <p:nvSpPr>
              <p:cNvPr id="69" name="正方形/長方形 68"/>
              <p:cNvSpPr/>
              <p:nvPr/>
            </p:nvSpPr>
            <p:spPr bwMode="auto">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70" name="正方形/長方形 69"/>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60" name="図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1729" y="550241"/>
            <a:ext cx="2530285" cy="360000"/>
          </a:xfrm>
          <a:prstGeom prst="rect">
            <a:avLst/>
          </a:prstGeom>
        </p:spPr>
      </p:pic>
      <p:pic>
        <p:nvPicPr>
          <p:cNvPr id="5" name="Grafik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82740" y="541656"/>
            <a:ext cx="2133494" cy="611791"/>
          </a:xfrm>
          <a:prstGeom prst="rect">
            <a:avLst/>
          </a:prstGeom>
        </p:spPr>
      </p:pic>
      <p:pic>
        <p:nvPicPr>
          <p:cNvPr id="6" name="Grafik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18713" y="4149725"/>
            <a:ext cx="1297521" cy="768372"/>
          </a:xfrm>
          <a:prstGeom prst="rect">
            <a:avLst/>
          </a:prstGeom>
        </p:spPr>
      </p:pic>
      <p:sp>
        <p:nvSpPr>
          <p:cNvPr id="11" name="タイトル 32"/>
          <p:cNvSpPr>
            <a:spLocks noGrp="1"/>
          </p:cNvSpPr>
          <p:nvPr>
            <p:ph type="title" hasCustomPrompt="1"/>
          </p:nvPr>
        </p:nvSpPr>
        <p:spPr>
          <a:xfrm>
            <a:off x="324643" y="3213100"/>
            <a:ext cx="8504555" cy="456535"/>
          </a:xfrm>
          <a:prstGeom prst="rect">
            <a:avLst/>
          </a:prstGeom>
        </p:spPr>
        <p:txBody>
          <a:bodyPr wrap="square" lIns="0" tIns="0" rIns="90000">
            <a:spAutoFit/>
          </a:bodyPr>
          <a:lstStyle>
            <a:lvl1pPr>
              <a:lnSpc>
                <a:spcPts val="3200"/>
              </a:lnSpc>
              <a:defRPr lang="en-US" altLang="ja-JP" b="1" smtClean="0">
                <a:ea typeface="HGPｺﾞｼｯｸE" pitchFamily="50" charset="-128"/>
                <a:cs typeface="Arial" charset="0"/>
              </a:defRPr>
            </a:lvl1pPr>
          </a:lstStyle>
          <a:p>
            <a:r>
              <a:rPr lang="en-US" altLang="ja-JP" dirty="0">
                <a:latin typeface="+mj-lt"/>
                <a:ea typeface="HGPｺﾞｼｯｸE" pitchFamily="50" charset="-128"/>
                <a:cs typeface="Arial" charset="0"/>
              </a:rPr>
              <a:t>Chapter title</a:t>
            </a:r>
            <a:endParaRPr lang="ja-JP" altLang="en-US" dirty="0"/>
          </a:p>
        </p:txBody>
      </p:sp>
    </p:spTree>
    <p:extLst>
      <p:ext uri="{BB962C8B-B14F-4D97-AF65-F5344CB8AC3E}">
        <p14:creationId xmlns:p14="http://schemas.microsoft.com/office/powerpoint/2010/main" val="178967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bullets">
    <p:spTree>
      <p:nvGrpSpPr>
        <p:cNvPr id="1" name=""/>
        <p:cNvGrpSpPr/>
        <p:nvPr/>
      </p:nvGrpSpPr>
      <p:grpSpPr>
        <a:xfrm>
          <a:off x="0" y="0"/>
          <a:ext cx="0" cy="0"/>
          <a:chOff x="0" y="0"/>
          <a:chExt cx="0" cy="0"/>
        </a:xfrm>
      </p:grpSpPr>
      <p:sp>
        <p:nvSpPr>
          <p:cNvPr id="34" name="スライド番号プレースホルダ 2"/>
          <p:cNvSpPr>
            <a:spLocks noGrp="1"/>
          </p:cNvSpPr>
          <p:nvPr>
            <p:ph type="sldNum" sz="quarter" idx="10"/>
          </p:nvPr>
        </p:nvSpPr>
        <p:spPr>
          <a:xfrm>
            <a:off x="8739737" y="6627832"/>
            <a:ext cx="296759" cy="196850"/>
          </a:xfrm>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a:t>
            </a:fld>
            <a:endParaRPr lang="en-US" altLang="ja-JP" dirty="0"/>
          </a:p>
        </p:txBody>
      </p:sp>
      <p:pic>
        <p:nvPicPr>
          <p:cNvPr id="60" name="図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1729" y="6539272"/>
            <a:ext cx="1771200" cy="252000"/>
          </a:xfrm>
          <a:prstGeom prst="rect">
            <a:avLst/>
          </a:prstGeom>
        </p:spPr>
      </p:pic>
      <p:pic>
        <p:nvPicPr>
          <p:cNvPr id="5" name="Grafik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80312" y="174474"/>
            <a:ext cx="1435922" cy="411758"/>
          </a:xfrm>
          <a:prstGeom prst="rect">
            <a:avLst/>
          </a:prstGeom>
        </p:spPr>
      </p:pic>
      <p:grpSp>
        <p:nvGrpSpPr>
          <p:cNvPr id="12" name="グループ化 59"/>
          <p:cNvGrpSpPr/>
          <p:nvPr userDrawn="1"/>
        </p:nvGrpSpPr>
        <p:grpSpPr>
          <a:xfrm>
            <a:off x="-4" y="762635"/>
            <a:ext cx="9144005" cy="74485"/>
            <a:chOff x="-4" y="739775"/>
            <a:chExt cx="9144005" cy="74485"/>
          </a:xfrm>
        </p:grpSpPr>
        <p:sp>
          <p:nvSpPr>
            <p:cNvPr id="13" name="正方形/長方形 11"/>
            <p:cNvSpPr>
              <a:spLocks noChangeArrowheads="1"/>
            </p:cNvSpPr>
            <p:nvPr/>
          </p:nvSpPr>
          <p:spPr bwMode="auto">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14" name="グループ化 62"/>
            <p:cNvGrpSpPr/>
            <p:nvPr userDrawn="1"/>
          </p:nvGrpSpPr>
          <p:grpSpPr>
            <a:xfrm>
              <a:off x="-4" y="739775"/>
              <a:ext cx="1481336" cy="74485"/>
              <a:chOff x="312738" y="2747963"/>
              <a:chExt cx="1970087" cy="109537"/>
            </a:xfrm>
          </p:grpSpPr>
          <p:sp>
            <p:nvSpPr>
              <p:cNvPr id="15" name="正方形/長方形 62"/>
              <p:cNvSpPr/>
              <p:nvPr/>
            </p:nvSpPr>
            <p:spPr bwMode="auto">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16"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3" name="Grafik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77575" y="6021388"/>
            <a:ext cx="1438659" cy="283465"/>
          </a:xfrm>
          <a:prstGeom prst="rect">
            <a:avLst/>
          </a:prstGeom>
        </p:spPr>
      </p:pic>
      <p:sp>
        <p:nvSpPr>
          <p:cNvPr id="8" name="Text Placeholder 7"/>
          <p:cNvSpPr>
            <a:spLocks noGrp="1"/>
          </p:cNvSpPr>
          <p:nvPr>
            <p:ph type="body" sz="quarter" idx="11"/>
          </p:nvPr>
        </p:nvSpPr>
        <p:spPr>
          <a:xfrm>
            <a:off x="323850" y="1341438"/>
            <a:ext cx="8505825" cy="4535487"/>
          </a:xfrm>
          <a:prstGeom prst="rect">
            <a:avLst/>
          </a:prstGeom>
        </p:spPr>
        <p:txBody>
          <a:bodyPr lIns="0" tIns="0" rIns="36000" bIns="36000"/>
          <a:lstStyle>
            <a:lvl1pPr marL="250825" indent="-250825">
              <a:lnSpc>
                <a:spcPct val="100000"/>
              </a:lnSpc>
              <a:spcBef>
                <a:spcPts val="0"/>
              </a:spcBef>
              <a:spcAft>
                <a:spcPts val="600"/>
              </a:spcAft>
              <a:buClr>
                <a:srgbClr val="2D2D2D"/>
              </a:buClr>
              <a:buFont typeface="Arial" panose="020B0604020202020204" pitchFamily="34" charset="0"/>
              <a:buChar char="•"/>
              <a:defRPr sz="2200" b="0"/>
            </a:lvl1pPr>
            <a:lvl2pPr marL="444500" indent="-176213">
              <a:lnSpc>
                <a:spcPct val="100000"/>
              </a:lnSpc>
              <a:spcBef>
                <a:spcPts val="0"/>
              </a:spcBef>
              <a:spcAft>
                <a:spcPts val="600"/>
              </a:spcAft>
              <a:buClr>
                <a:srgbClr val="737373"/>
              </a:buClr>
              <a:buFont typeface="Arial" panose="020B0604020202020204" pitchFamily="34" charset="0"/>
              <a:buChar char="•"/>
              <a:defRPr sz="1800" b="0"/>
            </a:lvl2pPr>
            <a:lvl3pPr marL="630238" indent="-177800">
              <a:lnSpc>
                <a:spcPct val="100000"/>
              </a:lnSpc>
              <a:spcBef>
                <a:spcPts val="0"/>
              </a:spcBef>
              <a:spcAft>
                <a:spcPts val="400"/>
              </a:spcAft>
              <a:buClr>
                <a:srgbClr val="2D2D2D"/>
              </a:buClr>
              <a:buFont typeface="Arial" panose="020B0604020202020204" pitchFamily="34" charset="0"/>
              <a:buChar char="•"/>
              <a:defRPr sz="1200" b="0"/>
            </a:lvl3pPr>
          </a:lstStyle>
          <a:p>
            <a:pPr lvl="0"/>
            <a:r>
              <a:rPr lang="en-US" dirty="0"/>
              <a:t>Click to edit Master text styles</a:t>
            </a:r>
          </a:p>
          <a:p>
            <a:pPr lvl="1"/>
            <a:r>
              <a:rPr lang="en-US" dirty="0"/>
              <a:t>Second level</a:t>
            </a:r>
          </a:p>
          <a:p>
            <a:pPr lvl="2"/>
            <a:r>
              <a:rPr lang="en-US" dirty="0"/>
              <a:t>Third level</a:t>
            </a:r>
          </a:p>
        </p:txBody>
      </p:sp>
      <p:sp>
        <p:nvSpPr>
          <p:cNvPr id="11" name="Title 10"/>
          <p:cNvSpPr>
            <a:spLocks noGrp="1"/>
          </p:cNvSpPr>
          <p:nvPr>
            <p:ph type="title" hasCustomPrompt="1"/>
          </p:nvPr>
        </p:nvSpPr>
        <p:spPr>
          <a:xfrm>
            <a:off x="308554" y="264572"/>
            <a:ext cx="6711717" cy="464319"/>
          </a:xfrm>
          <a:prstGeom prst="rect">
            <a:avLst/>
          </a:prstGeom>
        </p:spPr>
        <p:txBody>
          <a:bodyPr lIns="0" tIns="0" rIns="36000" bIns="36000"/>
          <a:lstStyle>
            <a:lvl1pPr>
              <a:defRPr b="1"/>
            </a:lvl1pPr>
          </a:lstStyle>
          <a:p>
            <a:r>
              <a:rPr lang="en-US" dirty="0"/>
              <a:t>Content title</a:t>
            </a:r>
            <a:endParaRPr lang="en-GB" dirty="0"/>
          </a:p>
        </p:txBody>
      </p:sp>
    </p:spTree>
    <p:extLst>
      <p:ext uri="{BB962C8B-B14F-4D97-AF65-F5344CB8AC3E}">
        <p14:creationId xmlns:p14="http://schemas.microsoft.com/office/powerpoint/2010/main" val="16405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blank">
    <p:spTree>
      <p:nvGrpSpPr>
        <p:cNvPr id="1" name=""/>
        <p:cNvGrpSpPr/>
        <p:nvPr/>
      </p:nvGrpSpPr>
      <p:grpSpPr>
        <a:xfrm>
          <a:off x="0" y="0"/>
          <a:ext cx="0" cy="0"/>
          <a:chOff x="0" y="0"/>
          <a:chExt cx="0" cy="0"/>
        </a:xfrm>
      </p:grpSpPr>
      <p:sp>
        <p:nvSpPr>
          <p:cNvPr id="34" name="スライド番号プレースホルダ 2"/>
          <p:cNvSpPr>
            <a:spLocks noGrp="1"/>
          </p:cNvSpPr>
          <p:nvPr>
            <p:ph type="sldNum" sz="quarter" idx="10"/>
          </p:nvPr>
        </p:nvSpPr>
        <p:spPr>
          <a:xfrm>
            <a:off x="8739737" y="6627832"/>
            <a:ext cx="296759" cy="196850"/>
          </a:xfrm>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a:t>
            </a:fld>
            <a:endParaRPr lang="en-US" altLang="ja-JP" dirty="0"/>
          </a:p>
        </p:txBody>
      </p:sp>
      <p:pic>
        <p:nvPicPr>
          <p:cNvPr id="60" name="図 5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1729" y="6539272"/>
            <a:ext cx="1771200" cy="252000"/>
          </a:xfrm>
          <a:prstGeom prst="rect">
            <a:avLst/>
          </a:prstGeom>
        </p:spPr>
      </p:pic>
      <p:pic>
        <p:nvPicPr>
          <p:cNvPr id="5" name="Grafik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80312" y="174474"/>
            <a:ext cx="1435922" cy="411758"/>
          </a:xfrm>
          <a:prstGeom prst="rect">
            <a:avLst/>
          </a:prstGeom>
        </p:spPr>
      </p:pic>
      <p:grpSp>
        <p:nvGrpSpPr>
          <p:cNvPr id="12" name="グループ化 59"/>
          <p:cNvGrpSpPr/>
          <p:nvPr userDrawn="1"/>
        </p:nvGrpSpPr>
        <p:grpSpPr>
          <a:xfrm>
            <a:off x="-4" y="762635"/>
            <a:ext cx="9144005" cy="74485"/>
            <a:chOff x="-4" y="739775"/>
            <a:chExt cx="9144005" cy="74485"/>
          </a:xfrm>
        </p:grpSpPr>
        <p:sp>
          <p:nvSpPr>
            <p:cNvPr id="13" name="正方形/長方形 11"/>
            <p:cNvSpPr>
              <a:spLocks noChangeArrowheads="1"/>
            </p:cNvSpPr>
            <p:nvPr/>
          </p:nvSpPr>
          <p:spPr bwMode="auto">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14" name="グループ化 62"/>
            <p:cNvGrpSpPr/>
            <p:nvPr userDrawn="1"/>
          </p:nvGrpSpPr>
          <p:grpSpPr>
            <a:xfrm>
              <a:off x="-4" y="739775"/>
              <a:ext cx="1481336" cy="74485"/>
              <a:chOff x="312738" y="2747963"/>
              <a:chExt cx="1970087" cy="109537"/>
            </a:xfrm>
          </p:grpSpPr>
          <p:sp>
            <p:nvSpPr>
              <p:cNvPr id="15" name="正方形/長方形 62"/>
              <p:cNvSpPr/>
              <p:nvPr/>
            </p:nvSpPr>
            <p:spPr bwMode="auto">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16"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3" name="Grafik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77575" y="6021388"/>
            <a:ext cx="1438659" cy="283465"/>
          </a:xfrm>
          <a:prstGeom prst="rect">
            <a:avLst/>
          </a:prstGeom>
        </p:spPr>
      </p:pic>
      <p:sp>
        <p:nvSpPr>
          <p:cNvPr id="18" name="Title 10"/>
          <p:cNvSpPr>
            <a:spLocks noGrp="1"/>
          </p:cNvSpPr>
          <p:nvPr>
            <p:ph type="title" hasCustomPrompt="1"/>
          </p:nvPr>
        </p:nvSpPr>
        <p:spPr>
          <a:xfrm>
            <a:off x="308554" y="264572"/>
            <a:ext cx="6711717" cy="464319"/>
          </a:xfrm>
          <a:prstGeom prst="rect">
            <a:avLst/>
          </a:prstGeom>
        </p:spPr>
        <p:txBody>
          <a:bodyPr lIns="0" tIns="0" rIns="36000" bIns="36000"/>
          <a:lstStyle>
            <a:lvl1pPr>
              <a:defRPr b="1"/>
            </a:lvl1pPr>
          </a:lstStyle>
          <a:p>
            <a:r>
              <a:rPr lang="en-US" dirty="0"/>
              <a:t>Content title</a:t>
            </a:r>
            <a:endParaRPr lang="en-GB" dirty="0"/>
          </a:p>
        </p:txBody>
      </p:sp>
    </p:spTree>
    <p:extLst>
      <p:ext uri="{BB962C8B-B14F-4D97-AF65-F5344CB8AC3E}">
        <p14:creationId xmlns:p14="http://schemas.microsoft.com/office/powerpoint/2010/main" val="34945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4" name="スライド番号プレースホルダ 2"/>
          <p:cNvSpPr>
            <a:spLocks noGrp="1"/>
          </p:cNvSpPr>
          <p:nvPr>
            <p:ph type="sldNum" sz="quarter" idx="10"/>
          </p:nvPr>
        </p:nvSpPr>
        <p:spPr>
          <a:xfrm>
            <a:off x="8739737" y="6627832"/>
            <a:ext cx="296759" cy="196850"/>
          </a:xfrm>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a:t>
            </a:fld>
            <a:endParaRPr lang="en-US" altLang="ja-JP" dirty="0"/>
          </a:p>
        </p:txBody>
      </p:sp>
    </p:spTree>
    <p:extLst>
      <p:ext uri="{BB962C8B-B14F-4D97-AF65-F5344CB8AC3E}">
        <p14:creationId xmlns:p14="http://schemas.microsoft.com/office/powerpoint/2010/main" val="248377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ext Box 13"/>
          <p:cNvSpPr txBox="1">
            <a:spLocks noChangeArrowheads="1"/>
          </p:cNvSpPr>
          <p:nvPr/>
        </p:nvSpPr>
        <p:spPr bwMode="gray">
          <a:xfrm>
            <a:off x="4814119" y="6580488"/>
            <a:ext cx="4078361" cy="230832"/>
          </a:xfrm>
          <a:prstGeom prst="rect">
            <a:avLst/>
          </a:prstGeom>
          <a:noFill/>
          <a:ln w="25400">
            <a:noFill/>
            <a:miter lim="800000"/>
            <a:headEnd/>
            <a:tailEnd/>
          </a:ln>
        </p:spPr>
        <p:txBody>
          <a:bodyPr wrap="none">
            <a:spAutoFit/>
          </a:bodyPr>
          <a:lstStyle/>
          <a:p>
            <a:pPr algn="r">
              <a:spcBef>
                <a:spcPct val="50000"/>
              </a:spcBef>
            </a:pPr>
            <a:r>
              <a:rPr kumimoji="0" lang="en-US" altLang="ja-JP" sz="900" dirty="0">
                <a:solidFill>
                  <a:schemeClr val="tx1"/>
                </a:solidFill>
                <a:latin typeface="Arial" charset="0"/>
                <a:ea typeface="ＭＳ Ｐゴシック" pitchFamily="50" charset="-128"/>
              </a:rPr>
              <a:t>Copyright © 2020 Hitachi High-Tech</a:t>
            </a:r>
            <a:r>
              <a:rPr kumimoji="0" lang="en-US" altLang="ja-JP" sz="900" baseline="0" dirty="0">
                <a:solidFill>
                  <a:schemeClr val="tx1"/>
                </a:solidFill>
                <a:latin typeface="Arial" charset="0"/>
                <a:ea typeface="ＭＳ Ｐゴシック" pitchFamily="50" charset="-128"/>
              </a:rPr>
              <a:t> Analytical Science</a:t>
            </a:r>
            <a:r>
              <a:rPr kumimoji="0" lang="en-US" altLang="ja-JP" sz="900" dirty="0">
                <a:solidFill>
                  <a:schemeClr val="tx1"/>
                </a:solidFill>
                <a:latin typeface="Arial" charset="0"/>
                <a:ea typeface="ＭＳ Ｐゴシック" pitchFamily="50" charset="-128"/>
              </a:rPr>
              <a:t> All Rights Reserved.</a:t>
            </a:r>
          </a:p>
        </p:txBody>
      </p:sp>
    </p:spTree>
  </p:cSld>
  <p:clrMap bg1="lt1" tx1="dk1" bg2="lt2" tx2="dk2" accent1="accent1" accent2="accent2" accent3="accent3" accent4="accent4" accent5="accent5" accent6="accent6" hlink="hlink" folHlink="folHlink"/>
  <p:sldLayoutIdLst>
    <p:sldLayoutId id="2147483929" r:id="rId1"/>
    <p:sldLayoutId id="2147483938" r:id="rId2"/>
    <p:sldLayoutId id="2147483939" r:id="rId3"/>
    <p:sldLayoutId id="2147483943" r:id="rId4"/>
    <p:sldLayoutId id="2147483940" r:id="rId5"/>
    <p:sldLayoutId id="2147483942" r:id="rId6"/>
    <p:sldLayoutId id="214748394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ct val="90000"/>
        </a:lnSpc>
        <a:spcBef>
          <a:spcPct val="0"/>
        </a:spcBef>
        <a:spcAft>
          <a:spcPct val="0"/>
        </a:spcAft>
        <a:defRPr kumimoji="1" sz="2600">
          <a:solidFill>
            <a:schemeClr val="tx1"/>
          </a:solidFill>
          <a:latin typeface="+mj-lt"/>
          <a:ea typeface="+mj-ea"/>
          <a:cs typeface="+mj-cs"/>
        </a:defRPr>
      </a:lvl1pPr>
      <a:lvl2pPr algn="l" rtl="0" eaLnBrk="1" fontAlgn="base" hangingPunct="1">
        <a:lnSpc>
          <a:spcPct val="90000"/>
        </a:lnSpc>
        <a:spcBef>
          <a:spcPct val="0"/>
        </a:spcBef>
        <a:spcAft>
          <a:spcPct val="0"/>
        </a:spcAft>
        <a:defRPr kumimoji="1" sz="2600">
          <a:solidFill>
            <a:schemeClr val="tx1"/>
          </a:solidFill>
          <a:latin typeface="HGPｺﾞｼｯｸE" pitchFamily="50" charset="-128"/>
          <a:ea typeface="HGPｺﾞｼｯｸE" pitchFamily="50" charset="-128"/>
        </a:defRPr>
      </a:lvl2pPr>
      <a:lvl3pPr algn="l" rtl="0" eaLnBrk="1" fontAlgn="base" hangingPunct="1">
        <a:lnSpc>
          <a:spcPct val="90000"/>
        </a:lnSpc>
        <a:spcBef>
          <a:spcPct val="0"/>
        </a:spcBef>
        <a:spcAft>
          <a:spcPct val="0"/>
        </a:spcAft>
        <a:defRPr kumimoji="1" sz="2600">
          <a:solidFill>
            <a:schemeClr val="tx1"/>
          </a:solidFill>
          <a:latin typeface="HGPｺﾞｼｯｸE" pitchFamily="50" charset="-128"/>
          <a:ea typeface="HGPｺﾞｼｯｸE" pitchFamily="50" charset="-128"/>
        </a:defRPr>
      </a:lvl3pPr>
      <a:lvl4pPr algn="l" rtl="0" eaLnBrk="1" fontAlgn="base" hangingPunct="1">
        <a:lnSpc>
          <a:spcPct val="90000"/>
        </a:lnSpc>
        <a:spcBef>
          <a:spcPct val="0"/>
        </a:spcBef>
        <a:spcAft>
          <a:spcPct val="0"/>
        </a:spcAft>
        <a:defRPr kumimoji="1" sz="2600">
          <a:solidFill>
            <a:schemeClr val="tx1"/>
          </a:solidFill>
          <a:latin typeface="HGPｺﾞｼｯｸE" pitchFamily="50" charset="-128"/>
          <a:ea typeface="HGPｺﾞｼｯｸE" pitchFamily="50" charset="-128"/>
        </a:defRPr>
      </a:lvl4pPr>
      <a:lvl5pPr algn="l" rtl="0" eaLnBrk="1" fontAlgn="base" hangingPunct="1">
        <a:lnSpc>
          <a:spcPct val="90000"/>
        </a:lnSpc>
        <a:spcBef>
          <a:spcPct val="0"/>
        </a:spcBef>
        <a:spcAft>
          <a:spcPct val="0"/>
        </a:spcAft>
        <a:defRPr kumimoji="1" sz="2600">
          <a:solidFill>
            <a:schemeClr val="tx1"/>
          </a:solidFill>
          <a:latin typeface="HGPｺﾞｼｯｸE" pitchFamily="50" charset="-128"/>
          <a:ea typeface="HGPｺﾞｼｯｸE" pitchFamily="50" charset="-128"/>
        </a:defRPr>
      </a:lvl5pPr>
      <a:lvl6pPr marL="4572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eaLnBrk="1" fontAlgn="base" hangingPunct="1">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Arial" pitchFamily="34" charset="0"/>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Arial" pitchFamily="34" charset="0"/>
          <a:ea typeface="+mn-ea"/>
        </a:defRPr>
      </a:lvl2pPr>
      <a:lvl3pPr marL="1143000" indent="-228600" algn="l" rtl="0" eaLnBrk="1" fontAlgn="base" hangingPunct="1">
        <a:spcBef>
          <a:spcPct val="20000"/>
        </a:spcBef>
        <a:spcAft>
          <a:spcPct val="0"/>
        </a:spcAft>
        <a:buChar char="•"/>
        <a:defRPr kumimoji="1" sz="240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kumimoji="1"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kumimoji="1"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554754" y="3213100"/>
            <a:ext cx="6261480" cy="891098"/>
          </a:xfrm>
        </p:spPr>
        <p:txBody>
          <a:bodyPr/>
          <a:lstStyle/>
          <a:p>
            <a:pPr>
              <a:spcBef>
                <a:spcPts val="0"/>
              </a:spcBef>
              <a:spcAft>
                <a:spcPts val="1200"/>
              </a:spcAft>
            </a:pPr>
            <a:r>
              <a:rPr lang="en-GB" altLang="ja-JP" dirty="0"/>
              <a:t>How To…</a:t>
            </a:r>
            <a:br>
              <a:rPr lang="en-GB" altLang="ja-JP" dirty="0"/>
            </a:br>
            <a:r>
              <a:rPr lang="en-GB" altLang="ja-JP" dirty="0"/>
              <a:t>Export a spectrum on the LAB-X5000</a:t>
            </a:r>
            <a:endParaRPr lang="en-GB" dirty="0"/>
          </a:p>
        </p:txBody>
      </p:sp>
    </p:spTree>
    <p:extLst>
      <p:ext uri="{BB962C8B-B14F-4D97-AF65-F5344CB8AC3E}">
        <p14:creationId xmlns:p14="http://schemas.microsoft.com/office/powerpoint/2010/main" val="3013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554754" y="3213100"/>
            <a:ext cx="6261480" cy="490988"/>
          </a:xfrm>
        </p:spPr>
        <p:txBody>
          <a:bodyPr/>
          <a:lstStyle/>
          <a:p>
            <a:r>
              <a:rPr lang="en-GB" dirty="0"/>
              <a:t>Exporting spectra in Results</a:t>
            </a:r>
          </a:p>
        </p:txBody>
      </p:sp>
    </p:spTree>
    <p:extLst>
      <p:ext uri="{BB962C8B-B14F-4D97-AF65-F5344CB8AC3E}">
        <p14:creationId xmlns:p14="http://schemas.microsoft.com/office/powerpoint/2010/main" val="36730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10</a:t>
            </a:fld>
            <a:endParaRPr lang="en-GB" altLang="ja-JP" dirty="0"/>
          </a:p>
        </p:txBody>
      </p:sp>
      <p:sp>
        <p:nvSpPr>
          <p:cNvPr id="3" name="Text Placeholder 2"/>
          <p:cNvSpPr>
            <a:spLocks noGrp="1"/>
          </p:cNvSpPr>
          <p:nvPr>
            <p:ph type="body" sz="quarter" idx="11"/>
          </p:nvPr>
        </p:nvSpPr>
        <p:spPr>
          <a:xfrm>
            <a:off x="323849" y="1124744"/>
            <a:ext cx="4680199" cy="4535487"/>
          </a:xfrm>
        </p:spPr>
        <p:txBody>
          <a:bodyPr/>
          <a:lstStyle/>
          <a:p>
            <a:pPr>
              <a:lnSpc>
                <a:spcPts val="2400"/>
              </a:lnSpc>
              <a:spcBef>
                <a:spcPts val="1200"/>
              </a:spcBef>
            </a:pPr>
            <a:r>
              <a:rPr lang="en-GB" sz="2000" dirty="0"/>
              <a:t>Instructions: </a:t>
            </a:r>
          </a:p>
          <a:p>
            <a:pPr lvl="1">
              <a:lnSpc>
                <a:spcPts val="1800"/>
              </a:lnSpc>
            </a:pPr>
            <a:r>
              <a:rPr lang="en-GB" sz="1600" dirty="0"/>
              <a:t>Go to Results.</a:t>
            </a:r>
          </a:p>
          <a:p>
            <a:pPr lvl="1">
              <a:lnSpc>
                <a:spcPts val="1800"/>
              </a:lnSpc>
            </a:pPr>
            <a:r>
              <a:rPr lang="en-GB" sz="1600" dirty="0"/>
              <a:t>Select the samples you want spectra for.</a:t>
            </a:r>
          </a:p>
          <a:p>
            <a:pPr lvl="1">
              <a:lnSpc>
                <a:spcPts val="1800"/>
              </a:lnSpc>
            </a:pPr>
            <a:r>
              <a:rPr lang="en-GB" sz="1600" dirty="0"/>
              <a:t>Insert your USB memory stick in the LAB-X USB port.</a:t>
            </a:r>
          </a:p>
          <a:p>
            <a:pPr lvl="1">
              <a:lnSpc>
                <a:spcPts val="1800"/>
              </a:lnSpc>
            </a:pPr>
            <a:r>
              <a:rPr lang="en-GB" sz="1600" dirty="0"/>
              <a:t>Press the       button on the LAB-X screen. This will export the CSV results file for the selected samples, as well as a folder containing their individual Jason files. </a:t>
            </a:r>
            <a:endParaRPr lang="en-GB" sz="1600" dirty="0">
              <a:solidFill>
                <a:srgbClr val="FF0000"/>
              </a:solidFill>
            </a:endParaRP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Exporting spectra in Results</a:t>
            </a:r>
          </a:p>
        </p:txBody>
      </p:sp>
      <p:pic>
        <p:nvPicPr>
          <p:cNvPr id="6" name="Picture 5">
            <a:extLst>
              <a:ext uri="{FF2B5EF4-FFF2-40B4-BE49-F238E27FC236}">
                <a16:creationId xmlns:a16="http://schemas.microsoft.com/office/drawing/2014/main" id="{AF528203-6C59-4F51-A99F-8C4D7816284A}"/>
              </a:ext>
            </a:extLst>
          </p:cNvPr>
          <p:cNvPicPr>
            <a:picLocks noChangeAspect="1"/>
          </p:cNvPicPr>
          <p:nvPr/>
        </p:nvPicPr>
        <p:blipFill>
          <a:blip r:embed="rId3"/>
          <a:stretch>
            <a:fillRect/>
          </a:stretch>
        </p:blipFill>
        <p:spPr>
          <a:xfrm>
            <a:off x="1680644" y="2596553"/>
            <a:ext cx="275142" cy="256383"/>
          </a:xfrm>
          <a:prstGeom prst="rect">
            <a:avLst/>
          </a:prstGeom>
        </p:spPr>
      </p:pic>
      <p:pic>
        <p:nvPicPr>
          <p:cNvPr id="5" name="Picture 4">
            <a:extLst>
              <a:ext uri="{FF2B5EF4-FFF2-40B4-BE49-F238E27FC236}">
                <a16:creationId xmlns:a16="http://schemas.microsoft.com/office/drawing/2014/main" id="{BC242FE4-67F8-4610-AAE8-80D779325F6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30445" y="1484784"/>
            <a:ext cx="3753709" cy="2244727"/>
          </a:xfrm>
          <a:prstGeom prst="rect">
            <a:avLst/>
          </a:prstGeom>
          <a:ln>
            <a:solidFill>
              <a:schemeClr val="tx1"/>
            </a:solidFill>
          </a:ln>
        </p:spPr>
      </p:pic>
      <p:pic>
        <p:nvPicPr>
          <p:cNvPr id="7" name="Picture 6">
            <a:extLst>
              <a:ext uri="{FF2B5EF4-FFF2-40B4-BE49-F238E27FC236}">
                <a16:creationId xmlns:a16="http://schemas.microsoft.com/office/drawing/2014/main" id="{5B53105F-609E-458C-8458-D74AF998042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48066" y="3947457"/>
            <a:ext cx="7336088" cy="2050832"/>
          </a:xfrm>
          <a:prstGeom prst="rect">
            <a:avLst/>
          </a:prstGeom>
          <a:ln>
            <a:solidFill>
              <a:schemeClr val="tx1"/>
            </a:solidFill>
          </a:ln>
        </p:spPr>
      </p:pic>
    </p:spTree>
    <p:extLst>
      <p:ext uri="{BB962C8B-B14F-4D97-AF65-F5344CB8AC3E}">
        <p14:creationId xmlns:p14="http://schemas.microsoft.com/office/powerpoint/2010/main" val="337687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11</a:t>
            </a:fld>
            <a:endParaRPr lang="en-GB" altLang="ja-JP" dirty="0"/>
          </a:p>
        </p:txBody>
      </p:sp>
      <p:sp>
        <p:nvSpPr>
          <p:cNvPr id="3" name="Text Placeholder 2"/>
          <p:cNvSpPr>
            <a:spLocks noGrp="1"/>
          </p:cNvSpPr>
          <p:nvPr>
            <p:ph type="body" sz="quarter" idx="11"/>
          </p:nvPr>
        </p:nvSpPr>
        <p:spPr>
          <a:xfrm>
            <a:off x="323849" y="1124744"/>
            <a:ext cx="4536183" cy="4535487"/>
          </a:xfrm>
        </p:spPr>
        <p:txBody>
          <a:bodyPr/>
          <a:lstStyle/>
          <a:p>
            <a:pPr lvl="1">
              <a:lnSpc>
                <a:spcPts val="1800"/>
              </a:lnSpc>
            </a:pPr>
            <a:r>
              <a:rPr lang="en-GB" sz="1600" dirty="0"/>
              <a:t>Save the Jason files on your computer.</a:t>
            </a:r>
          </a:p>
          <a:p>
            <a:pPr lvl="1">
              <a:lnSpc>
                <a:spcPts val="1800"/>
              </a:lnSpc>
            </a:pPr>
            <a:r>
              <a:rPr lang="en-GB" sz="1600" dirty="0"/>
              <a:t>Double click on a file. It should open in Notepad by default (if not, open Notepad, then open the file from there).</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Using Jason files in Excel</a:t>
            </a:r>
          </a:p>
        </p:txBody>
      </p:sp>
      <p:pic>
        <p:nvPicPr>
          <p:cNvPr id="5" name="Picture 4">
            <a:extLst>
              <a:ext uri="{FF2B5EF4-FFF2-40B4-BE49-F238E27FC236}">
                <a16:creationId xmlns:a16="http://schemas.microsoft.com/office/drawing/2014/main" id="{E7B3E44D-4F17-4734-B98F-3D9ADF11B91D}"/>
              </a:ext>
            </a:extLst>
          </p:cNvPr>
          <p:cNvPicPr>
            <a:picLocks noChangeAspect="1"/>
          </p:cNvPicPr>
          <p:nvPr/>
        </p:nvPicPr>
        <p:blipFill>
          <a:blip r:embed="rId3"/>
          <a:stretch>
            <a:fillRect/>
          </a:stretch>
        </p:blipFill>
        <p:spPr>
          <a:xfrm>
            <a:off x="5071258" y="980728"/>
            <a:ext cx="3668479" cy="5000486"/>
          </a:xfrm>
          <a:prstGeom prst="rect">
            <a:avLst/>
          </a:prstGeom>
          <a:ln>
            <a:solidFill>
              <a:schemeClr val="tx1"/>
            </a:solidFill>
          </a:ln>
        </p:spPr>
      </p:pic>
    </p:spTree>
    <p:extLst>
      <p:ext uri="{BB962C8B-B14F-4D97-AF65-F5344CB8AC3E}">
        <p14:creationId xmlns:p14="http://schemas.microsoft.com/office/powerpoint/2010/main" val="919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12</a:t>
            </a:fld>
            <a:endParaRPr lang="en-GB" altLang="ja-JP" dirty="0"/>
          </a:p>
        </p:txBody>
      </p:sp>
      <p:sp>
        <p:nvSpPr>
          <p:cNvPr id="3" name="Text Placeholder 2"/>
          <p:cNvSpPr>
            <a:spLocks noGrp="1"/>
          </p:cNvSpPr>
          <p:nvPr>
            <p:ph type="body" sz="quarter" idx="11"/>
          </p:nvPr>
        </p:nvSpPr>
        <p:spPr>
          <a:xfrm>
            <a:off x="323849" y="1124744"/>
            <a:ext cx="8415888" cy="4535487"/>
          </a:xfrm>
        </p:spPr>
        <p:txBody>
          <a:bodyPr/>
          <a:lstStyle/>
          <a:p>
            <a:pPr lvl="1">
              <a:lnSpc>
                <a:spcPts val="1800"/>
              </a:lnSpc>
            </a:pPr>
            <a:r>
              <a:rPr lang="en-GB" sz="1600" dirty="0"/>
              <a:t>Copy all spectrum data points in the Jason file, and paste them into the “Spectrum 1” column in the “LAB-X5000 spectrum conversion” spreadsheet, as per the “Example spectrum” column.</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Converting Jason files in Excel</a:t>
            </a:r>
          </a:p>
        </p:txBody>
      </p:sp>
      <p:sp>
        <p:nvSpPr>
          <p:cNvPr id="5" name="TextBox 4">
            <a:extLst>
              <a:ext uri="{FF2B5EF4-FFF2-40B4-BE49-F238E27FC236}">
                <a16:creationId xmlns:a16="http://schemas.microsoft.com/office/drawing/2014/main" id="{2647FC42-8CF1-4808-B6C4-FDD8071A17FC}"/>
              </a:ext>
            </a:extLst>
          </p:cNvPr>
          <p:cNvSpPr txBox="1"/>
          <p:nvPr/>
        </p:nvSpPr>
        <p:spPr>
          <a:xfrm>
            <a:off x="1835696" y="5085184"/>
            <a:ext cx="4320480" cy="1080120"/>
          </a:xfrm>
          <a:prstGeom prst="rect">
            <a:avLst/>
          </a:prstGeom>
          <a:noFill/>
        </p:spPr>
        <p:txBody>
          <a:bodyPr wrap="square" rtlCol="0">
            <a:spAutoFit/>
          </a:bodyPr>
          <a:lstStyle/>
          <a:p>
            <a:endParaRPr kumimoji="1" lang="en-GB" sz="2200" dirty="0">
              <a:solidFill>
                <a:schemeClr val="tx1"/>
              </a:solidFill>
              <a:latin typeface="+mn-lt"/>
              <a:ea typeface="+mn-ea"/>
            </a:endParaRPr>
          </a:p>
        </p:txBody>
      </p:sp>
      <p:pic>
        <p:nvPicPr>
          <p:cNvPr id="8" name="Picture 7">
            <a:extLst>
              <a:ext uri="{FF2B5EF4-FFF2-40B4-BE49-F238E27FC236}">
                <a16:creationId xmlns:a16="http://schemas.microsoft.com/office/drawing/2014/main" id="{B0349EA7-B619-4FAD-B384-37556FC2B5D1}"/>
              </a:ext>
            </a:extLst>
          </p:cNvPr>
          <p:cNvPicPr>
            <a:picLocks noChangeAspect="1"/>
          </p:cNvPicPr>
          <p:nvPr/>
        </p:nvPicPr>
        <p:blipFill>
          <a:blip r:embed="rId3"/>
          <a:stretch>
            <a:fillRect/>
          </a:stretch>
        </p:blipFill>
        <p:spPr>
          <a:xfrm>
            <a:off x="4768053" y="2087472"/>
            <a:ext cx="3997743" cy="4221848"/>
          </a:xfrm>
          <a:prstGeom prst="rect">
            <a:avLst/>
          </a:prstGeom>
          <a:ln>
            <a:solidFill>
              <a:schemeClr val="tx1"/>
            </a:solidFill>
          </a:ln>
        </p:spPr>
      </p:pic>
      <p:grpSp>
        <p:nvGrpSpPr>
          <p:cNvPr id="12" name="Group 11">
            <a:extLst>
              <a:ext uri="{FF2B5EF4-FFF2-40B4-BE49-F238E27FC236}">
                <a16:creationId xmlns:a16="http://schemas.microsoft.com/office/drawing/2014/main" id="{991A8BEA-8138-4A9F-AFF4-5B627ACAC32C}"/>
              </a:ext>
            </a:extLst>
          </p:cNvPr>
          <p:cNvGrpSpPr/>
          <p:nvPr/>
        </p:nvGrpSpPr>
        <p:grpSpPr>
          <a:xfrm>
            <a:off x="755576" y="1857227"/>
            <a:ext cx="3226332" cy="4668117"/>
            <a:chOff x="755576" y="1785219"/>
            <a:chExt cx="3226332" cy="4668117"/>
          </a:xfrm>
        </p:grpSpPr>
        <p:pic>
          <p:nvPicPr>
            <p:cNvPr id="6" name="Picture 5">
              <a:extLst>
                <a:ext uri="{FF2B5EF4-FFF2-40B4-BE49-F238E27FC236}">
                  <a16:creationId xmlns:a16="http://schemas.microsoft.com/office/drawing/2014/main" id="{8A5EAFD0-F0FD-4EF4-9A57-03BE5BFEA596}"/>
                </a:ext>
              </a:extLst>
            </p:cNvPr>
            <p:cNvPicPr>
              <a:picLocks noChangeAspect="1"/>
            </p:cNvPicPr>
            <p:nvPr/>
          </p:nvPicPr>
          <p:blipFill>
            <a:blip r:embed="rId4"/>
            <a:stretch>
              <a:fillRect/>
            </a:stretch>
          </p:blipFill>
          <p:spPr>
            <a:xfrm>
              <a:off x="755576" y="1785219"/>
              <a:ext cx="3226332" cy="4397798"/>
            </a:xfrm>
            <a:prstGeom prst="rect">
              <a:avLst/>
            </a:prstGeom>
            <a:ln>
              <a:solidFill>
                <a:schemeClr val="tx1"/>
              </a:solidFill>
            </a:ln>
          </p:spPr>
        </p:pic>
        <p:sp>
          <p:nvSpPr>
            <p:cNvPr id="7" name="Oval 6">
              <a:extLst>
                <a:ext uri="{FF2B5EF4-FFF2-40B4-BE49-F238E27FC236}">
                  <a16:creationId xmlns:a16="http://schemas.microsoft.com/office/drawing/2014/main" id="{28D6CDBB-05BF-4CB5-A5DB-0ECC4178E198}"/>
                </a:ext>
              </a:extLst>
            </p:cNvPr>
            <p:cNvSpPr/>
            <p:nvPr/>
          </p:nvSpPr>
          <p:spPr bwMode="auto">
            <a:xfrm>
              <a:off x="1403648" y="3284984"/>
              <a:ext cx="432048" cy="3168352"/>
            </a:xfrm>
            <a:prstGeom prst="ellipse">
              <a:avLst/>
            </a:prstGeom>
            <a:noFill/>
            <a:ln w="19050">
              <a:solidFill>
                <a:srgbClr val="FF0000"/>
              </a:solidFill>
              <a:miter lim="800000"/>
              <a:headEnd/>
              <a:tailEnd/>
            </a:ln>
            <a:effectLst/>
          </p:spPr>
          <p:txBody>
            <a:bodyPr wrap="none" rtlCol="0" anchor="ctr" anchorCtr="0">
              <a:noAutofit/>
            </a:bodyPr>
            <a:lstStyle/>
            <a:p>
              <a:pPr algn="ctr"/>
              <a:endParaRPr kumimoji="1" lang="en-GB" sz="1800">
                <a:solidFill>
                  <a:schemeClr val="tx1"/>
                </a:solidFill>
                <a:latin typeface="+mn-lt"/>
                <a:ea typeface="+mn-ea"/>
              </a:endParaRPr>
            </a:p>
          </p:txBody>
        </p:sp>
      </p:grpSp>
      <p:cxnSp>
        <p:nvCxnSpPr>
          <p:cNvPr id="9" name="Straight Arrow Connector 8">
            <a:extLst>
              <a:ext uri="{FF2B5EF4-FFF2-40B4-BE49-F238E27FC236}">
                <a16:creationId xmlns:a16="http://schemas.microsoft.com/office/drawing/2014/main" id="{28B0394B-CBF5-46E7-A743-8F79A8E820B7}"/>
              </a:ext>
            </a:extLst>
          </p:cNvPr>
          <p:cNvCxnSpPr>
            <a:cxnSpLocks/>
          </p:cNvCxnSpPr>
          <p:nvPr/>
        </p:nvCxnSpPr>
        <p:spPr bwMode="auto">
          <a:xfrm flipV="1">
            <a:off x="1979712" y="2996952"/>
            <a:ext cx="5400600" cy="1224136"/>
          </a:xfrm>
          <a:prstGeom prst="straightConnector1">
            <a:avLst/>
          </a:prstGeom>
          <a:no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55862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739737" y="5953136"/>
            <a:ext cx="296759" cy="196850"/>
          </a:xfrm>
        </p:spPr>
        <p:txBody>
          <a:bodyPr/>
          <a:lstStyle/>
          <a:p>
            <a:pPr>
              <a:defRPr/>
            </a:pPr>
            <a:fld id="{A41D69DF-702F-4074-8427-504620DF9C65}" type="slidenum">
              <a:rPr lang="en-GB" altLang="ja-JP" smtClean="0"/>
              <a:pPr>
                <a:defRPr/>
              </a:pPr>
              <a:t>13</a:t>
            </a:fld>
            <a:endParaRPr lang="en-GB" altLang="ja-JP" dirty="0"/>
          </a:p>
        </p:txBody>
      </p:sp>
      <p:sp>
        <p:nvSpPr>
          <p:cNvPr id="3" name="Text Placeholder 2"/>
          <p:cNvSpPr>
            <a:spLocks noGrp="1"/>
          </p:cNvSpPr>
          <p:nvPr>
            <p:ph type="body" sz="quarter" idx="11"/>
          </p:nvPr>
        </p:nvSpPr>
        <p:spPr>
          <a:xfrm>
            <a:off x="323849" y="1124744"/>
            <a:ext cx="8415888" cy="4535487"/>
          </a:xfrm>
        </p:spPr>
        <p:txBody>
          <a:bodyPr/>
          <a:lstStyle/>
          <a:p>
            <a:pPr lvl="1">
              <a:lnSpc>
                <a:spcPts val="1800"/>
              </a:lnSpc>
            </a:pPr>
            <a:r>
              <a:rPr lang="en-GB" sz="1600" dirty="0"/>
              <a:t>Find the offset and energy/channel information in the Jason file, and enter these values in the spreadsheet (yellow and blue cells).</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Converting Jason files in Excel</a:t>
            </a:r>
          </a:p>
        </p:txBody>
      </p:sp>
      <p:pic>
        <p:nvPicPr>
          <p:cNvPr id="7" name="Picture 6">
            <a:extLst>
              <a:ext uri="{FF2B5EF4-FFF2-40B4-BE49-F238E27FC236}">
                <a16:creationId xmlns:a16="http://schemas.microsoft.com/office/drawing/2014/main" id="{53A64315-CAB2-4094-BD72-EF252CE69849}"/>
              </a:ext>
            </a:extLst>
          </p:cNvPr>
          <p:cNvPicPr>
            <a:picLocks noChangeAspect="1"/>
          </p:cNvPicPr>
          <p:nvPr/>
        </p:nvPicPr>
        <p:blipFill>
          <a:blip r:embed="rId3"/>
          <a:stretch>
            <a:fillRect/>
          </a:stretch>
        </p:blipFill>
        <p:spPr>
          <a:xfrm>
            <a:off x="0" y="2189940"/>
            <a:ext cx="6088941" cy="996412"/>
          </a:xfrm>
          <a:prstGeom prst="rect">
            <a:avLst/>
          </a:prstGeom>
        </p:spPr>
      </p:pic>
      <p:pic>
        <p:nvPicPr>
          <p:cNvPr id="6" name="Picture 5">
            <a:extLst>
              <a:ext uri="{FF2B5EF4-FFF2-40B4-BE49-F238E27FC236}">
                <a16:creationId xmlns:a16="http://schemas.microsoft.com/office/drawing/2014/main" id="{85637EE0-0FC7-450D-85D3-C958F60DF743}"/>
              </a:ext>
            </a:extLst>
          </p:cNvPr>
          <p:cNvPicPr>
            <a:picLocks noChangeAspect="1"/>
          </p:cNvPicPr>
          <p:nvPr/>
        </p:nvPicPr>
        <p:blipFill>
          <a:blip r:embed="rId4"/>
          <a:stretch>
            <a:fillRect/>
          </a:stretch>
        </p:blipFill>
        <p:spPr>
          <a:xfrm>
            <a:off x="4499992" y="1628800"/>
            <a:ext cx="4105744" cy="4350753"/>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9AD04185-684D-4CAE-B3D1-8FED9DC9D21A}"/>
              </a:ext>
            </a:extLst>
          </p:cNvPr>
          <p:cNvCxnSpPr>
            <a:cxnSpLocks/>
          </p:cNvCxnSpPr>
          <p:nvPr/>
        </p:nvCxnSpPr>
        <p:spPr bwMode="auto">
          <a:xfrm flipV="1">
            <a:off x="2411760" y="1896059"/>
            <a:ext cx="3024336" cy="714230"/>
          </a:xfrm>
          <a:prstGeom prst="straightConnector1">
            <a:avLst/>
          </a:prstGeom>
          <a:noFill/>
          <a:ln w="19050" cap="flat" cmpd="sng" algn="ctr">
            <a:solidFill>
              <a:srgbClr val="FFFF0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2B4E565F-3BF0-4948-94A0-AC65EDF2433E}"/>
              </a:ext>
            </a:extLst>
          </p:cNvPr>
          <p:cNvCxnSpPr>
            <a:cxnSpLocks/>
          </p:cNvCxnSpPr>
          <p:nvPr/>
        </p:nvCxnSpPr>
        <p:spPr bwMode="auto">
          <a:xfrm flipV="1">
            <a:off x="4224990" y="2045924"/>
            <a:ext cx="1211106" cy="720080"/>
          </a:xfrm>
          <a:prstGeom prst="straightConnector1">
            <a:avLst/>
          </a:prstGeom>
          <a:noFill/>
          <a:ln w="19050" cap="flat" cmpd="sng" algn="ctr">
            <a:solidFill>
              <a:schemeClr val="accent1">
                <a:lumMod val="60000"/>
                <a:lumOff val="40000"/>
              </a:schemeClr>
            </a:solidFill>
            <a:prstDash val="solid"/>
            <a:round/>
            <a:headEnd type="none" w="med" len="med"/>
            <a:tailEnd type="triangle"/>
          </a:ln>
          <a:effectLst/>
        </p:spPr>
      </p:cxnSp>
    </p:spTree>
    <p:extLst>
      <p:ext uri="{BB962C8B-B14F-4D97-AF65-F5344CB8AC3E}">
        <p14:creationId xmlns:p14="http://schemas.microsoft.com/office/powerpoint/2010/main" val="3577093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14</a:t>
            </a:fld>
            <a:endParaRPr lang="en-GB" altLang="ja-JP" dirty="0"/>
          </a:p>
        </p:txBody>
      </p:sp>
      <p:sp>
        <p:nvSpPr>
          <p:cNvPr id="3" name="Text Placeholder 2"/>
          <p:cNvSpPr>
            <a:spLocks noGrp="1"/>
          </p:cNvSpPr>
          <p:nvPr>
            <p:ph type="body" sz="quarter" idx="11"/>
          </p:nvPr>
        </p:nvSpPr>
        <p:spPr>
          <a:xfrm>
            <a:off x="323849" y="1124744"/>
            <a:ext cx="8415888" cy="4535487"/>
          </a:xfrm>
        </p:spPr>
        <p:txBody>
          <a:bodyPr/>
          <a:lstStyle/>
          <a:p>
            <a:pPr marL="268287" lvl="1" indent="0">
              <a:lnSpc>
                <a:spcPts val="1800"/>
              </a:lnSpc>
              <a:buNone/>
            </a:pPr>
            <a:r>
              <a:rPr lang="en-GB" sz="1600" dirty="0"/>
              <a:t>The spreadsheet will use this data to generate the spectrum in the LAB-X5000 spectra graph.</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Converting Jason files in Excel</a:t>
            </a:r>
          </a:p>
        </p:txBody>
      </p:sp>
      <p:graphicFrame>
        <p:nvGraphicFramePr>
          <p:cNvPr id="8" name="Chart 7">
            <a:extLst>
              <a:ext uri="{FF2B5EF4-FFF2-40B4-BE49-F238E27FC236}">
                <a16:creationId xmlns:a16="http://schemas.microsoft.com/office/drawing/2014/main" id="{6A52489A-BBEB-4235-9E32-D7374D0D8448}"/>
              </a:ext>
            </a:extLst>
          </p:cNvPr>
          <p:cNvGraphicFramePr>
            <a:graphicFrameLocks/>
          </p:cNvGraphicFramePr>
          <p:nvPr>
            <p:extLst>
              <p:ext uri="{D42A27DB-BD31-4B8C-83A1-F6EECF244321}">
                <p14:modId xmlns:p14="http://schemas.microsoft.com/office/powerpoint/2010/main" val="2347395968"/>
              </p:ext>
            </p:extLst>
          </p:nvPr>
        </p:nvGraphicFramePr>
        <p:xfrm>
          <a:off x="1572356" y="1772816"/>
          <a:ext cx="5999287" cy="38898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85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15</a:t>
            </a:fld>
            <a:endParaRPr lang="en-GB" altLang="ja-JP" dirty="0"/>
          </a:p>
        </p:txBody>
      </p:sp>
      <p:sp>
        <p:nvSpPr>
          <p:cNvPr id="3" name="Text Placeholder 2"/>
          <p:cNvSpPr>
            <a:spLocks noGrp="1"/>
          </p:cNvSpPr>
          <p:nvPr>
            <p:ph type="body" sz="quarter" idx="11"/>
          </p:nvPr>
        </p:nvSpPr>
        <p:spPr>
          <a:xfrm>
            <a:off x="323849" y="1124744"/>
            <a:ext cx="8415887" cy="4535487"/>
          </a:xfrm>
        </p:spPr>
        <p:txBody>
          <a:bodyPr/>
          <a:lstStyle/>
          <a:p>
            <a:pPr marL="0" indent="0">
              <a:lnSpc>
                <a:spcPts val="2400"/>
              </a:lnSpc>
              <a:buNone/>
            </a:pPr>
            <a:r>
              <a:rPr lang="en-GB" sz="1600" dirty="0"/>
              <a:t>You can superimpose several spectra by using columns Spectrum 1 and Spectrum 2 in the spreadsheet, and adding new columns for additional spectra.</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Exporting spectra</a:t>
            </a:r>
          </a:p>
        </p:txBody>
      </p:sp>
      <p:pic>
        <p:nvPicPr>
          <p:cNvPr id="8" name="Picture 7">
            <a:extLst>
              <a:ext uri="{FF2B5EF4-FFF2-40B4-BE49-F238E27FC236}">
                <a16:creationId xmlns:a16="http://schemas.microsoft.com/office/drawing/2014/main" id="{672B8BD1-D18E-4CD4-B2A7-BAED0F28A5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81845" y="1988840"/>
            <a:ext cx="4780310" cy="3989865"/>
          </a:xfrm>
          <a:prstGeom prst="rect">
            <a:avLst/>
          </a:prstGeom>
          <a:ln>
            <a:solidFill>
              <a:schemeClr val="tx1"/>
            </a:solidFill>
          </a:ln>
        </p:spPr>
      </p:pic>
    </p:spTree>
    <p:extLst>
      <p:ext uri="{BB962C8B-B14F-4D97-AF65-F5344CB8AC3E}">
        <p14:creationId xmlns:p14="http://schemas.microsoft.com/office/powerpoint/2010/main" val="375603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Hitachi High-Tech Analytical Science</a:t>
            </a:r>
          </a:p>
        </p:txBody>
      </p:sp>
      <p:sp>
        <p:nvSpPr>
          <p:cNvPr id="10" name="Subtitle 9"/>
          <p:cNvSpPr>
            <a:spLocks noGrp="1"/>
          </p:cNvSpPr>
          <p:nvPr>
            <p:ph type="subTitle" idx="1"/>
          </p:nvPr>
        </p:nvSpPr>
        <p:spPr/>
        <p:txBody>
          <a:bodyPr/>
          <a:lstStyle/>
          <a:p>
            <a:r>
              <a:rPr lang="en-GB" dirty="0"/>
              <a:t>End</a:t>
            </a:r>
          </a:p>
        </p:txBody>
      </p:sp>
      <p:sp>
        <p:nvSpPr>
          <p:cNvPr id="4" name="スライド番号プレースホルダ 2"/>
          <p:cNvSpPr>
            <a:spLocks noGrp="1"/>
          </p:cNvSpPr>
          <p:nvPr>
            <p:ph type="sldNum" sz="quarter" idx="10"/>
          </p:nvPr>
        </p:nvSpPr>
        <p:spPr>
          <a:prstGeom prst="rect">
            <a:avLst/>
          </a:prstGeom>
        </p:spPr>
        <p:txBody>
          <a:bodyPr lIns="0" tIns="0" rIns="0" bIns="0"/>
          <a:lstStyle>
            <a:lvl1pPr algn="r">
              <a:defRPr sz="900">
                <a:solidFill>
                  <a:schemeClr val="tx1"/>
                </a:solidFill>
                <a:latin typeface="Arial" pitchFamily="34" charset="0"/>
                <a:cs typeface="Arial" pitchFamily="34" charset="0"/>
              </a:defRPr>
            </a:lvl1pPr>
          </a:lstStyle>
          <a:p>
            <a:pPr>
              <a:defRPr/>
            </a:pPr>
            <a:fld id="{A41D69DF-702F-4074-8427-504620DF9C65}" type="slidenum">
              <a:rPr lang="en-US" altLang="ja-JP" smtClean="0"/>
              <a:pPr>
                <a:defRPr/>
              </a:pPr>
              <a:t>16</a:t>
            </a:fld>
            <a:endParaRPr lang="en-US" altLang="ja-JP" dirty="0"/>
          </a:p>
        </p:txBody>
      </p:sp>
    </p:spTree>
    <p:extLst>
      <p:ext uri="{BB962C8B-B14F-4D97-AF65-F5344CB8AC3E}">
        <p14:creationId xmlns:p14="http://schemas.microsoft.com/office/powerpoint/2010/main" val="303110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CA1DDACD-DAE0-4783-A4E1-DEB1E2FA7C7A}" type="slidenum">
              <a:rPr lang="en-US" altLang="ja-JP" smtClean="0"/>
              <a:pPr>
                <a:defRPr/>
              </a:pPr>
              <a:t>1</a:t>
            </a:fld>
            <a:endParaRPr lang="en-US" altLang="ja-JP"/>
          </a:p>
        </p:txBody>
      </p:sp>
      <p:sp>
        <p:nvSpPr>
          <p:cNvPr id="4" name="Text Placeholder 3"/>
          <p:cNvSpPr>
            <a:spLocks noGrp="1"/>
          </p:cNvSpPr>
          <p:nvPr>
            <p:ph type="body" sz="quarter" idx="11"/>
          </p:nvPr>
        </p:nvSpPr>
        <p:spPr>
          <a:xfrm>
            <a:off x="322263" y="3213100"/>
            <a:ext cx="7562105" cy="2808288"/>
          </a:xfrm>
        </p:spPr>
        <p:txBody>
          <a:bodyPr/>
          <a:lstStyle/>
          <a:p>
            <a:pPr marL="396000" indent="-396000">
              <a:buFont typeface="Arial" panose="020B0604020202020204" pitchFamily="34" charset="0"/>
              <a:buChar char="•"/>
            </a:pPr>
            <a:r>
              <a:rPr lang="en-GB" dirty="0"/>
              <a:t>Exporting spectra in Test Measurement</a:t>
            </a:r>
          </a:p>
          <a:p>
            <a:pPr marL="396000" indent="-396000">
              <a:buFont typeface="Arial" panose="020B0604020202020204" pitchFamily="34" charset="0"/>
              <a:buChar char="•"/>
            </a:pPr>
            <a:r>
              <a:rPr lang="en-GB" dirty="0"/>
              <a:t>Exporting spectra in Results</a:t>
            </a:r>
          </a:p>
        </p:txBody>
      </p:sp>
    </p:spTree>
    <p:extLst>
      <p:ext uri="{BB962C8B-B14F-4D97-AF65-F5344CB8AC3E}">
        <p14:creationId xmlns:p14="http://schemas.microsoft.com/office/powerpoint/2010/main" val="144237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554754" y="3213100"/>
            <a:ext cx="6261480" cy="891098"/>
          </a:xfrm>
        </p:spPr>
        <p:txBody>
          <a:bodyPr/>
          <a:lstStyle/>
          <a:p>
            <a:r>
              <a:rPr lang="en-GB" dirty="0"/>
              <a:t>Exporting spectra in </a:t>
            </a:r>
            <a:br>
              <a:rPr lang="en-GB" dirty="0"/>
            </a:br>
            <a:r>
              <a:rPr lang="en-GB" dirty="0"/>
              <a:t>Test Measurement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3</a:t>
            </a:fld>
            <a:endParaRPr lang="en-GB" altLang="ja-JP" dirty="0"/>
          </a:p>
        </p:txBody>
      </p:sp>
      <p:sp>
        <p:nvSpPr>
          <p:cNvPr id="3" name="Text Placeholder 2"/>
          <p:cNvSpPr>
            <a:spLocks noGrp="1"/>
          </p:cNvSpPr>
          <p:nvPr>
            <p:ph type="body" sz="quarter" idx="11"/>
          </p:nvPr>
        </p:nvSpPr>
        <p:spPr>
          <a:xfrm>
            <a:off x="323850" y="1124744"/>
            <a:ext cx="6111954" cy="4535487"/>
          </a:xfrm>
        </p:spPr>
        <p:txBody>
          <a:bodyPr/>
          <a:lstStyle/>
          <a:p>
            <a:r>
              <a:rPr lang="en-GB" sz="2000" dirty="0"/>
              <a:t>What you need:</a:t>
            </a:r>
          </a:p>
          <a:p>
            <a:pPr lvl="1"/>
            <a:r>
              <a:rPr lang="en-GB" sz="1600" dirty="0"/>
              <a:t>A USB memory stick.</a:t>
            </a:r>
          </a:p>
          <a:p>
            <a:pPr lvl="1"/>
            <a:r>
              <a:rPr lang="en-GB" sz="1600" dirty="0"/>
              <a:t>A PC with Notepad and Excel.</a:t>
            </a:r>
          </a:p>
          <a:p>
            <a:pPr>
              <a:spcBef>
                <a:spcPts val="1200"/>
              </a:spcBef>
            </a:pPr>
            <a:r>
              <a:rPr lang="en-GB" sz="2000" dirty="0"/>
              <a:t>Instructions: </a:t>
            </a:r>
          </a:p>
          <a:p>
            <a:pPr lvl="1"/>
            <a:r>
              <a:rPr lang="en-GB" sz="1600" dirty="0"/>
              <a:t>Go to Calibration / Test Measurement.</a:t>
            </a:r>
          </a:p>
          <a:p>
            <a:pPr lvl="1"/>
            <a:r>
              <a:rPr lang="en-GB" sz="1600" dirty="0"/>
              <a:t>Set measurement parameters and acquire the sample’s spectrum/spectra. </a:t>
            </a:r>
          </a:p>
          <a:p>
            <a:pPr lvl="1"/>
            <a:r>
              <a:rPr lang="en-GB" sz="1600" dirty="0"/>
              <a:t>Insert the USB stick in the LAB-X USB port (located on the right hand side of the analyser).</a:t>
            </a:r>
          </a:p>
          <a:p>
            <a:pPr marL="0" indent="0">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Exporting spectra in Test Measurement</a:t>
            </a:r>
          </a:p>
        </p:txBody>
      </p:sp>
      <p:pic>
        <p:nvPicPr>
          <p:cNvPr id="5" name="Picture 4">
            <a:extLst>
              <a:ext uri="{FF2B5EF4-FFF2-40B4-BE49-F238E27FC236}">
                <a16:creationId xmlns:a16="http://schemas.microsoft.com/office/drawing/2014/main" id="{5628C6D6-BC8E-4B93-B6D8-CCFEF6805BA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72919" y="1631465"/>
            <a:ext cx="2247232" cy="2229584"/>
          </a:xfrm>
          <a:prstGeom prst="rect">
            <a:avLst/>
          </a:prstGeom>
        </p:spPr>
      </p:pic>
      <p:sp>
        <p:nvSpPr>
          <p:cNvPr id="10" name="Text Placeholder 2">
            <a:extLst>
              <a:ext uri="{FF2B5EF4-FFF2-40B4-BE49-F238E27FC236}">
                <a16:creationId xmlns:a16="http://schemas.microsoft.com/office/drawing/2014/main" id="{723704EC-7214-43CD-ABAD-DB010A7AA29D}"/>
              </a:ext>
            </a:extLst>
          </p:cNvPr>
          <p:cNvSpPr txBox="1">
            <a:spLocks/>
          </p:cNvSpPr>
          <p:nvPr/>
        </p:nvSpPr>
        <p:spPr>
          <a:xfrm>
            <a:off x="304376" y="4141045"/>
            <a:ext cx="4771680" cy="2024259"/>
          </a:xfrm>
          <a:prstGeom prst="rect">
            <a:avLst/>
          </a:prstGeom>
        </p:spPr>
        <p:txBody>
          <a:bodyPr lIns="0" tIns="0" rIns="36000" bIns="36000"/>
          <a:lstStyle>
            <a:lvl1pPr marL="250825" indent="-250825" algn="l" rtl="0" eaLnBrk="1" fontAlgn="base" hangingPunct="1">
              <a:lnSpc>
                <a:spcPct val="100000"/>
              </a:lnSpc>
              <a:spcBef>
                <a:spcPts val="0"/>
              </a:spcBef>
              <a:spcAft>
                <a:spcPts val="600"/>
              </a:spcAft>
              <a:buClr>
                <a:srgbClr val="2D2D2D"/>
              </a:buClr>
              <a:buFont typeface="Arial" panose="020B0604020202020204" pitchFamily="34" charset="0"/>
              <a:buChar char="•"/>
              <a:defRPr kumimoji="1" sz="2200" b="0">
                <a:solidFill>
                  <a:schemeClr val="tx1"/>
                </a:solidFill>
                <a:latin typeface="Arial" pitchFamily="34" charset="0"/>
                <a:ea typeface="+mn-ea"/>
                <a:cs typeface="+mn-cs"/>
              </a:defRPr>
            </a:lvl1pPr>
            <a:lvl2pPr marL="444500" indent="-176213" algn="l" rtl="0" eaLnBrk="1" fontAlgn="base" hangingPunct="1">
              <a:lnSpc>
                <a:spcPct val="100000"/>
              </a:lnSpc>
              <a:spcBef>
                <a:spcPts val="0"/>
              </a:spcBef>
              <a:spcAft>
                <a:spcPts val="600"/>
              </a:spcAft>
              <a:buClr>
                <a:srgbClr val="737373"/>
              </a:buClr>
              <a:buFont typeface="Arial" panose="020B0604020202020204" pitchFamily="34" charset="0"/>
              <a:buChar char="•"/>
              <a:defRPr kumimoji="1" sz="1800" b="0">
                <a:solidFill>
                  <a:schemeClr val="tx1"/>
                </a:solidFill>
                <a:latin typeface="Arial" pitchFamily="34" charset="0"/>
                <a:ea typeface="+mn-ea"/>
              </a:defRPr>
            </a:lvl2pPr>
            <a:lvl3pPr marL="630238" indent="-177800" algn="l" rtl="0" eaLnBrk="1" fontAlgn="base" hangingPunct="1">
              <a:lnSpc>
                <a:spcPct val="100000"/>
              </a:lnSpc>
              <a:spcBef>
                <a:spcPts val="0"/>
              </a:spcBef>
              <a:spcAft>
                <a:spcPts val="400"/>
              </a:spcAft>
              <a:buClr>
                <a:srgbClr val="2D2D2D"/>
              </a:buClr>
              <a:buFont typeface="Arial" panose="020B0604020202020204" pitchFamily="34" charset="0"/>
              <a:buChar char="•"/>
              <a:defRPr kumimoji="1" sz="1200" b="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kumimoji="1"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kumimoji="1"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en-GB" sz="1600" kern="0" dirty="0"/>
              <a:t>Press the       button on the LAB-X screen to export the spectrum data. If the LAB-X screen shows &lt; X / Y &gt; spectra, then Y spectrum files will be exported.</a:t>
            </a:r>
          </a:p>
          <a:p>
            <a:pPr marL="0" indent="0">
              <a:buFont typeface="Arial" panose="020B0604020202020204" pitchFamily="34" charset="0"/>
              <a:buNone/>
            </a:pPr>
            <a:endParaRPr lang="en-GB" sz="2000" kern="0" dirty="0"/>
          </a:p>
        </p:txBody>
      </p:sp>
      <p:pic>
        <p:nvPicPr>
          <p:cNvPr id="11" name="Picture 10">
            <a:extLst>
              <a:ext uri="{FF2B5EF4-FFF2-40B4-BE49-F238E27FC236}">
                <a16:creationId xmlns:a16="http://schemas.microsoft.com/office/drawing/2014/main" id="{D5A1756E-099D-436C-92D7-6D217D992A93}"/>
              </a:ext>
            </a:extLst>
          </p:cNvPr>
          <p:cNvPicPr>
            <a:picLocks noChangeAspect="1"/>
          </p:cNvPicPr>
          <p:nvPr/>
        </p:nvPicPr>
        <p:blipFill>
          <a:blip r:embed="rId4"/>
          <a:stretch>
            <a:fillRect/>
          </a:stretch>
        </p:blipFill>
        <p:spPr>
          <a:xfrm>
            <a:off x="1690918" y="4100686"/>
            <a:ext cx="275142" cy="256383"/>
          </a:xfrm>
          <a:prstGeom prst="rect">
            <a:avLst/>
          </a:prstGeom>
        </p:spPr>
      </p:pic>
      <p:cxnSp>
        <p:nvCxnSpPr>
          <p:cNvPr id="12" name="Straight Arrow Connector 11">
            <a:extLst>
              <a:ext uri="{FF2B5EF4-FFF2-40B4-BE49-F238E27FC236}">
                <a16:creationId xmlns:a16="http://schemas.microsoft.com/office/drawing/2014/main" id="{80A5C120-1DA4-4DDF-9369-1AEC25E78E1B}"/>
              </a:ext>
            </a:extLst>
          </p:cNvPr>
          <p:cNvCxnSpPr>
            <a:cxnSpLocks/>
          </p:cNvCxnSpPr>
          <p:nvPr/>
        </p:nvCxnSpPr>
        <p:spPr bwMode="auto">
          <a:xfrm flipV="1">
            <a:off x="6156176" y="2924944"/>
            <a:ext cx="1540358" cy="720080"/>
          </a:xfrm>
          <a:prstGeom prst="straightConnector1">
            <a:avLst/>
          </a:prstGeom>
          <a:noFill/>
          <a:ln w="19050" cap="flat" cmpd="sng" algn="ctr">
            <a:solidFill>
              <a:srgbClr val="01624F"/>
            </a:solidFill>
            <a:prstDash val="solid"/>
            <a:round/>
            <a:headEnd type="none" w="med" len="med"/>
            <a:tailEnd type="triangle"/>
          </a:ln>
          <a:effectLst/>
        </p:spPr>
      </p:cxnSp>
      <p:grpSp>
        <p:nvGrpSpPr>
          <p:cNvPr id="18" name="Group 17">
            <a:extLst>
              <a:ext uri="{FF2B5EF4-FFF2-40B4-BE49-F238E27FC236}">
                <a16:creationId xmlns:a16="http://schemas.microsoft.com/office/drawing/2014/main" id="{0DCF225E-A2E6-4D1C-8F80-471854738603}"/>
              </a:ext>
            </a:extLst>
          </p:cNvPr>
          <p:cNvGrpSpPr/>
          <p:nvPr/>
        </p:nvGrpSpPr>
        <p:grpSpPr>
          <a:xfrm>
            <a:off x="5076056" y="4060994"/>
            <a:ext cx="3744093" cy="2248326"/>
            <a:chOff x="5076056" y="4060994"/>
            <a:chExt cx="3744093" cy="2248326"/>
          </a:xfrm>
        </p:grpSpPr>
        <p:pic>
          <p:nvPicPr>
            <p:cNvPr id="7" name="Picture 6">
              <a:extLst>
                <a:ext uri="{FF2B5EF4-FFF2-40B4-BE49-F238E27FC236}">
                  <a16:creationId xmlns:a16="http://schemas.microsoft.com/office/drawing/2014/main" id="{4CC714B1-5C13-4ECF-83C0-5023F42F5D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76056" y="4060994"/>
              <a:ext cx="3744093" cy="2248326"/>
            </a:xfrm>
            <a:prstGeom prst="rect">
              <a:avLst/>
            </a:prstGeom>
            <a:ln>
              <a:solidFill>
                <a:schemeClr val="tx1"/>
              </a:solidFill>
            </a:ln>
          </p:spPr>
        </p:pic>
        <p:sp>
          <p:nvSpPr>
            <p:cNvPr id="17" name="Oval 16">
              <a:extLst>
                <a:ext uri="{FF2B5EF4-FFF2-40B4-BE49-F238E27FC236}">
                  <a16:creationId xmlns:a16="http://schemas.microsoft.com/office/drawing/2014/main" id="{2F7B205E-08D7-4901-A04D-6D5D240CB044}"/>
                </a:ext>
              </a:extLst>
            </p:cNvPr>
            <p:cNvSpPr/>
            <p:nvPr/>
          </p:nvSpPr>
          <p:spPr bwMode="auto">
            <a:xfrm>
              <a:off x="8100392" y="6012236"/>
              <a:ext cx="639345" cy="297084"/>
            </a:xfrm>
            <a:prstGeom prst="ellipse">
              <a:avLst/>
            </a:prstGeom>
            <a:noFill/>
            <a:ln w="19050">
              <a:solidFill>
                <a:srgbClr val="01624F"/>
              </a:solidFill>
              <a:miter lim="800000"/>
              <a:headEnd/>
              <a:tailEnd/>
            </a:ln>
            <a:effectLst/>
          </p:spPr>
          <p:txBody>
            <a:bodyPr wrap="none" rtlCol="0" anchor="ctr" anchorCtr="0">
              <a:noAutofit/>
            </a:bodyPr>
            <a:lstStyle/>
            <a:p>
              <a:pPr algn="ctr"/>
              <a:endParaRPr kumimoji="1" lang="en-GB" sz="1800">
                <a:solidFill>
                  <a:schemeClr val="tx1"/>
                </a:solidFill>
                <a:latin typeface="+mn-lt"/>
                <a:ea typeface="+mn-ea"/>
              </a:endParaRPr>
            </a:p>
          </p:txBody>
        </p:sp>
      </p:grpSp>
    </p:spTree>
    <p:extLst>
      <p:ext uri="{BB962C8B-B14F-4D97-AF65-F5344CB8AC3E}">
        <p14:creationId xmlns:p14="http://schemas.microsoft.com/office/powerpoint/2010/main" val="127714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4</a:t>
            </a:fld>
            <a:endParaRPr lang="en-GB" altLang="ja-JP" dirty="0"/>
          </a:p>
        </p:txBody>
      </p:sp>
      <p:sp>
        <p:nvSpPr>
          <p:cNvPr id="4" name="Title 3"/>
          <p:cNvSpPr>
            <a:spLocks noGrp="1"/>
          </p:cNvSpPr>
          <p:nvPr>
            <p:ph type="title"/>
          </p:nvPr>
        </p:nvSpPr>
        <p:spPr>
          <a:xfrm>
            <a:off x="308554" y="264572"/>
            <a:ext cx="7071758" cy="464319"/>
          </a:xfrm>
        </p:spPr>
        <p:txBody>
          <a:bodyPr/>
          <a:lstStyle/>
          <a:p>
            <a:r>
              <a:rPr lang="en-GB" dirty="0"/>
              <a:t>Exporting spectra in Test Measurement</a:t>
            </a:r>
          </a:p>
        </p:txBody>
      </p:sp>
      <p:pic>
        <p:nvPicPr>
          <p:cNvPr id="8" name="Picture 7">
            <a:extLst>
              <a:ext uri="{FF2B5EF4-FFF2-40B4-BE49-F238E27FC236}">
                <a16:creationId xmlns:a16="http://schemas.microsoft.com/office/drawing/2014/main" id="{F8373AA7-11A0-43BB-B65F-8C777F9550D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1560" y="1940980"/>
            <a:ext cx="4031808" cy="2424124"/>
          </a:xfrm>
          <a:prstGeom prst="rect">
            <a:avLst/>
          </a:prstGeom>
          <a:ln>
            <a:solidFill>
              <a:schemeClr val="tx1"/>
            </a:solidFill>
          </a:ln>
        </p:spPr>
      </p:pic>
      <p:pic>
        <p:nvPicPr>
          <p:cNvPr id="9" name="Picture 8">
            <a:extLst>
              <a:ext uri="{FF2B5EF4-FFF2-40B4-BE49-F238E27FC236}">
                <a16:creationId xmlns:a16="http://schemas.microsoft.com/office/drawing/2014/main" id="{8F034A0F-0312-42D2-B604-0BC24681900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39752" y="4386617"/>
            <a:ext cx="6480720" cy="1975946"/>
          </a:xfrm>
          <a:prstGeom prst="rect">
            <a:avLst/>
          </a:prstGeom>
          <a:ln>
            <a:solidFill>
              <a:schemeClr val="tx1"/>
            </a:solidFill>
          </a:ln>
        </p:spPr>
      </p:pic>
      <p:sp>
        <p:nvSpPr>
          <p:cNvPr id="13" name="Text Placeholder 2">
            <a:extLst>
              <a:ext uri="{FF2B5EF4-FFF2-40B4-BE49-F238E27FC236}">
                <a16:creationId xmlns:a16="http://schemas.microsoft.com/office/drawing/2014/main" id="{487842CD-6774-4BF7-897C-40EE99C25D3A}"/>
              </a:ext>
            </a:extLst>
          </p:cNvPr>
          <p:cNvSpPr txBox="1">
            <a:spLocks/>
          </p:cNvSpPr>
          <p:nvPr/>
        </p:nvSpPr>
        <p:spPr>
          <a:xfrm>
            <a:off x="179512" y="1161256"/>
            <a:ext cx="8640960" cy="4535487"/>
          </a:xfrm>
          <a:prstGeom prst="rect">
            <a:avLst/>
          </a:prstGeom>
        </p:spPr>
        <p:txBody>
          <a:bodyPr lIns="0" tIns="0" rIns="36000" bIns="36000"/>
          <a:lstStyle>
            <a:lvl1pPr marL="250825" indent="-250825" algn="l" rtl="0" eaLnBrk="1" fontAlgn="base" hangingPunct="1">
              <a:lnSpc>
                <a:spcPct val="100000"/>
              </a:lnSpc>
              <a:spcBef>
                <a:spcPts val="0"/>
              </a:spcBef>
              <a:spcAft>
                <a:spcPts val="600"/>
              </a:spcAft>
              <a:buClr>
                <a:srgbClr val="2D2D2D"/>
              </a:buClr>
              <a:buFont typeface="Arial" panose="020B0604020202020204" pitchFamily="34" charset="0"/>
              <a:buChar char="•"/>
              <a:defRPr kumimoji="1" sz="2200" b="0">
                <a:solidFill>
                  <a:schemeClr val="tx1"/>
                </a:solidFill>
                <a:latin typeface="Arial" pitchFamily="34" charset="0"/>
                <a:ea typeface="+mn-ea"/>
                <a:cs typeface="+mn-cs"/>
              </a:defRPr>
            </a:lvl1pPr>
            <a:lvl2pPr marL="444500" indent="-176213" algn="l" rtl="0" eaLnBrk="1" fontAlgn="base" hangingPunct="1">
              <a:lnSpc>
                <a:spcPct val="100000"/>
              </a:lnSpc>
              <a:spcBef>
                <a:spcPts val="0"/>
              </a:spcBef>
              <a:spcAft>
                <a:spcPts val="600"/>
              </a:spcAft>
              <a:buClr>
                <a:srgbClr val="737373"/>
              </a:buClr>
              <a:buFont typeface="Arial" panose="020B0604020202020204" pitchFamily="34" charset="0"/>
              <a:buChar char="•"/>
              <a:defRPr kumimoji="1" sz="1800" b="0">
                <a:solidFill>
                  <a:schemeClr val="tx1"/>
                </a:solidFill>
                <a:latin typeface="Arial" pitchFamily="34" charset="0"/>
                <a:ea typeface="+mn-ea"/>
              </a:defRPr>
            </a:lvl2pPr>
            <a:lvl3pPr marL="630238" indent="-177800" algn="l" rtl="0" eaLnBrk="1" fontAlgn="base" hangingPunct="1">
              <a:lnSpc>
                <a:spcPct val="100000"/>
              </a:lnSpc>
              <a:spcBef>
                <a:spcPts val="0"/>
              </a:spcBef>
              <a:spcAft>
                <a:spcPts val="400"/>
              </a:spcAft>
              <a:buClr>
                <a:srgbClr val="2D2D2D"/>
              </a:buClr>
              <a:buFont typeface="Arial" panose="020B0604020202020204" pitchFamily="34" charset="0"/>
              <a:buChar char="•"/>
              <a:defRPr kumimoji="1" sz="1200" b="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kumimoji="1"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kumimoji="1"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en-GB" sz="1600" kern="0" dirty="0"/>
              <a:t>Enter a name for the file, tick the “Copy to USB” box, and press       to export the spectra files to the USB stick . Note: files are exported in a “Jason” format.</a:t>
            </a:r>
          </a:p>
          <a:p>
            <a:pPr lvl="1"/>
            <a:endParaRPr lang="en-GB" sz="2000" kern="0" dirty="0"/>
          </a:p>
        </p:txBody>
      </p:sp>
      <p:pic>
        <p:nvPicPr>
          <p:cNvPr id="12" name="Picture 11">
            <a:extLst>
              <a:ext uri="{FF2B5EF4-FFF2-40B4-BE49-F238E27FC236}">
                <a16:creationId xmlns:a16="http://schemas.microsoft.com/office/drawing/2014/main" id="{94C287C1-9724-4CF5-BAB7-DA4DD42E1471}"/>
              </a:ext>
            </a:extLst>
          </p:cNvPr>
          <p:cNvPicPr>
            <a:picLocks noChangeAspect="1"/>
          </p:cNvPicPr>
          <p:nvPr/>
        </p:nvPicPr>
        <p:blipFill>
          <a:blip r:embed="rId5"/>
          <a:stretch>
            <a:fillRect/>
          </a:stretch>
        </p:blipFill>
        <p:spPr>
          <a:xfrm>
            <a:off x="6403021" y="1196752"/>
            <a:ext cx="257211" cy="200053"/>
          </a:xfrm>
          <a:prstGeom prst="rect">
            <a:avLst/>
          </a:prstGeom>
        </p:spPr>
      </p:pic>
    </p:spTree>
    <p:extLst>
      <p:ext uri="{BB962C8B-B14F-4D97-AF65-F5344CB8AC3E}">
        <p14:creationId xmlns:p14="http://schemas.microsoft.com/office/powerpoint/2010/main" val="74144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5</a:t>
            </a:fld>
            <a:endParaRPr lang="en-GB" altLang="ja-JP" dirty="0"/>
          </a:p>
        </p:txBody>
      </p:sp>
      <p:sp>
        <p:nvSpPr>
          <p:cNvPr id="3" name="Text Placeholder 2"/>
          <p:cNvSpPr>
            <a:spLocks noGrp="1"/>
          </p:cNvSpPr>
          <p:nvPr>
            <p:ph type="body" sz="quarter" idx="11"/>
          </p:nvPr>
        </p:nvSpPr>
        <p:spPr>
          <a:xfrm>
            <a:off x="323849" y="1124744"/>
            <a:ext cx="4608191" cy="4535487"/>
          </a:xfrm>
        </p:spPr>
        <p:txBody>
          <a:bodyPr/>
          <a:lstStyle/>
          <a:p>
            <a:pPr lvl="1"/>
            <a:r>
              <a:rPr lang="en-GB" sz="1600" dirty="0"/>
              <a:t>Save the Jason files to your computer.</a:t>
            </a:r>
          </a:p>
          <a:p>
            <a:pPr lvl="1"/>
            <a:r>
              <a:rPr lang="en-GB" sz="1600" dirty="0"/>
              <a:t>Double click on a file. It should open in Notepad by default (if not, open Notepad, and open the file from there) .The file contains comprehensive information about the measurement. The raw spectrum data is shown as number of counts per channel (4096 data points). </a:t>
            </a:r>
          </a:p>
          <a:p>
            <a:pPr marL="268287" lvl="1" indent="0">
              <a:buNone/>
            </a:pPr>
            <a:endParaRPr lang="en-GB" sz="1600" dirty="0">
              <a:solidFill>
                <a:srgbClr val="FF0000"/>
              </a:solidFill>
            </a:endParaRPr>
          </a:p>
          <a:p>
            <a:pPr marL="0" indent="0">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Converting Jason files in Excel</a:t>
            </a:r>
          </a:p>
        </p:txBody>
      </p:sp>
      <p:grpSp>
        <p:nvGrpSpPr>
          <p:cNvPr id="7" name="Group 6">
            <a:extLst>
              <a:ext uri="{FF2B5EF4-FFF2-40B4-BE49-F238E27FC236}">
                <a16:creationId xmlns:a16="http://schemas.microsoft.com/office/drawing/2014/main" id="{BE26AB64-5819-40EA-840C-ADF8EBFDDCFA}"/>
              </a:ext>
            </a:extLst>
          </p:cNvPr>
          <p:cNvGrpSpPr/>
          <p:nvPr/>
        </p:nvGrpSpPr>
        <p:grpSpPr>
          <a:xfrm>
            <a:off x="5148064" y="1180785"/>
            <a:ext cx="3481952" cy="4840503"/>
            <a:chOff x="5148064" y="1180785"/>
            <a:chExt cx="3481952" cy="4840503"/>
          </a:xfrm>
        </p:grpSpPr>
        <p:pic>
          <p:nvPicPr>
            <p:cNvPr id="5" name="Picture 4">
              <a:extLst>
                <a:ext uri="{FF2B5EF4-FFF2-40B4-BE49-F238E27FC236}">
                  <a16:creationId xmlns:a16="http://schemas.microsoft.com/office/drawing/2014/main" id="{05D8B294-8803-4E06-8371-757A6480F091}"/>
                </a:ext>
              </a:extLst>
            </p:cNvPr>
            <p:cNvPicPr>
              <a:picLocks noChangeAspect="1"/>
            </p:cNvPicPr>
            <p:nvPr/>
          </p:nvPicPr>
          <p:blipFill>
            <a:blip r:embed="rId3"/>
            <a:stretch>
              <a:fillRect/>
            </a:stretch>
          </p:blipFill>
          <p:spPr>
            <a:xfrm>
              <a:off x="5148064" y="1180785"/>
              <a:ext cx="3481952" cy="4496430"/>
            </a:xfrm>
            <a:prstGeom prst="rect">
              <a:avLst/>
            </a:prstGeom>
            <a:ln>
              <a:solidFill>
                <a:schemeClr val="tx1"/>
              </a:solidFill>
            </a:ln>
          </p:spPr>
        </p:pic>
        <p:sp>
          <p:nvSpPr>
            <p:cNvPr id="6" name="Oval 5">
              <a:extLst>
                <a:ext uri="{FF2B5EF4-FFF2-40B4-BE49-F238E27FC236}">
                  <a16:creationId xmlns:a16="http://schemas.microsoft.com/office/drawing/2014/main" id="{44731C95-5D25-4C8C-B334-8319CD8F69DE}"/>
                </a:ext>
              </a:extLst>
            </p:cNvPr>
            <p:cNvSpPr/>
            <p:nvPr/>
          </p:nvSpPr>
          <p:spPr bwMode="auto">
            <a:xfrm>
              <a:off x="5724128" y="2852936"/>
              <a:ext cx="648072" cy="3168352"/>
            </a:xfrm>
            <a:prstGeom prst="ellipse">
              <a:avLst/>
            </a:prstGeom>
            <a:noFill/>
            <a:ln w="19050">
              <a:solidFill>
                <a:srgbClr val="01624F"/>
              </a:solidFill>
              <a:miter lim="800000"/>
              <a:headEnd/>
              <a:tailEnd/>
            </a:ln>
            <a:effectLst/>
          </p:spPr>
          <p:txBody>
            <a:bodyPr wrap="none" rtlCol="0" anchor="ctr" anchorCtr="0">
              <a:noAutofit/>
            </a:bodyPr>
            <a:lstStyle/>
            <a:p>
              <a:pPr algn="ctr"/>
              <a:endParaRPr kumimoji="1" lang="en-GB" sz="1800">
                <a:solidFill>
                  <a:schemeClr val="tx1"/>
                </a:solidFill>
                <a:latin typeface="+mn-lt"/>
                <a:ea typeface="+mn-ea"/>
              </a:endParaRPr>
            </a:p>
          </p:txBody>
        </p:sp>
      </p:grpSp>
      <p:cxnSp>
        <p:nvCxnSpPr>
          <p:cNvPr id="9" name="Straight Arrow Connector 8">
            <a:extLst>
              <a:ext uri="{FF2B5EF4-FFF2-40B4-BE49-F238E27FC236}">
                <a16:creationId xmlns:a16="http://schemas.microsoft.com/office/drawing/2014/main" id="{75062457-CCF2-4494-A482-2D2947B75F02}"/>
              </a:ext>
            </a:extLst>
          </p:cNvPr>
          <p:cNvCxnSpPr/>
          <p:nvPr/>
        </p:nvCxnSpPr>
        <p:spPr bwMode="auto">
          <a:xfrm>
            <a:off x="4427984" y="2852936"/>
            <a:ext cx="1296144" cy="360040"/>
          </a:xfrm>
          <a:prstGeom prst="straightConnector1">
            <a:avLst/>
          </a:prstGeom>
          <a:noFill/>
          <a:ln w="19050" cap="flat" cmpd="sng" algn="ctr">
            <a:solidFill>
              <a:srgbClr val="01624F"/>
            </a:solidFill>
            <a:prstDash val="solid"/>
            <a:round/>
            <a:headEnd type="none" w="med" len="med"/>
            <a:tailEnd type="triangle"/>
          </a:ln>
          <a:effectLst/>
        </p:spPr>
      </p:cxnSp>
    </p:spTree>
    <p:extLst>
      <p:ext uri="{BB962C8B-B14F-4D97-AF65-F5344CB8AC3E}">
        <p14:creationId xmlns:p14="http://schemas.microsoft.com/office/powerpoint/2010/main" val="406862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6</a:t>
            </a:fld>
            <a:endParaRPr lang="en-GB" altLang="ja-JP" dirty="0"/>
          </a:p>
        </p:txBody>
      </p:sp>
      <p:sp>
        <p:nvSpPr>
          <p:cNvPr id="3" name="Text Placeholder 2"/>
          <p:cNvSpPr>
            <a:spLocks noGrp="1"/>
          </p:cNvSpPr>
          <p:nvPr>
            <p:ph type="body" sz="quarter" idx="11"/>
          </p:nvPr>
        </p:nvSpPr>
        <p:spPr>
          <a:xfrm>
            <a:off x="323849" y="1124744"/>
            <a:ext cx="8415888" cy="4535487"/>
          </a:xfrm>
        </p:spPr>
        <p:txBody>
          <a:bodyPr/>
          <a:lstStyle/>
          <a:p>
            <a:pPr lvl="1">
              <a:lnSpc>
                <a:spcPts val="1800"/>
              </a:lnSpc>
            </a:pPr>
            <a:r>
              <a:rPr lang="en-GB" sz="1600" dirty="0"/>
              <a:t>Copy all spectrum data points in the Jason file, and paste them into the “Spectrum 1” column in the “LAB-X5000 spectrum conversion” spreadsheet, as per the “Example spectrum” column.</a:t>
            </a:r>
          </a:p>
          <a:p>
            <a:pPr marL="454025" lvl="2" indent="0">
              <a:lnSpc>
                <a:spcPts val="1800"/>
              </a:lnSpc>
              <a:buNone/>
            </a:pPr>
            <a:r>
              <a:rPr lang="en-GB" sz="1600" dirty="0"/>
              <a:t>Note: the “,” are pasted with the values. To remove them from the Excel file, use the “Find/Replace” function (Find “,”, Replace with blank value). </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Converting Jason files in Excel</a:t>
            </a:r>
          </a:p>
        </p:txBody>
      </p:sp>
      <p:sp>
        <p:nvSpPr>
          <p:cNvPr id="5" name="TextBox 4">
            <a:extLst>
              <a:ext uri="{FF2B5EF4-FFF2-40B4-BE49-F238E27FC236}">
                <a16:creationId xmlns:a16="http://schemas.microsoft.com/office/drawing/2014/main" id="{2647FC42-8CF1-4808-B6C4-FDD8071A17FC}"/>
              </a:ext>
            </a:extLst>
          </p:cNvPr>
          <p:cNvSpPr txBox="1"/>
          <p:nvPr/>
        </p:nvSpPr>
        <p:spPr>
          <a:xfrm>
            <a:off x="1835696" y="5085184"/>
            <a:ext cx="4320480" cy="1080120"/>
          </a:xfrm>
          <a:prstGeom prst="rect">
            <a:avLst/>
          </a:prstGeom>
          <a:noFill/>
        </p:spPr>
        <p:txBody>
          <a:bodyPr wrap="square" rtlCol="0">
            <a:spAutoFit/>
          </a:bodyPr>
          <a:lstStyle/>
          <a:p>
            <a:endParaRPr kumimoji="1" lang="en-GB" sz="2200" dirty="0">
              <a:solidFill>
                <a:schemeClr val="tx1"/>
              </a:solidFill>
              <a:latin typeface="+mn-lt"/>
              <a:ea typeface="+mn-ea"/>
            </a:endParaRPr>
          </a:p>
        </p:txBody>
      </p:sp>
      <p:pic>
        <p:nvPicPr>
          <p:cNvPr id="10" name="Picture 9">
            <a:extLst>
              <a:ext uri="{FF2B5EF4-FFF2-40B4-BE49-F238E27FC236}">
                <a16:creationId xmlns:a16="http://schemas.microsoft.com/office/drawing/2014/main" id="{2FA9A30B-24AB-475A-AC62-3B11A962ACB2}"/>
              </a:ext>
            </a:extLst>
          </p:cNvPr>
          <p:cNvPicPr>
            <a:picLocks noChangeAspect="1"/>
          </p:cNvPicPr>
          <p:nvPr/>
        </p:nvPicPr>
        <p:blipFill>
          <a:blip r:embed="rId3"/>
          <a:stretch>
            <a:fillRect/>
          </a:stretch>
        </p:blipFill>
        <p:spPr>
          <a:xfrm>
            <a:off x="5105512" y="2479563"/>
            <a:ext cx="3714960" cy="3861691"/>
          </a:xfrm>
          <a:prstGeom prst="rect">
            <a:avLst/>
          </a:prstGeom>
        </p:spPr>
      </p:pic>
      <p:grpSp>
        <p:nvGrpSpPr>
          <p:cNvPr id="8" name="Group 7">
            <a:extLst>
              <a:ext uri="{FF2B5EF4-FFF2-40B4-BE49-F238E27FC236}">
                <a16:creationId xmlns:a16="http://schemas.microsoft.com/office/drawing/2014/main" id="{372BC5CD-1005-40C7-B34C-4E8186E7E53B}"/>
              </a:ext>
            </a:extLst>
          </p:cNvPr>
          <p:cNvGrpSpPr/>
          <p:nvPr/>
        </p:nvGrpSpPr>
        <p:grpSpPr>
          <a:xfrm>
            <a:off x="895535" y="2606296"/>
            <a:ext cx="2791640" cy="3919048"/>
            <a:chOff x="5148064" y="1180785"/>
            <a:chExt cx="3481952" cy="4840503"/>
          </a:xfrm>
        </p:grpSpPr>
        <p:pic>
          <p:nvPicPr>
            <p:cNvPr id="11" name="Picture 10">
              <a:extLst>
                <a:ext uri="{FF2B5EF4-FFF2-40B4-BE49-F238E27FC236}">
                  <a16:creationId xmlns:a16="http://schemas.microsoft.com/office/drawing/2014/main" id="{876DE642-E2A4-4CD5-B1CF-67D736981FA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48064" y="1180785"/>
              <a:ext cx="3481952" cy="4496430"/>
            </a:xfrm>
            <a:prstGeom prst="rect">
              <a:avLst/>
            </a:prstGeom>
            <a:ln>
              <a:solidFill>
                <a:schemeClr val="tx1"/>
              </a:solidFill>
            </a:ln>
          </p:spPr>
        </p:pic>
        <p:sp>
          <p:nvSpPr>
            <p:cNvPr id="12" name="Oval 11">
              <a:extLst>
                <a:ext uri="{FF2B5EF4-FFF2-40B4-BE49-F238E27FC236}">
                  <a16:creationId xmlns:a16="http://schemas.microsoft.com/office/drawing/2014/main" id="{42677DB9-6213-459B-80A1-844E777C5282}"/>
                </a:ext>
              </a:extLst>
            </p:cNvPr>
            <p:cNvSpPr/>
            <p:nvPr/>
          </p:nvSpPr>
          <p:spPr bwMode="auto">
            <a:xfrm>
              <a:off x="5724128" y="2852936"/>
              <a:ext cx="648072" cy="3168352"/>
            </a:xfrm>
            <a:prstGeom prst="ellipse">
              <a:avLst/>
            </a:prstGeom>
            <a:noFill/>
            <a:ln w="19050">
              <a:solidFill>
                <a:srgbClr val="01624F"/>
              </a:solidFill>
              <a:miter lim="800000"/>
              <a:headEnd/>
              <a:tailEnd/>
            </a:ln>
            <a:effectLst/>
          </p:spPr>
          <p:txBody>
            <a:bodyPr wrap="none" rtlCol="0" anchor="ctr" anchorCtr="0">
              <a:noAutofit/>
            </a:bodyPr>
            <a:lstStyle/>
            <a:p>
              <a:pPr algn="ctr"/>
              <a:endParaRPr kumimoji="1" lang="en-GB" sz="1800">
                <a:solidFill>
                  <a:schemeClr val="tx1"/>
                </a:solidFill>
                <a:latin typeface="+mn-lt"/>
                <a:ea typeface="+mn-ea"/>
              </a:endParaRPr>
            </a:p>
          </p:txBody>
        </p:sp>
      </p:grpSp>
      <p:cxnSp>
        <p:nvCxnSpPr>
          <p:cNvPr id="9" name="Straight Arrow Connector 8">
            <a:extLst>
              <a:ext uri="{FF2B5EF4-FFF2-40B4-BE49-F238E27FC236}">
                <a16:creationId xmlns:a16="http://schemas.microsoft.com/office/drawing/2014/main" id="{28B0394B-CBF5-46E7-A743-8F79A8E820B7}"/>
              </a:ext>
            </a:extLst>
          </p:cNvPr>
          <p:cNvCxnSpPr>
            <a:cxnSpLocks/>
          </p:cNvCxnSpPr>
          <p:nvPr/>
        </p:nvCxnSpPr>
        <p:spPr bwMode="auto">
          <a:xfrm flipV="1">
            <a:off x="1924376" y="3361117"/>
            <a:ext cx="5599952" cy="1197846"/>
          </a:xfrm>
          <a:prstGeom prst="straightConnector1">
            <a:avLst/>
          </a:prstGeom>
          <a:noFill/>
          <a:ln w="19050" cap="flat" cmpd="sng" algn="ctr">
            <a:solidFill>
              <a:srgbClr val="01624F"/>
            </a:solidFill>
            <a:prstDash val="solid"/>
            <a:round/>
            <a:headEnd type="none" w="med" len="med"/>
            <a:tailEnd type="triangle"/>
          </a:ln>
          <a:effectLst/>
        </p:spPr>
      </p:cxnSp>
    </p:spTree>
    <p:extLst>
      <p:ext uri="{BB962C8B-B14F-4D97-AF65-F5344CB8AC3E}">
        <p14:creationId xmlns:p14="http://schemas.microsoft.com/office/powerpoint/2010/main" val="98913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7</a:t>
            </a:fld>
            <a:endParaRPr lang="en-GB" altLang="ja-JP" dirty="0"/>
          </a:p>
        </p:txBody>
      </p:sp>
      <p:sp>
        <p:nvSpPr>
          <p:cNvPr id="3" name="Text Placeholder 2"/>
          <p:cNvSpPr>
            <a:spLocks noGrp="1"/>
          </p:cNvSpPr>
          <p:nvPr>
            <p:ph type="body" sz="quarter" idx="11"/>
          </p:nvPr>
        </p:nvSpPr>
        <p:spPr>
          <a:xfrm>
            <a:off x="323849" y="1124744"/>
            <a:ext cx="8415888" cy="4535487"/>
          </a:xfrm>
        </p:spPr>
        <p:txBody>
          <a:bodyPr/>
          <a:lstStyle/>
          <a:p>
            <a:pPr lvl="1">
              <a:lnSpc>
                <a:spcPts val="1800"/>
              </a:lnSpc>
            </a:pPr>
            <a:r>
              <a:rPr lang="en-GB" sz="1600" dirty="0"/>
              <a:t>Find the offset and energy/channel information in the Jason file (see below), and enter these values in the yellow and blue cells in the spreadsheet.</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Converting Jason files in Excel</a:t>
            </a:r>
          </a:p>
        </p:txBody>
      </p:sp>
      <p:sp>
        <p:nvSpPr>
          <p:cNvPr id="5" name="TextBox 4">
            <a:extLst>
              <a:ext uri="{FF2B5EF4-FFF2-40B4-BE49-F238E27FC236}">
                <a16:creationId xmlns:a16="http://schemas.microsoft.com/office/drawing/2014/main" id="{2647FC42-8CF1-4808-B6C4-FDD8071A17FC}"/>
              </a:ext>
            </a:extLst>
          </p:cNvPr>
          <p:cNvSpPr txBox="1"/>
          <p:nvPr/>
        </p:nvSpPr>
        <p:spPr>
          <a:xfrm>
            <a:off x="1835696" y="5085184"/>
            <a:ext cx="4320480" cy="1080120"/>
          </a:xfrm>
          <a:prstGeom prst="rect">
            <a:avLst/>
          </a:prstGeom>
          <a:noFill/>
        </p:spPr>
        <p:txBody>
          <a:bodyPr wrap="square" rtlCol="0">
            <a:spAutoFit/>
          </a:bodyPr>
          <a:lstStyle/>
          <a:p>
            <a:endParaRPr kumimoji="1" lang="en-GB" sz="2200" dirty="0">
              <a:solidFill>
                <a:schemeClr val="tx1"/>
              </a:solidFill>
              <a:latin typeface="+mn-lt"/>
              <a:ea typeface="+mn-ea"/>
            </a:endParaRPr>
          </a:p>
        </p:txBody>
      </p:sp>
      <p:pic>
        <p:nvPicPr>
          <p:cNvPr id="8" name="Picture 7">
            <a:extLst>
              <a:ext uri="{FF2B5EF4-FFF2-40B4-BE49-F238E27FC236}">
                <a16:creationId xmlns:a16="http://schemas.microsoft.com/office/drawing/2014/main" id="{395E7269-7AAD-4F64-A4F8-186A3909C9F4}"/>
              </a:ext>
            </a:extLst>
          </p:cNvPr>
          <p:cNvPicPr>
            <a:picLocks noChangeAspect="1"/>
          </p:cNvPicPr>
          <p:nvPr/>
        </p:nvPicPr>
        <p:blipFill>
          <a:blip r:embed="rId3"/>
          <a:stretch>
            <a:fillRect/>
          </a:stretch>
        </p:blipFill>
        <p:spPr>
          <a:xfrm>
            <a:off x="662994" y="2325181"/>
            <a:ext cx="4423889" cy="2756813"/>
          </a:xfrm>
          <a:prstGeom prst="rect">
            <a:avLst/>
          </a:prstGeom>
        </p:spPr>
      </p:pic>
      <p:pic>
        <p:nvPicPr>
          <p:cNvPr id="18" name="Picture 17">
            <a:extLst>
              <a:ext uri="{FF2B5EF4-FFF2-40B4-BE49-F238E27FC236}">
                <a16:creationId xmlns:a16="http://schemas.microsoft.com/office/drawing/2014/main" id="{FA76A779-A083-47FE-B5A9-B83049614BF8}"/>
              </a:ext>
            </a:extLst>
          </p:cNvPr>
          <p:cNvPicPr>
            <a:picLocks noChangeAspect="1"/>
          </p:cNvPicPr>
          <p:nvPr/>
        </p:nvPicPr>
        <p:blipFill>
          <a:blip r:embed="rId4"/>
          <a:stretch>
            <a:fillRect/>
          </a:stretch>
        </p:blipFill>
        <p:spPr>
          <a:xfrm>
            <a:off x="4355976" y="2132856"/>
            <a:ext cx="3714960" cy="3861691"/>
          </a:xfrm>
          <a:prstGeom prst="rect">
            <a:avLst/>
          </a:prstGeom>
        </p:spPr>
      </p:pic>
      <p:cxnSp>
        <p:nvCxnSpPr>
          <p:cNvPr id="10" name="Straight Arrow Connector 9">
            <a:extLst>
              <a:ext uri="{FF2B5EF4-FFF2-40B4-BE49-F238E27FC236}">
                <a16:creationId xmlns:a16="http://schemas.microsoft.com/office/drawing/2014/main" id="{9AD04185-684D-4CAE-B3D1-8FED9DC9D21A}"/>
              </a:ext>
            </a:extLst>
          </p:cNvPr>
          <p:cNvCxnSpPr>
            <a:cxnSpLocks/>
          </p:cNvCxnSpPr>
          <p:nvPr/>
        </p:nvCxnSpPr>
        <p:spPr bwMode="auto">
          <a:xfrm flipV="1">
            <a:off x="2874938" y="2420888"/>
            <a:ext cx="2345134" cy="504057"/>
          </a:xfrm>
          <a:prstGeom prst="straightConnector1">
            <a:avLst/>
          </a:prstGeom>
          <a:noFill/>
          <a:ln w="19050" cap="flat" cmpd="sng" algn="ctr">
            <a:solidFill>
              <a:srgbClr val="FFFF0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2B4E565F-3BF0-4948-94A0-AC65EDF2433E}"/>
              </a:ext>
            </a:extLst>
          </p:cNvPr>
          <p:cNvCxnSpPr>
            <a:cxnSpLocks/>
          </p:cNvCxnSpPr>
          <p:nvPr/>
        </p:nvCxnSpPr>
        <p:spPr bwMode="auto">
          <a:xfrm flipV="1">
            <a:off x="3203848" y="2564904"/>
            <a:ext cx="2016224" cy="864096"/>
          </a:xfrm>
          <a:prstGeom prst="straightConnector1">
            <a:avLst/>
          </a:prstGeom>
          <a:noFill/>
          <a:ln w="19050" cap="flat" cmpd="sng" algn="ctr">
            <a:solidFill>
              <a:schemeClr val="accent1">
                <a:lumMod val="60000"/>
                <a:lumOff val="40000"/>
              </a:schemeClr>
            </a:solidFill>
            <a:prstDash val="solid"/>
            <a:round/>
            <a:headEnd type="none" w="med" len="med"/>
            <a:tailEnd type="triangle"/>
          </a:ln>
          <a:effectLst/>
        </p:spPr>
      </p:cxnSp>
    </p:spTree>
    <p:extLst>
      <p:ext uri="{BB962C8B-B14F-4D97-AF65-F5344CB8AC3E}">
        <p14:creationId xmlns:p14="http://schemas.microsoft.com/office/powerpoint/2010/main" val="4125687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41D69DF-702F-4074-8427-504620DF9C65}" type="slidenum">
              <a:rPr lang="en-GB" altLang="ja-JP" smtClean="0"/>
              <a:pPr>
                <a:defRPr/>
              </a:pPr>
              <a:t>8</a:t>
            </a:fld>
            <a:endParaRPr lang="en-GB" altLang="ja-JP" dirty="0"/>
          </a:p>
        </p:txBody>
      </p:sp>
      <p:sp>
        <p:nvSpPr>
          <p:cNvPr id="3" name="Text Placeholder 2"/>
          <p:cNvSpPr>
            <a:spLocks noGrp="1"/>
          </p:cNvSpPr>
          <p:nvPr>
            <p:ph type="body" sz="quarter" idx="11"/>
          </p:nvPr>
        </p:nvSpPr>
        <p:spPr>
          <a:xfrm>
            <a:off x="323849" y="1124744"/>
            <a:ext cx="8415888" cy="4535487"/>
          </a:xfrm>
        </p:spPr>
        <p:txBody>
          <a:bodyPr/>
          <a:lstStyle/>
          <a:p>
            <a:pPr marL="268287" lvl="1" indent="0">
              <a:lnSpc>
                <a:spcPts val="1800"/>
              </a:lnSpc>
              <a:buNone/>
            </a:pPr>
            <a:r>
              <a:rPr lang="en-GB" sz="1600" dirty="0"/>
              <a:t>The spreadsheet will use this data to generate the spectrum in the LAB-X5000 spectra graph.</a:t>
            </a:r>
          </a:p>
          <a:p>
            <a:pPr marL="0" indent="0">
              <a:lnSpc>
                <a:spcPts val="2400"/>
              </a:lnSpc>
              <a:buNone/>
            </a:pPr>
            <a:endParaRPr lang="en-GB" sz="2000" dirty="0"/>
          </a:p>
        </p:txBody>
      </p:sp>
      <p:sp>
        <p:nvSpPr>
          <p:cNvPr id="4" name="Title 3"/>
          <p:cNvSpPr>
            <a:spLocks noGrp="1"/>
          </p:cNvSpPr>
          <p:nvPr>
            <p:ph type="title"/>
          </p:nvPr>
        </p:nvSpPr>
        <p:spPr>
          <a:xfrm>
            <a:off x="308554" y="264572"/>
            <a:ext cx="7071758" cy="464319"/>
          </a:xfrm>
        </p:spPr>
        <p:txBody>
          <a:bodyPr/>
          <a:lstStyle/>
          <a:p>
            <a:r>
              <a:rPr lang="en-GB" dirty="0"/>
              <a:t>Converting Jason files in Excel</a:t>
            </a:r>
          </a:p>
        </p:txBody>
      </p:sp>
      <p:graphicFrame>
        <p:nvGraphicFramePr>
          <p:cNvPr id="8" name="Chart 7">
            <a:extLst>
              <a:ext uri="{FF2B5EF4-FFF2-40B4-BE49-F238E27FC236}">
                <a16:creationId xmlns:a16="http://schemas.microsoft.com/office/drawing/2014/main" id="{6A52489A-BBEB-4235-9E32-D7374D0D8448}"/>
              </a:ext>
            </a:extLst>
          </p:cNvPr>
          <p:cNvGraphicFramePr>
            <a:graphicFrameLocks/>
          </p:cNvGraphicFramePr>
          <p:nvPr>
            <p:extLst>
              <p:ext uri="{D42A27DB-BD31-4B8C-83A1-F6EECF244321}">
                <p14:modId xmlns:p14="http://schemas.microsoft.com/office/powerpoint/2010/main" val="3135610140"/>
              </p:ext>
            </p:extLst>
          </p:nvPr>
        </p:nvGraphicFramePr>
        <p:xfrm>
          <a:off x="1572356" y="1844824"/>
          <a:ext cx="5999287" cy="38898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094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ha-basic-powerpoint-template">
  <a:themeElements>
    <a:clrScheme name="HHA">
      <a:dk1>
        <a:sysClr val="windowText" lastClr="000000"/>
      </a:dk1>
      <a:lt1>
        <a:sysClr val="window" lastClr="FFFFFF"/>
      </a:lt1>
      <a:dk2>
        <a:srgbClr val="737373"/>
      </a:dk2>
      <a:lt2>
        <a:srgbClr val="D9D9D9"/>
      </a:lt2>
      <a:accent1>
        <a:srgbClr val="11789A"/>
      </a:accent1>
      <a:accent2>
        <a:srgbClr val="AD1400"/>
      </a:accent2>
      <a:accent3>
        <a:srgbClr val="BF5A20"/>
      </a:accent3>
      <a:accent4>
        <a:srgbClr val="39196B"/>
      </a:accent4>
      <a:accent5>
        <a:srgbClr val="49570F"/>
      </a:accent5>
      <a:accent6>
        <a:srgbClr val="7E1323"/>
      </a:accent6>
      <a:hlink>
        <a:srgbClr val="B1000E"/>
      </a:hlink>
      <a:folHlink>
        <a:srgbClr val="4D4D4D"/>
      </a:folHlink>
    </a:clrScheme>
    <a:fontScheme name="ユーザー定義 28">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latin typeface="+mn-lt"/>
            <a:ea typeface="+mn-ea"/>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1" lang="ja-JP" altLang="en-US" sz="2600" b="0" i="0" u="none" strike="noStrike" cap="none" normalizeH="0" baseline="0" smtClean="0">
            <a:ln>
              <a:noFill/>
            </a:ln>
            <a:solidFill>
              <a:schemeClr val="tx2"/>
            </a:solidFill>
            <a:effectLst/>
            <a:latin typeface="HGPｺﾞｼｯｸE" pitchFamily="50" charset="-128"/>
            <a:ea typeface="HGPｺﾞｼｯｸE" pitchFamily="50" charset="-128"/>
          </a:defRPr>
        </a:defPPr>
      </a:lstStyle>
    </a:lnDef>
    <a:txDef>
      <a:spPr>
        <a:noFill/>
      </a:spPr>
      <a:bodyPr wrap="none" rtlCol="0">
        <a:spAutoFit/>
      </a:bodyPr>
      <a:lstStyle>
        <a:defPPr>
          <a:defRPr kumimoji="1" sz="2200" smtClean="0">
            <a:solidFill>
              <a:schemeClr val="tx1"/>
            </a:solidFill>
            <a:latin typeface="+mn-lt"/>
            <a:ea typeface="+mn-ea"/>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FB422C3A423D408778EF4D75331837" ma:contentTypeVersion="7" ma:contentTypeDescription="Create a new document." ma:contentTypeScope="" ma:versionID="71df40fe5e718bc7bb61b1355580e26b">
  <xsd:schema xmlns:xsd="http://www.w3.org/2001/XMLSchema" xmlns:xs="http://www.w3.org/2001/XMLSchema" xmlns:p="http://schemas.microsoft.com/office/2006/metadata/properties" xmlns:ns3="a0c5e932-f676-45a0-9fbe-0de8c2070a65" targetNamespace="http://schemas.microsoft.com/office/2006/metadata/properties" ma:root="true" ma:fieldsID="71c5a78d756adc688d7d576dc33c83b8" ns3:_="">
    <xsd:import namespace="a0c5e932-f676-45a0-9fbe-0de8c2070a6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c5e932-f676-45a0-9fbe-0de8c2070a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58A64F-BC97-4AC5-B68F-6A323933D7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c5e932-f676-45a0-9fbe-0de8c2070a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4D80E5-0BDB-4365-92E6-3ACDCB426692}">
  <ds:schemaRefs>
    <ds:schemaRef ds:uri="http://purl.org/dc/elements/1.1/"/>
    <ds:schemaRef ds:uri="a0c5e932-f676-45a0-9fbe-0de8c2070a65"/>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1AD037E-E3B5-419E-82FF-C4D63D7A71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hha-basic-powerpoint-template</Template>
  <TotalTime>0</TotalTime>
  <Words>619</Words>
  <Application>Microsoft Office PowerPoint</Application>
  <PresentationFormat>On-screen Show (4:3)</PresentationFormat>
  <Paragraphs>77</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HGPｺﾞｼｯｸE</vt:lpstr>
      <vt:lpstr>Arial</vt:lpstr>
      <vt:lpstr>Times New Roman</vt:lpstr>
      <vt:lpstr>hha-basic-powerpoint-template</vt:lpstr>
      <vt:lpstr>How To… Export a spectrum on the LAB-X5000</vt:lpstr>
      <vt:lpstr>PowerPoint Presentation</vt:lpstr>
      <vt:lpstr>Exporting spectra in  Test Measurement</vt:lpstr>
      <vt:lpstr>Exporting spectra in Test Measurement</vt:lpstr>
      <vt:lpstr>Exporting spectra in Test Measurement</vt:lpstr>
      <vt:lpstr>Converting Jason files in Excel</vt:lpstr>
      <vt:lpstr>Converting Jason files in Excel</vt:lpstr>
      <vt:lpstr>Converting Jason files in Excel</vt:lpstr>
      <vt:lpstr>Converting Jason files in Excel</vt:lpstr>
      <vt:lpstr>Exporting spectra in Results</vt:lpstr>
      <vt:lpstr>Exporting spectra in Results</vt:lpstr>
      <vt:lpstr>Using Jason files in Excel</vt:lpstr>
      <vt:lpstr>Converting Jason files in Excel</vt:lpstr>
      <vt:lpstr>Converting Jason files in Excel</vt:lpstr>
      <vt:lpstr>Converting Jason files in Excel</vt:lpstr>
      <vt:lpstr>Exporting spectra</vt:lpstr>
      <vt:lpstr>Hitachi High-Tech Analytical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hha-powerpoint-template</dc:title>
  <dc:subject>HIGIS テンプレート</dc:subject>
  <dc:creator/>
  <cp:lastModifiedBy/>
  <cp:revision>1</cp:revision>
  <dcterms:created xsi:type="dcterms:W3CDTF">2017-07-20T09:08:34Z</dcterms:created>
  <dcterms:modified xsi:type="dcterms:W3CDTF">2020-01-20T10:57:54Z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0x010100DDFB422C3A423D408778EF4D75331837</vt:lpwstr>
  </property>
</Properties>
</file>