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98EC6A-29A8-13DD-8ABE-D442DDB59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60959-ED2A-818D-C08B-D013B2F7FE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17A41-F577-4AF8-AD5C-B0243FAD96A6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1D0F-0E1C-7142-5DE6-56A06ACEBD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0D492-59CF-DA97-4525-6E75B4C36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FE237-D1DC-43E6-A9C7-3E157DC9B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2137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3B84-67D2-4B00-86E4-A6A07FE571B4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5D1F-FB83-4BE3-92D6-EE31FC889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055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3AD9-5F67-F283-CB1F-C587B5050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0442C-796A-4CF4-CCB0-33A9E68F2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AD2D-FE41-3668-A770-9D6A8D5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93AD-FAF0-47A7-AFDD-4508817E9541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35CA5-28E7-482F-C00C-6DC31355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8BD8-FE0C-FEF0-83EA-68E3A23C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68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5E77-0BBD-1A42-5747-DABE58FB1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DC906-DCA2-64CE-ACC1-F6D1874B4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AEB2-0D61-E3BA-6E9D-6E8591F4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B2F0-C215-4CEC-AED2-1E61AB46A63C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8CDCA-8B18-7FEB-98F2-17B80F17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D598-5452-6541-A053-65FC979B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1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03FAB9-6FB6-EE56-C0F8-B31EB0DC7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3D617-5185-03F9-2368-5DFDC03B9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63408-C45F-9ED3-7E73-DD1091F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733C-124C-44C6-BA2D-2E7EE64CA1D3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290B-4129-9786-3AE2-6925EAF2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7072-8643-4199-10EE-049B4247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24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239E-33A5-1CBD-FB24-1FDA25C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9475C-8196-4334-FC5C-F41B2414B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5E1-B89D-577F-29F1-A61271B9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2908-76C8-4050-9375-1371ED440E52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BBB94-1B3C-50F4-78FA-960E92FA6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CACD1-547C-AB2F-CD4C-C992DC3A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B4E1-ECE7-5F08-EE7D-F5B6B38D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AF0BA-F311-1628-6589-37DE8924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ED04-34BE-FF2B-BB1C-6602B24D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BF78-9D4F-4AD0-A452-D2202AA5CAC0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7BB60-0040-E27A-803E-C695772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2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B62D-BD61-0DA0-432B-FCA38649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7574-C1E2-CC0E-CA02-D6C2DAA36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8C11-112C-C7B3-59BB-44C946E05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2ACC7-0E51-1525-0286-9B866F2A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A7F4-C7F5-4099-988A-677EE15E775C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2222C-5E9D-0D79-B837-A579D17FC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7CFD-3ED9-C284-1A3A-2430612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11BB-66DA-39FD-A6F4-38CC2EEC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6ABA8-E3ED-7B1A-6F55-80308BFE2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664B9-FFA5-A227-ED63-5C126965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9088E-32EF-B60A-83A2-D241FC619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B4C19-8497-F9B7-C2CA-89BFC5577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35530-4274-532E-78EA-1484929F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8CC8-AA88-4F7F-99CE-74B5B9BF76B3}" type="datetime1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2BED3-C02F-39E0-F0B6-6567E0FF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DE36-E127-2F3C-EA1F-BFA861AF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6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54E1-3F9D-DBC7-5E48-5E7D72D1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BEA15-0D64-AAE4-DE72-DCE334B4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1E79A-E5F8-499D-86E8-416D8F615790}" type="datetime1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50357-C0F5-1279-F387-A56B37A3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E0A18-5225-FCE9-3232-571039FD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1312-4F21-8481-ACE9-B5631280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91502-5984-4DB1-8BE0-F5E990C16DE0}" type="datetime1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9B040-A401-D168-BCF8-1265181E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52A3E-DDDB-839E-4F5E-0FE0BA7A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0A4D-E089-D6FD-134B-C43318C6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6042-5FA2-21D7-A7F6-BED2BCFE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AC7BA-1577-A8BC-1BE0-CC47218C3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8C08E-4F0C-E422-9294-7BA03F08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4A6A6-4264-4ACC-BE37-84FA1E50A7E6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33C5-F9F1-33EB-92D9-C537B5B7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1C08-0ABA-304E-5FD7-72A0AC8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8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752-8FCF-F370-2B02-8EB3BC21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F6050-6973-3467-626C-29CE3C08A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8B0C1-A259-D623-6757-B8F653BF0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66F5B-A1C4-1DC6-C316-6496DA0E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D339-1123-4215-8010-5E758A41C0A6}" type="datetime1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69AED-72A5-D757-0461-D247B536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02B7-6FA3-DDC2-5DCB-2AD81BF7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7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4DA2A-3DA0-EF2A-272A-232B653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A2F30-BA64-DFAE-7222-35AD5AFA4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8DD9A-04CE-2064-BEBE-F9CA638DE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4972-B53F-45B9-9AF7-37FC6F92185C}" type="datetime1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0C78-BAE8-1A8F-8589-68B808AE0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EE018-3A73-B97B-4B8E-4EA17A083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2659D-234F-475A-8574-18634DADFA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54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2C43F-EB44-8DF2-67A8-B6DF07F8F386}"/>
              </a:ext>
            </a:extLst>
          </p:cNvPr>
          <p:cNvSpPr txBox="1"/>
          <p:nvPr/>
        </p:nvSpPr>
        <p:spPr>
          <a:xfrm>
            <a:off x="0" y="0"/>
            <a:ext cx="12192000" cy="143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570362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F013C4-0A95-5B62-E00E-30455C576B9B}"/>
              </a:ext>
            </a:extLst>
          </p:cNvPr>
          <p:cNvSpPr txBox="1"/>
          <p:nvPr/>
        </p:nvSpPr>
        <p:spPr>
          <a:xfrm>
            <a:off x="2722033" y="1789343"/>
            <a:ext cx="674793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Name/s and Roll. No/s of the Presenter</a:t>
            </a:r>
          </a:p>
          <a:p>
            <a:pPr algn="ctr">
              <a:lnSpc>
                <a:spcPct val="15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Industry Mentor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800" b="1" spc="-5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Institute Mentor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Tx/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F4D87-1199-3533-292B-E03262DE8E2D}"/>
              </a:ext>
            </a:extLst>
          </p:cNvPr>
          <p:cNvSpPr txBox="1"/>
          <p:nvPr/>
        </p:nvSpPr>
        <p:spPr>
          <a:xfrm>
            <a:off x="4594302" y="602166"/>
            <a:ext cx="3133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FDC6C-6C82-E82F-FB03-EED4A71E9DC0}"/>
              </a:ext>
            </a:extLst>
          </p:cNvPr>
          <p:cNvSpPr txBox="1"/>
          <p:nvPr/>
        </p:nvSpPr>
        <p:spPr>
          <a:xfrm>
            <a:off x="1037063" y="6122020"/>
            <a:ext cx="952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Department of ECE, BIT, </a:t>
            </a:r>
            <a:r>
              <a:rPr lang="en-US" b="1" dirty="0" err="1"/>
              <a:t>Mesra</a:t>
            </a:r>
            <a:r>
              <a:rPr lang="en-US" b="1" dirty="0"/>
              <a:t>, Ranchi-835215</a:t>
            </a:r>
            <a:endParaRPr lang="en-IN" b="1" dirty="0"/>
          </a:p>
        </p:txBody>
      </p:sp>
      <p:pic>
        <p:nvPicPr>
          <p:cNvPr id="6" name="Picture 5" descr="A red circle with a white and grey circle with a red and grey circle with a white circle with a red and grey circle with a white circle with a red and grey circle with a white circle&#10;&#10;Description automatically generated">
            <a:extLst>
              <a:ext uri="{FF2B5EF4-FFF2-40B4-BE49-F238E27FC236}">
                <a16:creationId xmlns:a16="http://schemas.microsoft.com/office/drawing/2014/main" id="{561C646A-CF75-512F-E736-3814C7E1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6" y="60649"/>
            <a:ext cx="1504950" cy="15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3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237" y="223559"/>
            <a:ext cx="6781800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Typical Presentation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325881"/>
            <a:ext cx="1103850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slide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slide of your presentation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/ Motivation / Problem or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in Tabular Form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the proposed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276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281" y="201245"/>
            <a:ext cx="3785796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Style Guidelines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271074"/>
            <a:ext cx="110385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short phrases, not long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Arial (or similar) sans serif for the text font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 Point or larger for titles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text font size is 16 pt.  If you use fonts that are smaller than 18 point, </a:t>
            </a:r>
            <a:b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in the back of the room cannot read your slide.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1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237" y="223559"/>
            <a:ext cx="6781800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Style Guidelines (</a:t>
            </a:r>
            <a:r>
              <a:rPr lang="en-US" sz="4000" dirty="0" err="1">
                <a:solidFill>
                  <a:schemeClr val="tx1"/>
                </a:solidFill>
              </a:rPr>
              <a:t>cont</a:t>
            </a:r>
            <a:r>
              <a:rPr lang="en-US" sz="4000" dirty="0">
                <a:solidFill>
                  <a:schemeClr val="tx1"/>
                </a:solidFill>
              </a:rPr>
              <a:t>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312430"/>
            <a:ext cx="1103850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one slide in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to 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slide should have a title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number of slides up to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slides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 ~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 lines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  ~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words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 sized for “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Screen Show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orientation:  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56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18" y="201245"/>
            <a:ext cx="2130563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Contrast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211085"/>
            <a:ext cx="110385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high contrast font colour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dark lines/text on a light background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Foreground:  Black, Blue, Red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Background:  White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Caution:  </a:t>
            </a:r>
            <a:r>
              <a:rPr lang="en-GB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cyan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lettering and lines are unreadable when projected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8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136" y="277518"/>
            <a:ext cx="3231230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Display Speed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325881"/>
            <a:ext cx="11038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Slides should display without delay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distract the audience with any transition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use of slow graphics, fonts and special effects ,use video clips only if absolutely essential.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use sound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43AA35-E33D-7E17-5152-B05BF73A95F4}"/>
              </a:ext>
            </a:extLst>
          </p:cNvPr>
          <p:cNvCxnSpPr>
            <a:cxnSpLocks/>
          </p:cNvCxnSpPr>
          <p:nvPr/>
        </p:nvCxnSpPr>
        <p:spPr>
          <a:xfrm>
            <a:off x="611629" y="1172437"/>
            <a:ext cx="11087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54DE4B5-0CEC-8997-373E-AE44E7DC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102" y="277518"/>
            <a:ext cx="2515796" cy="68103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1100" b="1" kern="120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359E5-2264-9303-18CB-281133227447}"/>
              </a:ext>
            </a:extLst>
          </p:cNvPr>
          <p:cNvSpPr txBox="1"/>
          <p:nvPr/>
        </p:nvSpPr>
        <p:spPr>
          <a:xfrm>
            <a:off x="611629" y="1325881"/>
            <a:ext cx="110385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your slides 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large fonts for high visibility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high contrast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the highlights, not the detail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C8650-94B4-1FB6-5710-756D2EDD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2659D-234F-475A-8574-18634DADFA41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32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286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CHANDRA</dc:creator>
  <cp:lastModifiedBy>RUPESH SINHA</cp:lastModifiedBy>
  <cp:revision>10</cp:revision>
  <dcterms:created xsi:type="dcterms:W3CDTF">2023-06-22T08:08:13Z</dcterms:created>
  <dcterms:modified xsi:type="dcterms:W3CDTF">2025-03-02T12:26:43Z</dcterms:modified>
</cp:coreProperties>
</file>