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&lt;дата/время&gt;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D10C434-D24C-4792-8A9A-E4C60E4139DE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&lt;дата/время&gt;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BA91902-7458-476E-B704-CD653593889A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" y="1680120"/>
            <a:ext cx="9070920" cy="6706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LOH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16000" y="3600000"/>
            <a:ext cx="525492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364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41364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1" name="Table 2"/>
          <p:cNvGraphicFramePr/>
          <p:nvPr/>
        </p:nvGraphicFramePr>
        <p:xfrm>
          <a:off x="504000" y="1656000"/>
          <a:ext cx="9071280" cy="31676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41364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152000" y="2160000"/>
            <a:ext cx="2735280" cy="2159280"/>
          </a:xfrm>
          <a:custGeom>
            <a:avLst/>
            <a:gdLst/>
            <a:ahLst/>
            <a:rect l="l" t="t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672000" y="2160000"/>
            <a:ext cx="2807280" cy="2159280"/>
          </a:xfrm>
          <a:custGeom>
            <a:avLst/>
            <a:gdLst/>
            <a:ahLst/>
            <a:rect l="l" t="t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6229440" y="2160000"/>
            <a:ext cx="2807280" cy="2159280"/>
          </a:xfrm>
          <a:custGeom>
            <a:avLst/>
            <a:gdLst/>
            <a:ahLst/>
            <a:rect l="l" t="t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95720" y="542520"/>
            <a:ext cx="907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  <a:ea typeface="DejaVu Sans"/>
              </a:rPr>
              <a:t>SLAVA YOG-SOTOTU 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71840" y="5042520"/>
            <a:ext cx="2427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DejaVu Sans"/>
              </a:rPr>
              <a:t>Этот документ является говном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2019-04-19T00:54:51Z</dcterms:created>
  <dc:creator/>
  <dc:description/>
  <dc:language>en-US</dc:language>
  <cp:lastModifiedBy/>
  <dcterms:modified xsi:type="dcterms:W3CDTF">2019-04-19T01:25:00Z</dcterms:modified>
  <cp:revision>5</cp:revision>
  <dc:subject/>
  <dc:title>Classy Red</dc:title>
</cp:coreProperties>
</file>