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23CB6-B661-457C-BEAE-C370FB44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6C74AC-D95E-4810-8A7B-B86D0141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A35DB-D1A0-48AA-9E5A-8854FAC3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FFD1-DA67-4E75-A5F0-42FDA442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FC592-E3EB-45D9-ADD5-7E75F56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CEB7F-1126-451B-AFD0-587D586E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EB5BD8-F687-41FF-8E7F-A9021F00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5661D-C483-4E36-9C42-1608662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CB3FE-6DD8-4AF1-AF3A-B2F9535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5FC42-CC1C-48FA-A2C3-FA7F6FF6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0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2C0FD7-5C61-4900-A195-10AE51E8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FA71DC-995D-456C-AB4B-01D09D2A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9BA9E-BB16-4DAC-A8F4-D9C0C896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63C49-5862-4318-B6CF-E13DE4A2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C0142-1685-40E7-99D5-9E25B038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7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F8169-EED4-4B46-9FCE-CEA62001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96F09-0682-4EC8-9C80-B46DF448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E9F18-0EE3-4697-9E67-4BDB1461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3DDC9-C9BB-4FB4-B08F-4C3C2B75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AF0F3-B11C-4123-B11C-C8867246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64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1249E-9C07-4A06-B9D5-B53E82FE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D209B-2377-4E49-943E-27656E68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9B349-141E-4DCE-A4E3-CAEC0614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9A23F-8F5D-4E21-A29C-223DCE36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2AAEF-5725-419D-B9C1-539B5E29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3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F2272-1EEF-4D43-9585-2E012B2A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66B9B-BC46-4E37-A549-892B9E542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1359C7-EA8F-4575-AB0F-CFCF53A67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3E0171-F839-49EE-A54E-D053DEF2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F2BD3-9272-46C7-B140-0B3498F0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8B075-C400-4875-AAB3-C1F1F96B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4DF8-770D-44B7-9792-D7E370B2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48EB3-F307-40D3-AD00-FEEEF79C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63D087-E7FE-4941-91E5-685C1BE7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A8B23C-31AF-48CB-A782-E31A1401B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2586B2-EBF1-4C4C-9CB4-AEE6F07A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BEC4D-287F-4982-B9C5-9DDA64A6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14FAE4-F027-4686-9335-960D707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A9F013-E92B-4189-9512-37689D1B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9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36C3C-5B14-4CB1-9FA5-A18A3454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E5EEF4-C619-460F-BD8C-65E40CBE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85EABE-04C7-4213-8985-3F3A2831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232324-E601-40F5-A51B-4CB85BAC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9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336279-6DFA-41C4-B267-450B079F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FB5CAE-2F3C-4198-8F77-BB6788EB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6C115-1DD6-41B5-A13D-B287F9B6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6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96D85-63A1-43D5-8CC4-9BDB44CF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5ECB4-1E32-4A17-B048-BBEF8B9B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C928C3-7C0B-4EF6-83E8-FFE7283B8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F8AB7-B9AF-41F4-B703-154C835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C991F5-4E13-401F-BBF8-861F7D1F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58C9B5-C59B-41DC-A76F-C1500E12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4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E234E-FD97-4519-B831-F358DCAC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B22DDB-FFA0-4997-A393-CC9AE97F6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92805A-2B5A-4786-B687-C17F0ED3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633D-F91E-4895-86F0-951234AC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71AA13-01B0-4ABA-9DF8-4864276A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31EEC-1516-40CF-87D6-B0D0DB6E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D7EF32-DFB7-44A7-85BC-DDB9465A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B2E16B-F6ED-4879-A422-1F963B8A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27210A-8CA6-4D87-960B-0DD7E1C3D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4482-0713-41AA-AFCF-748092B8230C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C4CDAB-E5A4-46F1-96ED-FEF8A6818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7C2A0-691B-4854-A531-F765CB7DE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49F7-B41C-42CC-8258-74515B740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8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6AB060D-6ECC-4410-A481-D3D8D8C78DFD}"/>
              </a:ext>
            </a:extLst>
          </p:cNvPr>
          <p:cNvSpPr/>
          <p:nvPr/>
        </p:nvSpPr>
        <p:spPr>
          <a:xfrm>
            <a:off x="3209731" y="1483567"/>
            <a:ext cx="4086808" cy="32843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2B0A931-2C50-48D4-9F2A-F140C3460C3F}"/>
              </a:ext>
            </a:extLst>
          </p:cNvPr>
          <p:cNvSpPr/>
          <p:nvPr/>
        </p:nvSpPr>
        <p:spPr>
          <a:xfrm>
            <a:off x="6316825" y="2034073"/>
            <a:ext cx="2799183" cy="2286000"/>
          </a:xfrm>
          <a:prstGeom prst="roundRect">
            <a:avLst/>
          </a:prstGeom>
          <a:solidFill>
            <a:schemeClr val="accent6">
              <a:alpha val="25000"/>
            </a:schemeClr>
          </a:solidFill>
          <a:ln w="635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C2E61F-FDCB-448A-A3C6-D2D4AADC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43" y="2018424"/>
            <a:ext cx="466725" cy="6191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8828A81-E063-4478-B544-C029C0FE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14" y="2749322"/>
            <a:ext cx="466725" cy="619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8D3778-798A-445B-860B-C4FCEEF5F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910" y="1707404"/>
            <a:ext cx="466725" cy="619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0BC766-C108-4F21-9806-B0FCDE7BA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10" y="2755542"/>
            <a:ext cx="466725" cy="61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27ECE8-606B-4431-BDE6-111EAF6BC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420" y="2898612"/>
            <a:ext cx="466725" cy="619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C78810-9ED4-44A0-B068-F55A39AE9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979" y="3909428"/>
            <a:ext cx="466725" cy="619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749B21-39D7-4742-9596-7F1137555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020" y="3847224"/>
            <a:ext cx="466725" cy="619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08D295-43C5-4089-BDD8-BB51C78D9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1086" y="3169200"/>
            <a:ext cx="466725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59C2F61-EA72-4657-AC86-3C776225F2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3136" y="5616930"/>
            <a:ext cx="466725" cy="619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36ADA3B-1607-4761-922B-124BDC8112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5959" y="4873591"/>
            <a:ext cx="466725" cy="619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6C9488-7E00-4697-A618-31F8D5936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8783" y="5371224"/>
            <a:ext cx="466725" cy="6191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02AB423-AA6E-4D14-96BC-4CD1CD7FB4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0964" y="2332555"/>
            <a:ext cx="466725" cy="619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BE3F84D-3DAD-435B-992F-491E7E3C14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02792" y="4267102"/>
            <a:ext cx="466725" cy="6191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6D607A4-54D3-4B72-B699-A3E394B786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8610" y="3501030"/>
            <a:ext cx="457200" cy="6191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CB3703-52A8-418F-97BA-1695A835EA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01809" y="1884685"/>
            <a:ext cx="457200" cy="6191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AC4D09-014D-4A6E-B81D-4DCC97E587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6461" y="833437"/>
            <a:ext cx="457200" cy="619125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10403F2-5C4D-487E-A34D-EE70B72BD02F}"/>
              </a:ext>
            </a:extLst>
          </p:cNvPr>
          <p:cNvSpPr/>
          <p:nvPr/>
        </p:nvSpPr>
        <p:spPr>
          <a:xfrm>
            <a:off x="1791478" y="354563"/>
            <a:ext cx="8976049" cy="6195526"/>
          </a:xfrm>
          <a:prstGeom prst="roundRect">
            <a:avLst/>
          </a:prstGeom>
          <a:noFill/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6DE48F3-A20A-4512-85F7-9A86EF7E27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3029" y="1766496"/>
            <a:ext cx="466725" cy="6191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963C6D7-B5C5-4F98-AC61-2C90BB07632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96921" y="861429"/>
            <a:ext cx="466725" cy="6191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F18891E-AD14-4CF4-BB6C-C5B90DBAEE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88093" y="637493"/>
            <a:ext cx="457200" cy="619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4299736-B561-47B1-AD74-9D952B5FAEC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58877" y="3427347"/>
            <a:ext cx="457200" cy="6191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AD4CC73-269C-4583-AE14-77C656760FC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01074" y="460213"/>
            <a:ext cx="457200" cy="6191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EA549A9-7137-4171-8925-5AB4D06646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04724" y="740132"/>
            <a:ext cx="457200" cy="6191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ACFBFC6-8F8F-46E6-A277-9B0A82E1266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108372" y="544188"/>
            <a:ext cx="457200" cy="6191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E1F6B2D-5B83-4DFC-B787-219CA05F435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162731" y="1048041"/>
            <a:ext cx="457200" cy="6191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F8EB359-3BC8-461C-84A1-88D1D32670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33029" y="3138098"/>
            <a:ext cx="466725" cy="61912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F5EE67D8-9ADD-4A78-A4E7-7B58D53D352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38302" y="4332417"/>
            <a:ext cx="466725" cy="6191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EBF3D8A-DD8C-4E78-A012-6D8CD8B6DA5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47902" y="5137960"/>
            <a:ext cx="466725" cy="61912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EE0C1AAD-D216-408C-BD13-234FF7D44C1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472098" y="2929714"/>
            <a:ext cx="466725" cy="6191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0465728-D1D1-445A-AF1B-83D99F2C2FA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865887" y="5461420"/>
            <a:ext cx="466725" cy="619125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A3F0DAB-A38B-4EC1-8E1E-E623CB203C4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43436" y="5072645"/>
            <a:ext cx="466725" cy="61912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AB22C79-F1A1-4861-AA0E-C133EB12FF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430318" y="5607600"/>
            <a:ext cx="466725" cy="61912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EC43E813-8E07-47AC-B8BC-8563B1BE960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235861" y="5181503"/>
            <a:ext cx="466725" cy="619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43FF117-0ADD-4079-8C6C-5D62DF231809}"/>
                  </a:ext>
                </a:extLst>
              </p:cNvPr>
              <p:cNvSpPr txBox="1"/>
              <p:nvPr/>
            </p:nvSpPr>
            <p:spPr>
              <a:xfrm>
                <a:off x="556952" y="2493818"/>
                <a:ext cx="674031" cy="52322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>
                  <a:defRPr sz="28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/>
                          </m:ctrlPr>
                        </m:sSubPr>
                        <m:e>
                          <m:r>
                            <a:rPr lang="fr-FR"/>
                            <m:t>𝑬</m:t>
                          </m:r>
                        </m:e>
                        <m:sub>
                          <m:r>
                            <a:rPr lang="fr-FR"/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543FF117-0ADD-4079-8C6C-5D62DF23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" y="2493818"/>
                <a:ext cx="674031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8575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7061928-1C3C-4E83-B216-87BB80345514}"/>
                  </a:ext>
                </a:extLst>
              </p:cNvPr>
              <p:cNvSpPr txBox="1"/>
              <p:nvPr/>
            </p:nvSpPr>
            <p:spPr>
              <a:xfrm>
                <a:off x="11130741" y="2576946"/>
                <a:ext cx="674031" cy="523220"/>
              </a:xfrm>
              <a:custGeom>
                <a:avLst/>
                <a:gdLst>
                  <a:gd name="connsiteX0" fmla="*/ 0 w 674031"/>
                  <a:gd name="connsiteY0" fmla="*/ 0 h 523220"/>
                  <a:gd name="connsiteX1" fmla="*/ 350496 w 674031"/>
                  <a:gd name="connsiteY1" fmla="*/ 0 h 523220"/>
                  <a:gd name="connsiteX2" fmla="*/ 674031 w 674031"/>
                  <a:gd name="connsiteY2" fmla="*/ 0 h 523220"/>
                  <a:gd name="connsiteX3" fmla="*/ 674031 w 674031"/>
                  <a:gd name="connsiteY3" fmla="*/ 523220 h 523220"/>
                  <a:gd name="connsiteX4" fmla="*/ 337016 w 674031"/>
                  <a:gd name="connsiteY4" fmla="*/ 523220 h 523220"/>
                  <a:gd name="connsiteX5" fmla="*/ 0 w 674031"/>
                  <a:gd name="connsiteY5" fmla="*/ 523220 h 523220"/>
                  <a:gd name="connsiteX6" fmla="*/ 0 w 674031"/>
                  <a:gd name="connsiteY6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31" h="523220" extrusionOk="0">
                    <a:moveTo>
                      <a:pt x="0" y="0"/>
                    </a:moveTo>
                    <a:cubicBezTo>
                      <a:pt x="110518" y="-9215"/>
                      <a:pt x="195686" y="7707"/>
                      <a:pt x="350496" y="0"/>
                    </a:cubicBezTo>
                    <a:cubicBezTo>
                      <a:pt x="505306" y="-7707"/>
                      <a:pt x="537578" y="20217"/>
                      <a:pt x="674031" y="0"/>
                    </a:cubicBezTo>
                    <a:cubicBezTo>
                      <a:pt x="681746" y="217835"/>
                      <a:pt x="660057" y="397162"/>
                      <a:pt x="674031" y="523220"/>
                    </a:cubicBezTo>
                    <a:cubicBezTo>
                      <a:pt x="538132" y="561703"/>
                      <a:pt x="472416" y="509219"/>
                      <a:pt x="337016" y="523220"/>
                    </a:cubicBezTo>
                    <a:cubicBezTo>
                      <a:pt x="201616" y="537221"/>
                      <a:pt x="124021" y="487209"/>
                      <a:pt x="0" y="523220"/>
                    </a:cubicBezTo>
                    <a:cubicBezTo>
                      <a:pt x="-6265" y="295713"/>
                      <a:pt x="31170" y="169975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6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4213477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28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87061928-1C3C-4E83-B216-87BB80345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741" y="2576946"/>
                <a:ext cx="674031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42134773">
                      <a:custGeom>
                        <a:avLst/>
                        <a:gdLst>
                          <a:gd name="connsiteX0" fmla="*/ 0 w 674031"/>
                          <a:gd name="connsiteY0" fmla="*/ 0 h 523220"/>
                          <a:gd name="connsiteX1" fmla="*/ 350496 w 674031"/>
                          <a:gd name="connsiteY1" fmla="*/ 0 h 523220"/>
                          <a:gd name="connsiteX2" fmla="*/ 674031 w 674031"/>
                          <a:gd name="connsiteY2" fmla="*/ 0 h 523220"/>
                          <a:gd name="connsiteX3" fmla="*/ 674031 w 674031"/>
                          <a:gd name="connsiteY3" fmla="*/ 523220 h 523220"/>
                          <a:gd name="connsiteX4" fmla="*/ 337016 w 674031"/>
                          <a:gd name="connsiteY4" fmla="*/ 523220 h 523220"/>
                          <a:gd name="connsiteX5" fmla="*/ 0 w 674031"/>
                          <a:gd name="connsiteY5" fmla="*/ 523220 h 523220"/>
                          <a:gd name="connsiteX6" fmla="*/ 0 w 674031"/>
                          <a:gd name="connsiteY6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74031" h="523220" extrusionOk="0">
                            <a:moveTo>
                              <a:pt x="0" y="0"/>
                            </a:moveTo>
                            <a:cubicBezTo>
                              <a:pt x="110518" y="-9215"/>
                              <a:pt x="195686" y="7707"/>
                              <a:pt x="350496" y="0"/>
                            </a:cubicBezTo>
                            <a:cubicBezTo>
                              <a:pt x="505306" y="-7707"/>
                              <a:pt x="537578" y="20217"/>
                              <a:pt x="674031" y="0"/>
                            </a:cubicBezTo>
                            <a:cubicBezTo>
                              <a:pt x="681746" y="217835"/>
                              <a:pt x="660057" y="397162"/>
                              <a:pt x="674031" y="523220"/>
                            </a:cubicBezTo>
                            <a:cubicBezTo>
                              <a:pt x="538132" y="561703"/>
                              <a:pt x="472416" y="509219"/>
                              <a:pt x="337016" y="523220"/>
                            </a:cubicBezTo>
                            <a:cubicBezTo>
                              <a:pt x="201616" y="537221"/>
                              <a:pt x="124021" y="487209"/>
                              <a:pt x="0" y="523220"/>
                            </a:cubicBezTo>
                            <a:cubicBezTo>
                              <a:pt x="-6265" y="295713"/>
                              <a:pt x="31170" y="1699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BBC96BA-02AA-4AF3-9D1B-7EEEFA2FE64E}"/>
              </a:ext>
            </a:extLst>
          </p:cNvPr>
          <p:cNvCxnSpPr>
            <a:stCxn id="2" idx="3"/>
            <a:endCxn id="21" idx="1"/>
          </p:cNvCxnSpPr>
          <p:nvPr/>
        </p:nvCxnSpPr>
        <p:spPr>
          <a:xfrm>
            <a:off x="1230983" y="2755428"/>
            <a:ext cx="1978748" cy="370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29CE2DB-CA29-438C-8A57-D0CCA0D29544}"/>
              </a:ext>
            </a:extLst>
          </p:cNvPr>
          <p:cNvCxnSpPr>
            <a:stCxn id="40" idx="1"/>
            <a:endCxn id="22" idx="3"/>
          </p:cNvCxnSpPr>
          <p:nvPr/>
        </p:nvCxnSpPr>
        <p:spPr>
          <a:xfrm flipH="1">
            <a:off x="9116008" y="2838556"/>
            <a:ext cx="2014733" cy="33851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E847690-1B95-4E75-B528-B96A7A6891DE}"/>
                  </a:ext>
                </a:extLst>
              </p:cNvPr>
              <p:cNvSpPr txBox="1"/>
              <p:nvPr/>
            </p:nvSpPr>
            <p:spPr>
              <a:xfrm>
                <a:off x="11205556" y="3308467"/>
                <a:ext cx="530915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>
                  <a:defRPr sz="2800" b="1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/>
                        <m:t>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E847690-1B95-4E75-B528-B96A7A68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556" y="3308467"/>
                <a:ext cx="530915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1223E84-8B9D-4C45-AB13-888E521E0959}"/>
              </a:ext>
            </a:extLst>
          </p:cNvPr>
          <p:cNvCxnSpPr>
            <a:stCxn id="46" idx="1"/>
            <a:endCxn id="23" idx="3"/>
          </p:cNvCxnSpPr>
          <p:nvPr/>
        </p:nvCxnSpPr>
        <p:spPr>
          <a:xfrm flipH="1" flipV="1">
            <a:off x="10767527" y="3452326"/>
            <a:ext cx="438029" cy="117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17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3</cp:revision>
  <dcterms:created xsi:type="dcterms:W3CDTF">2020-05-22T13:07:00Z</dcterms:created>
  <dcterms:modified xsi:type="dcterms:W3CDTF">2020-05-22T13:26:05Z</dcterms:modified>
</cp:coreProperties>
</file>