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4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EB4B3-4B4A-49C3-B67E-FF736F306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F2120B-0419-4389-9AC2-671794E99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C7788-FC64-49E8-957A-AE534BE7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98F70-4F68-4A8D-8B12-C9E13D1B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E31DF-5871-4BE5-BCCA-4C4C3189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1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D2E94-0683-4197-988B-3E951D3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9993DB-BCFE-4CF0-BBAD-BE7F730C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27676-7D91-44EB-950B-2FC39192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381FF-D2E8-4992-A607-E41D39B0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6AEB52-9276-4585-861D-C81A4FA8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8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2E6377-5538-4F94-8BCB-DF1066A6C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2C8FE-A2BC-4158-97AF-3089A1E8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9C25C4-BE3D-4E7D-9F33-50883068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19A95-932F-4424-9F9C-52CC5F4D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780F8-B225-4835-85A2-FA07F2D3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6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B922F-7496-4A61-8BC6-6D38A10F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D8EC3-464C-44E7-ABEE-87F2F488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2EFA4B-33AC-48E1-AB55-03918B31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3406-D634-4C88-8AD1-E50FF93E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26A79-2E01-4A55-A35B-D55E46B2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8E4EF-B8D0-47E9-9C0C-DE6F03DF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EE91D4-7EBB-4FFE-A7E8-DE7FE2A6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B6925-3F7E-4996-8D73-348B3911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4B169-1FF6-43B9-B628-5A705FA7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5B0F1-CC22-4E9B-A44E-EF69EDC1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12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01619-702C-4312-86FE-45B3E307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16C18-D1E7-4BD4-882C-0D315710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0C3AE0-70F1-47D6-A012-6CC7C496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E65C5B-E2FD-4C1D-87FD-07DD1477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C1A20-009B-4588-8435-48941169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117917-7792-4A9E-9207-7015C3B9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8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873E5-B7D7-4FD5-8CD9-07E146AA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66C6DF-D1DD-42AD-B6E4-EAC3AFF2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24BA93-BBD8-46B7-8EB8-D8AD7D77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EBCE30-21A9-432E-AE5F-329F7D06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7663D9-FA90-4BE9-80C5-5A42D9B48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F17BC2-A36B-4906-AA77-58673564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EAB061-E3D9-494F-9E59-52B1EBBD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17B5F1-5159-44BC-B139-B2F23E1E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0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090D2-0DEF-42A4-A885-086485DC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CF8F79-6801-459B-94B0-25CAA161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64F4A-D8A6-47EB-B95B-FADE2932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A58731-A8E4-4729-BDA5-03B46A91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46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3BEB93-F5BF-4A58-A29F-1620210A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3D77DC-25B0-406F-9CBE-2AFFEBC9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90C540-44BC-422A-91C7-C274BD32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024DF-F30D-4361-8367-C09F8167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635C6-B92B-4886-B7F1-244CF9AC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288CB1-7A78-4772-B1A8-96A116B2B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82A85D-123E-4E50-A3E1-99090BDF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856EC8-172F-4DDA-9CD0-4A021347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347DC-DAFF-4CD8-932E-0FF6F5AD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4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66ADB-E278-4CCE-88F2-C9D785F1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099221-6405-42C5-87CD-FDE3B904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8B24D1-7334-4EEA-A007-519231C3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4C0D02-D967-4DE6-AAFE-52D75F92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70374E-8E04-4B26-AFF7-016D8664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858D11-F54A-4E7F-9C50-C9C9375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5DF9D9-EFAD-40EB-A8AD-1C1FE5CF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A454C1-01E1-4240-B2BC-C58726C3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08F171-6E88-490D-8868-5E0BA8816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48CD-3B8B-44A5-919D-B65B666CADFB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0CC1A-77DE-4F7E-8989-6457CE7A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3CA59-0D57-424D-8926-AFF74E411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DF74-5F93-4C5A-AE08-E49FDC24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6C98C444-3399-472C-90E4-B66302D152C9}"/>
              </a:ext>
            </a:extLst>
          </p:cNvPr>
          <p:cNvGrpSpPr/>
          <p:nvPr/>
        </p:nvGrpSpPr>
        <p:grpSpPr>
          <a:xfrm>
            <a:off x="5271796" y="2603240"/>
            <a:ext cx="740633" cy="1372306"/>
            <a:chOff x="5766318" y="3209730"/>
            <a:chExt cx="740633" cy="1372306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77DBA0-EF50-4492-9B6D-F0D6DE5411B8}"/>
                </a:ext>
              </a:extLst>
            </p:cNvPr>
            <p:cNvSpPr txBox="1"/>
            <p:nvPr/>
          </p:nvSpPr>
          <p:spPr>
            <a:xfrm>
              <a:off x="6139543" y="32097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3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3A26859-4F91-4BB2-953C-BFA0B60543FB}"/>
                </a:ext>
              </a:extLst>
            </p:cNvPr>
            <p:cNvSpPr txBox="1"/>
            <p:nvPr/>
          </p:nvSpPr>
          <p:spPr>
            <a:xfrm>
              <a:off x="5766318" y="405881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4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28AF596-6B1F-4D7F-9025-92C346639AA9}"/>
              </a:ext>
            </a:extLst>
          </p:cNvPr>
          <p:cNvGrpSpPr/>
          <p:nvPr/>
        </p:nvGrpSpPr>
        <p:grpSpPr>
          <a:xfrm>
            <a:off x="2752532" y="1800808"/>
            <a:ext cx="6531428" cy="3181739"/>
            <a:chOff x="2752531" y="1800808"/>
            <a:chExt cx="7349415" cy="318173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F514AA98-1574-44B5-A33A-4FBFE146CC3F}"/>
                </a:ext>
              </a:extLst>
            </p:cNvPr>
            <p:cNvSpPr/>
            <p:nvPr/>
          </p:nvSpPr>
          <p:spPr>
            <a:xfrm>
              <a:off x="2752531" y="1800808"/>
              <a:ext cx="6326155" cy="3181739"/>
            </a:xfrm>
            <a:custGeom>
              <a:avLst/>
              <a:gdLst>
                <a:gd name="connsiteX0" fmla="*/ 0 w 6326155"/>
                <a:gd name="connsiteY0" fmla="*/ 606502 h 3638940"/>
                <a:gd name="connsiteX1" fmla="*/ 606502 w 6326155"/>
                <a:gd name="connsiteY1" fmla="*/ 0 h 3638940"/>
                <a:gd name="connsiteX2" fmla="*/ 5719653 w 6326155"/>
                <a:gd name="connsiteY2" fmla="*/ 0 h 3638940"/>
                <a:gd name="connsiteX3" fmla="*/ 6326155 w 6326155"/>
                <a:gd name="connsiteY3" fmla="*/ 606502 h 3638940"/>
                <a:gd name="connsiteX4" fmla="*/ 6326155 w 6326155"/>
                <a:gd name="connsiteY4" fmla="*/ 3032438 h 3638940"/>
                <a:gd name="connsiteX5" fmla="*/ 5719653 w 6326155"/>
                <a:gd name="connsiteY5" fmla="*/ 3638940 h 3638940"/>
                <a:gd name="connsiteX6" fmla="*/ 606502 w 6326155"/>
                <a:gd name="connsiteY6" fmla="*/ 3638940 h 3638940"/>
                <a:gd name="connsiteX7" fmla="*/ 0 w 6326155"/>
                <a:gd name="connsiteY7" fmla="*/ 3032438 h 3638940"/>
                <a:gd name="connsiteX8" fmla="*/ 0 w 6326155"/>
                <a:gd name="connsiteY8" fmla="*/ 606502 h 3638940"/>
                <a:gd name="connsiteX0" fmla="*/ 0 w 6326155"/>
                <a:gd name="connsiteY0" fmla="*/ 606502 h 3638940"/>
                <a:gd name="connsiteX1" fmla="*/ 606502 w 6326155"/>
                <a:gd name="connsiteY1" fmla="*/ 0 h 3638940"/>
                <a:gd name="connsiteX2" fmla="*/ 5719653 w 6326155"/>
                <a:gd name="connsiteY2" fmla="*/ 0 h 3638940"/>
                <a:gd name="connsiteX3" fmla="*/ 6326155 w 6326155"/>
                <a:gd name="connsiteY3" fmla="*/ 606502 h 3638940"/>
                <a:gd name="connsiteX4" fmla="*/ 6326155 w 6326155"/>
                <a:gd name="connsiteY4" fmla="*/ 3032438 h 3638940"/>
                <a:gd name="connsiteX5" fmla="*/ 5719653 w 6326155"/>
                <a:gd name="connsiteY5" fmla="*/ 3638940 h 3638940"/>
                <a:gd name="connsiteX6" fmla="*/ 606502 w 6326155"/>
                <a:gd name="connsiteY6" fmla="*/ 3638940 h 3638940"/>
                <a:gd name="connsiteX7" fmla="*/ 0 w 6326155"/>
                <a:gd name="connsiteY7" fmla="*/ 3032438 h 3638940"/>
                <a:gd name="connsiteX8" fmla="*/ 0 w 6326155"/>
                <a:gd name="connsiteY8" fmla="*/ 606502 h 363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26155" h="3638940">
                  <a:moveTo>
                    <a:pt x="0" y="606502"/>
                  </a:moveTo>
                  <a:cubicBezTo>
                    <a:pt x="0" y="271540"/>
                    <a:pt x="271540" y="0"/>
                    <a:pt x="606502" y="0"/>
                  </a:cubicBezTo>
                  <a:lnTo>
                    <a:pt x="5719653" y="0"/>
                  </a:lnTo>
                  <a:cubicBezTo>
                    <a:pt x="6054615" y="0"/>
                    <a:pt x="6326155" y="271540"/>
                    <a:pt x="6326155" y="606502"/>
                  </a:cubicBezTo>
                  <a:lnTo>
                    <a:pt x="6326155" y="3032438"/>
                  </a:lnTo>
                  <a:cubicBezTo>
                    <a:pt x="6326155" y="3367400"/>
                    <a:pt x="6054615" y="3638940"/>
                    <a:pt x="5719653" y="3638940"/>
                  </a:cubicBezTo>
                  <a:lnTo>
                    <a:pt x="606502" y="3638940"/>
                  </a:lnTo>
                  <a:cubicBezTo>
                    <a:pt x="271540" y="3638940"/>
                    <a:pt x="0" y="3367400"/>
                    <a:pt x="0" y="3032438"/>
                  </a:cubicBezTo>
                  <a:lnTo>
                    <a:pt x="0" y="606502"/>
                  </a:lnTo>
                  <a:close/>
                </a:path>
              </a:pathLst>
            </a:cu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42134EC-DA93-451C-92FD-D6A899EAC44D}"/>
                    </a:ext>
                  </a:extLst>
                </p:cNvPr>
                <p:cNvSpPr txBox="1"/>
                <p:nvPr/>
              </p:nvSpPr>
              <p:spPr>
                <a:xfrm>
                  <a:off x="9591871" y="1884090"/>
                  <a:ext cx="510075" cy="523220"/>
                </a:xfrm>
                <a:custGeom>
                  <a:avLst/>
                  <a:gdLst>
                    <a:gd name="connsiteX0" fmla="*/ 0 w 453304"/>
                    <a:gd name="connsiteY0" fmla="*/ 0 h 523220"/>
                    <a:gd name="connsiteX1" fmla="*/ 453304 w 453304"/>
                    <a:gd name="connsiteY1" fmla="*/ 0 h 523220"/>
                    <a:gd name="connsiteX2" fmla="*/ 453304 w 453304"/>
                    <a:gd name="connsiteY2" fmla="*/ 523220 h 523220"/>
                    <a:gd name="connsiteX3" fmla="*/ 0 w 453304"/>
                    <a:gd name="connsiteY3" fmla="*/ 523220 h 523220"/>
                    <a:gd name="connsiteX4" fmla="*/ 0 w 453304"/>
                    <a:gd name="connsiteY4" fmla="*/ 0 h 523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304" h="523220" extrusionOk="0">
                      <a:moveTo>
                        <a:pt x="0" y="0"/>
                      </a:moveTo>
                      <a:cubicBezTo>
                        <a:pt x="110871" y="-7915"/>
                        <a:pt x="265484" y="31679"/>
                        <a:pt x="453304" y="0"/>
                      </a:cubicBezTo>
                      <a:cubicBezTo>
                        <a:pt x="456779" y="254090"/>
                        <a:pt x="407550" y="351331"/>
                        <a:pt x="453304" y="523220"/>
                      </a:cubicBezTo>
                      <a:cubicBezTo>
                        <a:pt x="250609" y="526516"/>
                        <a:pt x="144231" y="481909"/>
                        <a:pt x="0" y="523220"/>
                      </a:cubicBezTo>
                      <a:cubicBezTo>
                        <a:pt x="-6795" y="275444"/>
                        <a:pt x="13718" y="169486"/>
                        <a:pt x="0" y="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800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42134EC-DA93-451C-92FD-D6A899EAC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1871" y="1884090"/>
                  <a:ext cx="51007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453304"/>
                            <a:gd name="connsiteY0" fmla="*/ 0 h 523220"/>
                            <a:gd name="connsiteX1" fmla="*/ 453304 w 453304"/>
                            <a:gd name="connsiteY1" fmla="*/ 0 h 523220"/>
                            <a:gd name="connsiteX2" fmla="*/ 453304 w 453304"/>
                            <a:gd name="connsiteY2" fmla="*/ 523220 h 523220"/>
                            <a:gd name="connsiteX3" fmla="*/ 0 w 453304"/>
                            <a:gd name="connsiteY3" fmla="*/ 523220 h 523220"/>
                            <a:gd name="connsiteX4" fmla="*/ 0 w 453304"/>
                            <a:gd name="connsiteY4" fmla="*/ 0 h 5232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53304" h="523220" extrusionOk="0">
                              <a:moveTo>
                                <a:pt x="0" y="0"/>
                              </a:moveTo>
                              <a:cubicBezTo>
                                <a:pt x="110871" y="-7915"/>
                                <a:pt x="265484" y="31679"/>
                                <a:pt x="453304" y="0"/>
                              </a:cubicBezTo>
                              <a:cubicBezTo>
                                <a:pt x="456779" y="254090"/>
                                <a:pt x="407550" y="351331"/>
                                <a:pt x="453304" y="523220"/>
                              </a:cubicBezTo>
                              <a:cubicBezTo>
                                <a:pt x="250609" y="526516"/>
                                <a:pt x="144231" y="481909"/>
                                <a:pt x="0" y="523220"/>
                              </a:cubicBezTo>
                              <a:cubicBezTo>
                                <a:pt x="-6795" y="275444"/>
                                <a:pt x="13718" y="1694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4AB491E-E85C-48E8-A0EF-FE7B5BE1FAAE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9078686" y="2145700"/>
              <a:ext cx="513185" cy="185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9477BE8-F1BF-4FF2-8BB0-400EE2FE334B}"/>
              </a:ext>
            </a:extLst>
          </p:cNvPr>
          <p:cNvGrpSpPr/>
          <p:nvPr/>
        </p:nvGrpSpPr>
        <p:grpSpPr>
          <a:xfrm>
            <a:off x="6354147" y="2761862"/>
            <a:ext cx="3288595" cy="1735494"/>
            <a:chOff x="7007290" y="3265715"/>
            <a:chExt cx="3288595" cy="1735494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208D9E4-E243-437C-BEF1-4B13C7182EF3}"/>
                </a:ext>
              </a:extLst>
            </p:cNvPr>
            <p:cNvSpPr/>
            <p:nvPr/>
          </p:nvSpPr>
          <p:spPr>
            <a:xfrm>
              <a:off x="7007290" y="3265715"/>
              <a:ext cx="1716833" cy="1735494"/>
            </a:xfrm>
            <a:prstGeom prst="roundRect">
              <a:avLst/>
            </a:prstGeom>
            <a:solidFill>
              <a:schemeClr val="accent6">
                <a:alpha val="25000"/>
              </a:schemeClr>
            </a:solidFill>
            <a:ln w="635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1E186E3-DE89-4750-963E-2CBD2C8B746B}"/>
                </a:ext>
              </a:extLst>
            </p:cNvPr>
            <p:cNvSpPr txBox="1"/>
            <p:nvPr/>
          </p:nvSpPr>
          <p:spPr>
            <a:xfrm>
              <a:off x="7959011" y="346165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5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71CB627-5CA1-4818-81C7-2F8588291022}"/>
                </a:ext>
              </a:extLst>
            </p:cNvPr>
            <p:cNvSpPr txBox="1"/>
            <p:nvPr/>
          </p:nvSpPr>
          <p:spPr>
            <a:xfrm>
              <a:off x="7380514" y="4282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6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449932E-9AD2-4DF6-A58C-97C2AF7EE93A}"/>
                    </a:ext>
                  </a:extLst>
                </p:cNvPr>
                <p:cNvSpPr txBox="1"/>
                <p:nvPr/>
              </p:nvSpPr>
              <p:spPr>
                <a:xfrm>
                  <a:off x="9657185" y="4133462"/>
                  <a:ext cx="638700" cy="523220"/>
                </a:xfrm>
                <a:custGeom>
                  <a:avLst/>
                  <a:gdLst>
                    <a:gd name="connsiteX0" fmla="*/ 0 w 638700"/>
                    <a:gd name="connsiteY0" fmla="*/ 0 h 523220"/>
                    <a:gd name="connsiteX1" fmla="*/ 312963 w 638700"/>
                    <a:gd name="connsiteY1" fmla="*/ 0 h 523220"/>
                    <a:gd name="connsiteX2" fmla="*/ 638700 w 638700"/>
                    <a:gd name="connsiteY2" fmla="*/ 0 h 523220"/>
                    <a:gd name="connsiteX3" fmla="*/ 638700 w 638700"/>
                    <a:gd name="connsiteY3" fmla="*/ 523220 h 523220"/>
                    <a:gd name="connsiteX4" fmla="*/ 319350 w 638700"/>
                    <a:gd name="connsiteY4" fmla="*/ 523220 h 523220"/>
                    <a:gd name="connsiteX5" fmla="*/ 0 w 638700"/>
                    <a:gd name="connsiteY5" fmla="*/ 523220 h 523220"/>
                    <a:gd name="connsiteX6" fmla="*/ 0 w 638700"/>
                    <a:gd name="connsiteY6" fmla="*/ 0 h 523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8700" h="523220" extrusionOk="0">
                      <a:moveTo>
                        <a:pt x="0" y="0"/>
                      </a:moveTo>
                      <a:cubicBezTo>
                        <a:pt x="108357" y="-31210"/>
                        <a:pt x="216177" y="15636"/>
                        <a:pt x="312963" y="0"/>
                      </a:cubicBezTo>
                      <a:cubicBezTo>
                        <a:pt x="409749" y="-15636"/>
                        <a:pt x="549711" y="34977"/>
                        <a:pt x="638700" y="0"/>
                      </a:cubicBezTo>
                      <a:cubicBezTo>
                        <a:pt x="664500" y="234827"/>
                        <a:pt x="629521" y="416135"/>
                        <a:pt x="638700" y="523220"/>
                      </a:cubicBezTo>
                      <a:cubicBezTo>
                        <a:pt x="524660" y="541966"/>
                        <a:pt x="447604" y="486783"/>
                        <a:pt x="319350" y="523220"/>
                      </a:cubicBezTo>
                      <a:cubicBezTo>
                        <a:pt x="191096" y="559657"/>
                        <a:pt x="148426" y="496663"/>
                        <a:pt x="0" y="523220"/>
                      </a:cubicBezTo>
                      <a:cubicBezTo>
                        <a:pt x="-26295" y="391675"/>
                        <a:pt x="45896" y="239160"/>
                        <a:pt x="0" y="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449932E-9AD2-4DF6-A58C-97C2AF7EE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185" y="4133462"/>
                  <a:ext cx="63870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38700"/>
                            <a:gd name="connsiteY0" fmla="*/ 0 h 523220"/>
                            <a:gd name="connsiteX1" fmla="*/ 312963 w 638700"/>
                            <a:gd name="connsiteY1" fmla="*/ 0 h 523220"/>
                            <a:gd name="connsiteX2" fmla="*/ 638700 w 638700"/>
                            <a:gd name="connsiteY2" fmla="*/ 0 h 523220"/>
                            <a:gd name="connsiteX3" fmla="*/ 638700 w 638700"/>
                            <a:gd name="connsiteY3" fmla="*/ 523220 h 523220"/>
                            <a:gd name="connsiteX4" fmla="*/ 319350 w 638700"/>
                            <a:gd name="connsiteY4" fmla="*/ 523220 h 523220"/>
                            <a:gd name="connsiteX5" fmla="*/ 0 w 638700"/>
                            <a:gd name="connsiteY5" fmla="*/ 523220 h 523220"/>
                            <a:gd name="connsiteX6" fmla="*/ 0 w 638700"/>
                            <a:gd name="connsiteY6" fmla="*/ 0 h 5232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38700" h="523220" extrusionOk="0">
                              <a:moveTo>
                                <a:pt x="0" y="0"/>
                              </a:moveTo>
                              <a:cubicBezTo>
                                <a:pt x="108357" y="-31210"/>
                                <a:pt x="216177" y="15636"/>
                                <a:pt x="312963" y="0"/>
                              </a:cubicBezTo>
                              <a:cubicBezTo>
                                <a:pt x="409749" y="-15636"/>
                                <a:pt x="549711" y="34977"/>
                                <a:pt x="638700" y="0"/>
                              </a:cubicBezTo>
                              <a:cubicBezTo>
                                <a:pt x="664500" y="234827"/>
                                <a:pt x="629521" y="416135"/>
                                <a:pt x="638700" y="523220"/>
                              </a:cubicBezTo>
                              <a:cubicBezTo>
                                <a:pt x="524660" y="541966"/>
                                <a:pt x="447604" y="486783"/>
                                <a:pt x="319350" y="523220"/>
                              </a:cubicBezTo>
                              <a:cubicBezTo>
                                <a:pt x="191096" y="559657"/>
                                <a:pt x="148426" y="496663"/>
                                <a:pt x="0" y="523220"/>
                              </a:cubicBezTo>
                              <a:cubicBezTo>
                                <a:pt x="-26295" y="391675"/>
                                <a:pt x="45896" y="23916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EA1D5780-CC30-4F3C-BD00-D260FD003F1F}"/>
                </a:ext>
              </a:extLst>
            </p:cNvPr>
            <p:cNvCxnSpPr>
              <a:cxnSpLocks/>
              <a:stCxn id="13" idx="1"/>
              <a:endCxn id="12" idx="3"/>
            </p:cNvCxnSpPr>
            <p:nvPr/>
          </p:nvCxnSpPr>
          <p:spPr>
            <a:xfrm flipH="1" flipV="1">
              <a:off x="8724123" y="4133462"/>
              <a:ext cx="933062" cy="2616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71C781-1654-4F01-8458-3AA74E123926}"/>
              </a:ext>
            </a:extLst>
          </p:cNvPr>
          <p:cNvGrpSpPr/>
          <p:nvPr/>
        </p:nvGrpSpPr>
        <p:grpSpPr>
          <a:xfrm>
            <a:off x="1660851" y="2323323"/>
            <a:ext cx="3293704" cy="1735494"/>
            <a:chOff x="1660851" y="2323323"/>
            <a:chExt cx="3293704" cy="1735494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F801C0F-B3A9-4AB7-9C7C-53B5CD5D1F45}"/>
                </a:ext>
              </a:extLst>
            </p:cNvPr>
            <p:cNvSpPr/>
            <p:nvPr/>
          </p:nvSpPr>
          <p:spPr>
            <a:xfrm>
              <a:off x="3237722" y="2323323"/>
              <a:ext cx="1716833" cy="1735494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63DBF8D-C421-4C96-9799-73763552637A}"/>
                </a:ext>
              </a:extLst>
            </p:cNvPr>
            <p:cNvSpPr txBox="1"/>
            <p:nvPr/>
          </p:nvSpPr>
          <p:spPr>
            <a:xfrm>
              <a:off x="3601616" y="329370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4471E8-C07F-437B-B0A9-C03A57C12A6B}"/>
                </a:ext>
              </a:extLst>
            </p:cNvPr>
            <p:cNvSpPr txBox="1"/>
            <p:nvPr/>
          </p:nvSpPr>
          <p:spPr>
            <a:xfrm>
              <a:off x="4170784" y="24539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A5617CA-68C7-4F8B-AFD1-E70FD0B3F288}"/>
                    </a:ext>
                  </a:extLst>
                </p:cNvPr>
                <p:cNvSpPr txBox="1"/>
                <p:nvPr/>
              </p:nvSpPr>
              <p:spPr>
                <a:xfrm>
                  <a:off x="1660851" y="2752529"/>
                  <a:ext cx="630429" cy="523220"/>
                </a:xfrm>
                <a:custGeom>
                  <a:avLst/>
                  <a:gdLst>
                    <a:gd name="connsiteX0" fmla="*/ 0 w 630429"/>
                    <a:gd name="connsiteY0" fmla="*/ 0 h 523220"/>
                    <a:gd name="connsiteX1" fmla="*/ 308910 w 630429"/>
                    <a:gd name="connsiteY1" fmla="*/ 0 h 523220"/>
                    <a:gd name="connsiteX2" fmla="*/ 630429 w 630429"/>
                    <a:gd name="connsiteY2" fmla="*/ 0 h 523220"/>
                    <a:gd name="connsiteX3" fmla="*/ 630429 w 630429"/>
                    <a:gd name="connsiteY3" fmla="*/ 523220 h 523220"/>
                    <a:gd name="connsiteX4" fmla="*/ 315215 w 630429"/>
                    <a:gd name="connsiteY4" fmla="*/ 523220 h 523220"/>
                    <a:gd name="connsiteX5" fmla="*/ 0 w 630429"/>
                    <a:gd name="connsiteY5" fmla="*/ 523220 h 523220"/>
                    <a:gd name="connsiteX6" fmla="*/ 0 w 630429"/>
                    <a:gd name="connsiteY6" fmla="*/ 0 h 523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0429" h="523220" extrusionOk="0">
                      <a:moveTo>
                        <a:pt x="0" y="0"/>
                      </a:moveTo>
                      <a:cubicBezTo>
                        <a:pt x="140365" y="-6547"/>
                        <a:pt x="227079" y="4051"/>
                        <a:pt x="308910" y="0"/>
                      </a:cubicBezTo>
                      <a:cubicBezTo>
                        <a:pt x="390741" y="-4051"/>
                        <a:pt x="514080" y="9137"/>
                        <a:pt x="630429" y="0"/>
                      </a:cubicBezTo>
                      <a:cubicBezTo>
                        <a:pt x="656229" y="234827"/>
                        <a:pt x="621250" y="416135"/>
                        <a:pt x="630429" y="523220"/>
                      </a:cubicBezTo>
                      <a:cubicBezTo>
                        <a:pt x="493123" y="552537"/>
                        <a:pt x="445559" y="507042"/>
                        <a:pt x="315215" y="523220"/>
                      </a:cubicBezTo>
                      <a:cubicBezTo>
                        <a:pt x="184871" y="539398"/>
                        <a:pt x="66600" y="496707"/>
                        <a:pt x="0" y="523220"/>
                      </a:cubicBezTo>
                      <a:cubicBezTo>
                        <a:pt x="-26295" y="391675"/>
                        <a:pt x="45896" y="239160"/>
                        <a:pt x="0" y="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2800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A5617CA-68C7-4F8B-AFD1-E70FD0B3F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51" y="2752529"/>
                  <a:ext cx="63042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30429"/>
                            <a:gd name="connsiteY0" fmla="*/ 0 h 523220"/>
                            <a:gd name="connsiteX1" fmla="*/ 308910 w 630429"/>
                            <a:gd name="connsiteY1" fmla="*/ 0 h 523220"/>
                            <a:gd name="connsiteX2" fmla="*/ 630429 w 630429"/>
                            <a:gd name="connsiteY2" fmla="*/ 0 h 523220"/>
                            <a:gd name="connsiteX3" fmla="*/ 630429 w 630429"/>
                            <a:gd name="connsiteY3" fmla="*/ 523220 h 523220"/>
                            <a:gd name="connsiteX4" fmla="*/ 315215 w 630429"/>
                            <a:gd name="connsiteY4" fmla="*/ 523220 h 523220"/>
                            <a:gd name="connsiteX5" fmla="*/ 0 w 630429"/>
                            <a:gd name="connsiteY5" fmla="*/ 523220 h 523220"/>
                            <a:gd name="connsiteX6" fmla="*/ 0 w 630429"/>
                            <a:gd name="connsiteY6" fmla="*/ 0 h 5232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30429" h="523220" extrusionOk="0">
                              <a:moveTo>
                                <a:pt x="0" y="0"/>
                              </a:moveTo>
                              <a:cubicBezTo>
                                <a:pt x="140365" y="-6547"/>
                                <a:pt x="227079" y="4051"/>
                                <a:pt x="308910" y="0"/>
                              </a:cubicBezTo>
                              <a:cubicBezTo>
                                <a:pt x="390741" y="-4051"/>
                                <a:pt x="514080" y="9137"/>
                                <a:pt x="630429" y="0"/>
                              </a:cubicBezTo>
                              <a:cubicBezTo>
                                <a:pt x="656229" y="234827"/>
                                <a:pt x="621250" y="416135"/>
                                <a:pt x="630429" y="523220"/>
                              </a:cubicBezTo>
                              <a:cubicBezTo>
                                <a:pt x="493123" y="552537"/>
                                <a:pt x="445559" y="507042"/>
                                <a:pt x="315215" y="523220"/>
                              </a:cubicBezTo>
                              <a:cubicBezTo>
                                <a:pt x="184871" y="539398"/>
                                <a:pt x="66600" y="496707"/>
                                <a:pt x="0" y="523220"/>
                              </a:cubicBezTo>
                              <a:cubicBezTo>
                                <a:pt x="-26295" y="391675"/>
                                <a:pt x="45896" y="23916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CE62800-0EE0-4D13-8016-C8B2EC48AAA5}"/>
                </a:ext>
              </a:extLst>
            </p:cNvPr>
            <p:cNvCxnSpPr>
              <a:cxnSpLocks/>
              <a:stCxn id="11" idx="1"/>
              <a:endCxn id="15" idx="3"/>
            </p:cNvCxnSpPr>
            <p:nvPr/>
          </p:nvCxnSpPr>
          <p:spPr>
            <a:xfrm flipH="1" flipV="1">
              <a:off x="2291280" y="3014139"/>
              <a:ext cx="946442" cy="1769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825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2020-05-23T16:02:39Z</dcterms:created>
  <dcterms:modified xsi:type="dcterms:W3CDTF">2020-05-23T16:09:31Z</dcterms:modified>
</cp:coreProperties>
</file>