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2EB4B3-4B4A-49C3-B67E-FF736F306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F2120B-0419-4389-9AC2-671794E99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5C7788-FC64-49E8-957A-AE534BE7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48CD-3B8B-44A5-919D-B65B666CADFB}" type="datetimeFigureOut">
              <a:rPr lang="fr-FR" smtClean="0"/>
              <a:t>24/05/2020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D98F70-4F68-4A8D-8B12-C9E13D1B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7E31DF-5871-4BE5-BCCA-4C4C3189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DF74-5F93-4C5A-AE08-E49FDC24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14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D2E94-0683-4197-988B-3E951D3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9993DB-BCFE-4CF0-BBAD-BE7F730CE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127676-7D91-44EB-950B-2FC39192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48CD-3B8B-44A5-919D-B65B666CADFB}" type="datetimeFigureOut">
              <a:rPr lang="fr-FR" smtClean="0"/>
              <a:t>24/05/2020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E381FF-D2E8-4992-A607-E41D39B0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6AEB52-9276-4585-861D-C81A4FA8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DF74-5F93-4C5A-AE08-E49FDC24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68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62E6377-5538-4F94-8BCB-DF1066A6C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52C8FE-A2BC-4158-97AF-3089A1E84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9C25C4-BE3D-4E7D-9F33-50883068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48CD-3B8B-44A5-919D-B65B666CADFB}" type="datetimeFigureOut">
              <a:rPr lang="fr-FR" smtClean="0"/>
              <a:t>24/05/2020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619A95-932F-4424-9F9C-52CC5F4D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7780F8-B225-4835-85A2-FA07F2D3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DF74-5F93-4C5A-AE08-E49FDC24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63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B922F-7496-4A61-8BC6-6D38A10F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DD8EC3-464C-44E7-ABEE-87F2F488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2EFA4B-33AC-48E1-AB55-03918B31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48CD-3B8B-44A5-919D-B65B666CADFB}" type="datetimeFigureOut">
              <a:rPr lang="fr-FR" smtClean="0"/>
              <a:t>24/05/2020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8B3406-D634-4C88-8AD1-E50FF93E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126A79-2E01-4A55-A35B-D55E46B2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DF74-5F93-4C5A-AE08-E49FDC24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0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8E4EF-B8D0-47E9-9C0C-DE6F03DF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EE91D4-7EBB-4FFE-A7E8-DE7FE2A6B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8B6925-3F7E-4996-8D73-348B3911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48CD-3B8B-44A5-919D-B65B666CADFB}" type="datetimeFigureOut">
              <a:rPr lang="fr-FR" smtClean="0"/>
              <a:t>24/05/2020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34B169-1FF6-43B9-B628-5A705FA7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25B0F1-CC22-4E9B-A44E-EF69EDC1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DF74-5F93-4C5A-AE08-E49FDC24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12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01619-702C-4312-86FE-45B3E307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116C18-D1E7-4BD4-882C-0D315710A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0C3AE0-70F1-47D6-A012-6CC7C4963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E65C5B-E2FD-4C1D-87FD-07DD1477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48CD-3B8B-44A5-919D-B65B666CADFB}" type="datetimeFigureOut">
              <a:rPr lang="fr-FR" smtClean="0"/>
              <a:t>24/05/2020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EC1A20-009B-4588-8435-48941169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117917-7792-4A9E-9207-7015C3B9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DF74-5F93-4C5A-AE08-E49FDC24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38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873E5-B7D7-4FD5-8CD9-07E146AA4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66C6DF-D1DD-42AD-B6E4-EAC3AFF27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24BA93-BBD8-46B7-8EB8-D8AD7D774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EBCE30-21A9-432E-AE5F-329F7D061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7663D9-FA90-4BE9-80C5-5A42D9B48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F17BC2-A36B-4906-AA77-58673564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48CD-3B8B-44A5-919D-B65B666CADFB}" type="datetimeFigureOut">
              <a:rPr lang="fr-FR" smtClean="0"/>
              <a:t>24/05/2020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EAB061-E3D9-494F-9E59-52B1EBBD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17B5F1-5159-44BC-B139-B2F23E1E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DF74-5F93-4C5A-AE08-E49FDC24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06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090D2-0DEF-42A4-A885-086485DC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ECF8F79-6801-459B-94B0-25CAA161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48CD-3B8B-44A5-919D-B65B666CADFB}" type="datetimeFigureOut">
              <a:rPr lang="fr-FR" smtClean="0"/>
              <a:t>24/05/2020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964F4A-D8A6-47EB-B95B-FADE2932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A58731-A8E4-4729-BDA5-03B46A91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DF74-5F93-4C5A-AE08-E49FDC24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46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3BEB93-F5BF-4A58-A29F-1620210A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48CD-3B8B-44A5-919D-B65B666CADFB}" type="datetimeFigureOut">
              <a:rPr lang="fr-FR" smtClean="0"/>
              <a:t>24/05/2020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D3D77DC-25B0-406F-9CBE-2AFFEBC9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90C540-44BC-422A-91C7-C274BD32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DF74-5F93-4C5A-AE08-E49FDC24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99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024DF-F30D-4361-8367-C09F8167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5635C6-B92B-4886-B7F1-244CF9ACB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288CB1-7A78-4772-B1A8-96A116B2B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82A85D-123E-4E50-A3E1-99090BDF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48CD-3B8B-44A5-919D-B65B666CADFB}" type="datetimeFigureOut">
              <a:rPr lang="fr-FR" smtClean="0"/>
              <a:t>24/05/2020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856EC8-172F-4DDA-9CD0-4A021347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D347DC-DAFF-4CD8-932E-0FF6F5AD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DF74-5F93-4C5A-AE08-E49FDC24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46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66ADB-E278-4CCE-88F2-C9D785F1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099221-6405-42C5-87CD-FDE3B9043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8B24D1-7334-4EEA-A007-519231C33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4C0D02-D967-4DE6-AAFE-52D75F92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48CD-3B8B-44A5-919D-B65B666CADFB}" type="datetimeFigureOut">
              <a:rPr lang="fr-FR" smtClean="0"/>
              <a:t>24/05/2020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70374E-8E04-4B26-AFF7-016D8664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858D11-F54A-4E7F-9C50-C9C9375D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DF74-5F93-4C5A-AE08-E49FDC24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4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5DF9D9-EFAD-40EB-A8AD-1C1FE5CF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A454C1-01E1-4240-B2BC-C58726C38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08F171-6E88-490D-8868-5E0BA8816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248CD-3B8B-44A5-919D-B65B666CADFB}" type="datetimeFigureOut">
              <a:rPr lang="fr-FR" smtClean="0"/>
              <a:t>24/05/2020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00CC1A-77DE-4F7E-8989-6457CE7A7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C3CA59-0D57-424D-8926-AFF74E411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DF74-5F93-4C5A-AE08-E49FDC24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79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97D3A471-565E-45F3-8C03-DCEAEB65448F}"/>
              </a:ext>
            </a:extLst>
          </p:cNvPr>
          <p:cNvGrpSpPr/>
          <p:nvPr/>
        </p:nvGrpSpPr>
        <p:grpSpPr>
          <a:xfrm>
            <a:off x="3020121" y="628714"/>
            <a:ext cx="6151758" cy="3181739"/>
            <a:chOff x="505382" y="628714"/>
            <a:chExt cx="6151758" cy="3181739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A208D9E4-E243-437C-BEF1-4B13C7182EF3}"/>
                </a:ext>
              </a:extLst>
            </p:cNvPr>
            <p:cNvSpPr/>
            <p:nvPr/>
          </p:nvSpPr>
          <p:spPr>
            <a:xfrm>
              <a:off x="3511194" y="1681207"/>
              <a:ext cx="1716833" cy="1735494"/>
            </a:xfrm>
            <a:prstGeom prst="roundRect">
              <a:avLst/>
            </a:prstGeom>
            <a:solidFill>
              <a:schemeClr val="accent6">
                <a:alpha val="25000"/>
              </a:schemeClr>
            </a:solidFill>
            <a:ln w="635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F801C0F-B3A9-4AB7-9C7C-53B5CD5D1F45}"/>
                </a:ext>
              </a:extLst>
            </p:cNvPr>
            <p:cNvSpPr/>
            <p:nvPr/>
          </p:nvSpPr>
          <p:spPr>
            <a:xfrm>
              <a:off x="2290071" y="960034"/>
              <a:ext cx="1716833" cy="1735494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E77DBA0-EF50-4492-9B6D-F0D6DE5411B8}"/>
                </a:ext>
              </a:extLst>
            </p:cNvPr>
            <p:cNvSpPr txBox="1"/>
            <p:nvPr/>
          </p:nvSpPr>
          <p:spPr>
            <a:xfrm>
              <a:off x="4439676" y="184678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3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73A26859-4F91-4BB2-953C-BFA0B60543FB}"/>
                </a:ext>
              </a:extLst>
            </p:cNvPr>
            <p:cNvSpPr txBox="1"/>
            <p:nvPr/>
          </p:nvSpPr>
          <p:spPr>
            <a:xfrm>
              <a:off x="2644975" y="121620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4</a:t>
              </a:r>
            </a:p>
          </p:txBody>
        </p: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28AF596-6B1F-4D7F-9025-92C346639AA9}"/>
                </a:ext>
              </a:extLst>
            </p:cNvPr>
            <p:cNvGrpSpPr/>
            <p:nvPr/>
          </p:nvGrpSpPr>
          <p:grpSpPr>
            <a:xfrm>
              <a:off x="1613689" y="628714"/>
              <a:ext cx="5043451" cy="3181739"/>
              <a:chOff x="2752528" y="1800808"/>
              <a:chExt cx="5675082" cy="3181739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F514AA98-1574-44B5-A33A-4FBFE146CC3F}"/>
                  </a:ext>
                </a:extLst>
              </p:cNvPr>
              <p:cNvSpPr/>
              <p:nvPr/>
            </p:nvSpPr>
            <p:spPr>
              <a:xfrm>
                <a:off x="2752528" y="1800808"/>
                <a:ext cx="4610274" cy="3181739"/>
              </a:xfrm>
              <a:custGeom>
                <a:avLst/>
                <a:gdLst>
                  <a:gd name="connsiteX0" fmla="*/ 0 w 6326155"/>
                  <a:gd name="connsiteY0" fmla="*/ 606502 h 3638940"/>
                  <a:gd name="connsiteX1" fmla="*/ 606502 w 6326155"/>
                  <a:gd name="connsiteY1" fmla="*/ 0 h 3638940"/>
                  <a:gd name="connsiteX2" fmla="*/ 5719653 w 6326155"/>
                  <a:gd name="connsiteY2" fmla="*/ 0 h 3638940"/>
                  <a:gd name="connsiteX3" fmla="*/ 6326155 w 6326155"/>
                  <a:gd name="connsiteY3" fmla="*/ 606502 h 3638940"/>
                  <a:gd name="connsiteX4" fmla="*/ 6326155 w 6326155"/>
                  <a:gd name="connsiteY4" fmla="*/ 3032438 h 3638940"/>
                  <a:gd name="connsiteX5" fmla="*/ 5719653 w 6326155"/>
                  <a:gd name="connsiteY5" fmla="*/ 3638940 h 3638940"/>
                  <a:gd name="connsiteX6" fmla="*/ 606502 w 6326155"/>
                  <a:gd name="connsiteY6" fmla="*/ 3638940 h 3638940"/>
                  <a:gd name="connsiteX7" fmla="*/ 0 w 6326155"/>
                  <a:gd name="connsiteY7" fmla="*/ 3032438 h 3638940"/>
                  <a:gd name="connsiteX8" fmla="*/ 0 w 6326155"/>
                  <a:gd name="connsiteY8" fmla="*/ 606502 h 3638940"/>
                  <a:gd name="connsiteX0" fmla="*/ 0 w 6326155"/>
                  <a:gd name="connsiteY0" fmla="*/ 606502 h 3638940"/>
                  <a:gd name="connsiteX1" fmla="*/ 606502 w 6326155"/>
                  <a:gd name="connsiteY1" fmla="*/ 0 h 3638940"/>
                  <a:gd name="connsiteX2" fmla="*/ 5719653 w 6326155"/>
                  <a:gd name="connsiteY2" fmla="*/ 0 h 3638940"/>
                  <a:gd name="connsiteX3" fmla="*/ 6326155 w 6326155"/>
                  <a:gd name="connsiteY3" fmla="*/ 606502 h 3638940"/>
                  <a:gd name="connsiteX4" fmla="*/ 6326155 w 6326155"/>
                  <a:gd name="connsiteY4" fmla="*/ 3032438 h 3638940"/>
                  <a:gd name="connsiteX5" fmla="*/ 5719653 w 6326155"/>
                  <a:gd name="connsiteY5" fmla="*/ 3638940 h 3638940"/>
                  <a:gd name="connsiteX6" fmla="*/ 606502 w 6326155"/>
                  <a:gd name="connsiteY6" fmla="*/ 3638940 h 3638940"/>
                  <a:gd name="connsiteX7" fmla="*/ 0 w 6326155"/>
                  <a:gd name="connsiteY7" fmla="*/ 3032438 h 3638940"/>
                  <a:gd name="connsiteX8" fmla="*/ 0 w 6326155"/>
                  <a:gd name="connsiteY8" fmla="*/ 606502 h 3638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26155" h="3638940">
                    <a:moveTo>
                      <a:pt x="0" y="606502"/>
                    </a:moveTo>
                    <a:cubicBezTo>
                      <a:pt x="0" y="271540"/>
                      <a:pt x="271540" y="0"/>
                      <a:pt x="606502" y="0"/>
                    </a:cubicBezTo>
                    <a:lnTo>
                      <a:pt x="5719653" y="0"/>
                    </a:lnTo>
                    <a:cubicBezTo>
                      <a:pt x="6054615" y="0"/>
                      <a:pt x="6326155" y="271540"/>
                      <a:pt x="6326155" y="606502"/>
                    </a:cubicBezTo>
                    <a:lnTo>
                      <a:pt x="6326155" y="3032438"/>
                    </a:lnTo>
                    <a:cubicBezTo>
                      <a:pt x="6326155" y="3367400"/>
                      <a:pt x="6054615" y="3638940"/>
                      <a:pt x="5719653" y="3638940"/>
                    </a:cubicBezTo>
                    <a:lnTo>
                      <a:pt x="606502" y="3638940"/>
                    </a:lnTo>
                    <a:cubicBezTo>
                      <a:pt x="271540" y="3638940"/>
                      <a:pt x="0" y="3367400"/>
                      <a:pt x="0" y="3032438"/>
                    </a:cubicBezTo>
                    <a:lnTo>
                      <a:pt x="0" y="606502"/>
                    </a:lnTo>
                    <a:close/>
                  </a:path>
                </a:pathLst>
              </a:custGeom>
              <a:no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E42134EC-DA93-451C-92FD-D6A899EAC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535" y="1958905"/>
                    <a:ext cx="510075" cy="523220"/>
                  </a:xfrm>
                  <a:custGeom>
                    <a:avLst/>
                    <a:gdLst>
                      <a:gd name="connsiteX0" fmla="*/ 0 w 453304"/>
                      <a:gd name="connsiteY0" fmla="*/ 0 h 523220"/>
                      <a:gd name="connsiteX1" fmla="*/ 453304 w 453304"/>
                      <a:gd name="connsiteY1" fmla="*/ 0 h 523220"/>
                      <a:gd name="connsiteX2" fmla="*/ 453304 w 453304"/>
                      <a:gd name="connsiteY2" fmla="*/ 523220 h 523220"/>
                      <a:gd name="connsiteX3" fmla="*/ 0 w 453304"/>
                      <a:gd name="connsiteY3" fmla="*/ 523220 h 523220"/>
                      <a:gd name="connsiteX4" fmla="*/ 0 w 453304"/>
                      <a:gd name="connsiteY4" fmla="*/ 0 h 523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3304" h="523220" extrusionOk="0">
                        <a:moveTo>
                          <a:pt x="0" y="0"/>
                        </a:moveTo>
                        <a:cubicBezTo>
                          <a:pt x="110871" y="-7915"/>
                          <a:pt x="265484" y="31679"/>
                          <a:pt x="453304" y="0"/>
                        </a:cubicBezTo>
                        <a:cubicBezTo>
                          <a:pt x="456779" y="254090"/>
                          <a:pt x="407550" y="351331"/>
                          <a:pt x="453304" y="523220"/>
                        </a:cubicBezTo>
                        <a:cubicBezTo>
                          <a:pt x="250609" y="526516"/>
                          <a:pt x="144231" y="481909"/>
                          <a:pt x="0" y="523220"/>
                        </a:cubicBezTo>
                        <a:cubicBezTo>
                          <a:pt x="-6795" y="275444"/>
                          <a:pt x="13718" y="169486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1750"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prstGeom prst="rect">
                            <a:avLst/>
                          </a:pr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2800" b="0" i="0" dirty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fr-FR" sz="2800" dirty="0"/>
                  </a:p>
                </p:txBody>
              </p:sp>
            </mc:Choice>
            <mc:Fallback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E42134EC-DA93-451C-92FD-D6A899EAC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7535" y="1958905"/>
                    <a:ext cx="510075" cy="5232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1750"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453304"/>
                              <a:gd name="connsiteY0" fmla="*/ 0 h 523220"/>
                              <a:gd name="connsiteX1" fmla="*/ 453304 w 453304"/>
                              <a:gd name="connsiteY1" fmla="*/ 0 h 523220"/>
                              <a:gd name="connsiteX2" fmla="*/ 453304 w 453304"/>
                              <a:gd name="connsiteY2" fmla="*/ 523220 h 523220"/>
                              <a:gd name="connsiteX3" fmla="*/ 0 w 453304"/>
                              <a:gd name="connsiteY3" fmla="*/ 523220 h 523220"/>
                              <a:gd name="connsiteX4" fmla="*/ 0 w 453304"/>
                              <a:gd name="connsiteY4" fmla="*/ 0 h 52322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453304" h="523220" extrusionOk="0">
                                <a:moveTo>
                                  <a:pt x="0" y="0"/>
                                </a:moveTo>
                                <a:cubicBezTo>
                                  <a:pt x="110871" y="-7915"/>
                                  <a:pt x="265484" y="31679"/>
                                  <a:pt x="453304" y="0"/>
                                </a:cubicBezTo>
                                <a:cubicBezTo>
                                  <a:pt x="456779" y="254090"/>
                                  <a:pt x="407550" y="351331"/>
                                  <a:pt x="453304" y="523220"/>
                                </a:cubicBezTo>
                                <a:cubicBezTo>
                                  <a:pt x="250609" y="526516"/>
                                  <a:pt x="144231" y="481909"/>
                                  <a:pt x="0" y="523220"/>
                                </a:cubicBezTo>
                                <a:cubicBezTo>
                                  <a:pt x="-6795" y="275444"/>
                                  <a:pt x="13718" y="169486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A4AB491E-E85C-48E8-A0EF-FE7B5BE1FAAE}"/>
                  </a:ext>
                </a:extLst>
              </p:cNvPr>
              <p:cNvCxnSpPr>
                <a:cxnSpLocks/>
                <a:stCxn id="14" idx="1"/>
                <a:endCxn id="4" idx="3"/>
              </p:cNvCxnSpPr>
              <p:nvPr/>
            </p:nvCxnSpPr>
            <p:spPr>
              <a:xfrm flipH="1">
                <a:off x="7362802" y="2220515"/>
                <a:ext cx="554733" cy="1105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1E186E3-DE89-4750-963E-2CBD2C8B746B}"/>
                </a:ext>
              </a:extLst>
            </p:cNvPr>
            <p:cNvSpPr txBox="1"/>
            <p:nvPr/>
          </p:nvSpPr>
          <p:spPr>
            <a:xfrm>
              <a:off x="4587606" y="77986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5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771CB627-5CA1-4818-81C7-2F8588291022}"/>
                </a:ext>
              </a:extLst>
            </p:cNvPr>
            <p:cNvSpPr txBox="1"/>
            <p:nvPr/>
          </p:nvSpPr>
          <p:spPr>
            <a:xfrm>
              <a:off x="2820389" y="190853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6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3449932E-9AD2-4DF6-A58C-97C2AF7EE93A}"/>
                    </a:ext>
                  </a:extLst>
                </p:cNvPr>
                <p:cNvSpPr txBox="1"/>
                <p:nvPr/>
              </p:nvSpPr>
              <p:spPr>
                <a:xfrm>
                  <a:off x="5969897" y="2457514"/>
                  <a:ext cx="511679" cy="523220"/>
                </a:xfrm>
                <a:custGeom>
                  <a:avLst/>
                  <a:gdLst>
                    <a:gd name="connsiteX0" fmla="*/ 0 w 511679"/>
                    <a:gd name="connsiteY0" fmla="*/ 0 h 523220"/>
                    <a:gd name="connsiteX1" fmla="*/ 511679 w 511679"/>
                    <a:gd name="connsiteY1" fmla="*/ 0 h 523220"/>
                    <a:gd name="connsiteX2" fmla="*/ 511679 w 511679"/>
                    <a:gd name="connsiteY2" fmla="*/ 523220 h 523220"/>
                    <a:gd name="connsiteX3" fmla="*/ 0 w 511679"/>
                    <a:gd name="connsiteY3" fmla="*/ 523220 h 523220"/>
                    <a:gd name="connsiteX4" fmla="*/ 0 w 511679"/>
                    <a:gd name="connsiteY4" fmla="*/ 0 h 523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1679" h="523220" extrusionOk="0">
                      <a:moveTo>
                        <a:pt x="0" y="0"/>
                      </a:moveTo>
                      <a:cubicBezTo>
                        <a:pt x="164779" y="-46860"/>
                        <a:pt x="355304" y="23026"/>
                        <a:pt x="511679" y="0"/>
                      </a:cubicBezTo>
                      <a:cubicBezTo>
                        <a:pt x="515154" y="254090"/>
                        <a:pt x="465925" y="351331"/>
                        <a:pt x="511679" y="523220"/>
                      </a:cubicBezTo>
                      <a:cubicBezTo>
                        <a:pt x="348490" y="529624"/>
                        <a:pt x="157851" y="517889"/>
                        <a:pt x="0" y="523220"/>
                      </a:cubicBezTo>
                      <a:cubicBezTo>
                        <a:pt x="-6795" y="275444"/>
                        <a:pt x="13718" y="169486"/>
                        <a:pt x="0" y="0"/>
                      </a:cubicBezTo>
                      <a:close/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8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2800" dirty="0"/>
                </a:p>
              </p:txBody>
            </p:sp>
          </mc:Choice>
          <mc:Fallback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3449932E-9AD2-4DF6-A58C-97C2AF7EE9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9897" y="2457514"/>
                  <a:ext cx="51167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175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511679"/>
                            <a:gd name="connsiteY0" fmla="*/ 0 h 523220"/>
                            <a:gd name="connsiteX1" fmla="*/ 511679 w 511679"/>
                            <a:gd name="connsiteY1" fmla="*/ 0 h 523220"/>
                            <a:gd name="connsiteX2" fmla="*/ 511679 w 511679"/>
                            <a:gd name="connsiteY2" fmla="*/ 523220 h 523220"/>
                            <a:gd name="connsiteX3" fmla="*/ 0 w 511679"/>
                            <a:gd name="connsiteY3" fmla="*/ 523220 h 523220"/>
                            <a:gd name="connsiteX4" fmla="*/ 0 w 511679"/>
                            <a:gd name="connsiteY4" fmla="*/ 0 h 52322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11679" h="523220" extrusionOk="0">
                              <a:moveTo>
                                <a:pt x="0" y="0"/>
                              </a:moveTo>
                              <a:cubicBezTo>
                                <a:pt x="164779" y="-46860"/>
                                <a:pt x="355304" y="23026"/>
                                <a:pt x="511679" y="0"/>
                              </a:cubicBezTo>
                              <a:cubicBezTo>
                                <a:pt x="515154" y="254090"/>
                                <a:pt x="465925" y="351331"/>
                                <a:pt x="511679" y="523220"/>
                              </a:cubicBezTo>
                              <a:cubicBezTo>
                                <a:pt x="348490" y="529624"/>
                                <a:pt x="157851" y="517889"/>
                                <a:pt x="0" y="523220"/>
                              </a:cubicBezTo>
                              <a:cubicBezTo>
                                <a:pt x="-6795" y="275444"/>
                                <a:pt x="13718" y="16948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EA1D5780-CC30-4F3C-BD00-D260FD003F1F}"/>
                </a:ext>
              </a:extLst>
            </p:cNvPr>
            <p:cNvCxnSpPr>
              <a:cxnSpLocks/>
              <a:stCxn id="13" idx="1"/>
              <a:endCxn id="12" idx="3"/>
            </p:cNvCxnSpPr>
            <p:nvPr/>
          </p:nvCxnSpPr>
          <p:spPr>
            <a:xfrm flipH="1" flipV="1">
              <a:off x="5228027" y="2548954"/>
              <a:ext cx="741870" cy="1701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63DBF8D-C421-4C96-9799-73763552637A}"/>
                </a:ext>
              </a:extLst>
            </p:cNvPr>
            <p:cNvSpPr txBox="1"/>
            <p:nvPr/>
          </p:nvSpPr>
          <p:spPr>
            <a:xfrm>
              <a:off x="4374699" y="265362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1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F4471E8-C07F-437B-B0A9-C03A57C12A6B}"/>
                </a:ext>
              </a:extLst>
            </p:cNvPr>
            <p:cNvSpPr txBox="1"/>
            <p:nvPr/>
          </p:nvSpPr>
          <p:spPr>
            <a:xfrm>
              <a:off x="3539017" y="183049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CA5617CA-68C7-4F8B-AFD1-E70FD0B3F288}"/>
                    </a:ext>
                  </a:extLst>
                </p:cNvPr>
                <p:cNvSpPr txBox="1"/>
                <p:nvPr/>
              </p:nvSpPr>
              <p:spPr>
                <a:xfrm>
                  <a:off x="505382" y="1497307"/>
                  <a:ext cx="497572" cy="523220"/>
                </a:xfrm>
                <a:custGeom>
                  <a:avLst/>
                  <a:gdLst>
                    <a:gd name="connsiteX0" fmla="*/ 0 w 497572"/>
                    <a:gd name="connsiteY0" fmla="*/ 0 h 523220"/>
                    <a:gd name="connsiteX1" fmla="*/ 497572 w 497572"/>
                    <a:gd name="connsiteY1" fmla="*/ 0 h 523220"/>
                    <a:gd name="connsiteX2" fmla="*/ 497572 w 497572"/>
                    <a:gd name="connsiteY2" fmla="*/ 523220 h 523220"/>
                    <a:gd name="connsiteX3" fmla="*/ 0 w 497572"/>
                    <a:gd name="connsiteY3" fmla="*/ 523220 h 523220"/>
                    <a:gd name="connsiteX4" fmla="*/ 0 w 497572"/>
                    <a:gd name="connsiteY4" fmla="*/ 0 h 523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7572" h="523220" extrusionOk="0">
                      <a:moveTo>
                        <a:pt x="0" y="0"/>
                      </a:moveTo>
                      <a:cubicBezTo>
                        <a:pt x="227769" y="-54117"/>
                        <a:pt x="330541" y="46810"/>
                        <a:pt x="497572" y="0"/>
                      </a:cubicBezTo>
                      <a:cubicBezTo>
                        <a:pt x="501047" y="254090"/>
                        <a:pt x="451818" y="351331"/>
                        <a:pt x="497572" y="523220"/>
                      </a:cubicBezTo>
                      <a:cubicBezTo>
                        <a:pt x="331653" y="534468"/>
                        <a:pt x="157328" y="503503"/>
                        <a:pt x="0" y="523220"/>
                      </a:cubicBezTo>
                      <a:cubicBezTo>
                        <a:pt x="-6795" y="275444"/>
                        <a:pt x="13718" y="169486"/>
                        <a:pt x="0" y="0"/>
                      </a:cubicBezTo>
                      <a:close/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2800" dirty="0"/>
                </a:p>
              </p:txBody>
            </p:sp>
          </mc:Choice>
          <mc:Fallback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CA5617CA-68C7-4F8B-AFD1-E70FD0B3F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382" y="1497307"/>
                  <a:ext cx="49757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175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497572"/>
                            <a:gd name="connsiteY0" fmla="*/ 0 h 523220"/>
                            <a:gd name="connsiteX1" fmla="*/ 497572 w 497572"/>
                            <a:gd name="connsiteY1" fmla="*/ 0 h 523220"/>
                            <a:gd name="connsiteX2" fmla="*/ 497572 w 497572"/>
                            <a:gd name="connsiteY2" fmla="*/ 523220 h 523220"/>
                            <a:gd name="connsiteX3" fmla="*/ 0 w 497572"/>
                            <a:gd name="connsiteY3" fmla="*/ 523220 h 523220"/>
                            <a:gd name="connsiteX4" fmla="*/ 0 w 497572"/>
                            <a:gd name="connsiteY4" fmla="*/ 0 h 52322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497572" h="523220" extrusionOk="0">
                              <a:moveTo>
                                <a:pt x="0" y="0"/>
                              </a:moveTo>
                              <a:cubicBezTo>
                                <a:pt x="227769" y="-54117"/>
                                <a:pt x="330541" y="46810"/>
                                <a:pt x="497572" y="0"/>
                              </a:cubicBezTo>
                              <a:cubicBezTo>
                                <a:pt x="501047" y="254090"/>
                                <a:pt x="451818" y="351331"/>
                                <a:pt x="497572" y="523220"/>
                              </a:cubicBezTo>
                              <a:cubicBezTo>
                                <a:pt x="331653" y="534468"/>
                                <a:pt x="157328" y="503503"/>
                                <a:pt x="0" y="523220"/>
                              </a:cubicBezTo>
                              <a:cubicBezTo>
                                <a:pt x="-6795" y="275444"/>
                                <a:pt x="13718" y="16948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DCE62800-0EE0-4D13-8016-C8B2EC48AAA5}"/>
                </a:ext>
              </a:extLst>
            </p:cNvPr>
            <p:cNvCxnSpPr>
              <a:cxnSpLocks/>
              <a:stCxn id="11" idx="1"/>
              <a:endCxn id="15" idx="3"/>
            </p:cNvCxnSpPr>
            <p:nvPr/>
          </p:nvCxnSpPr>
          <p:spPr>
            <a:xfrm flipH="1" flipV="1">
              <a:off x="1002954" y="1758917"/>
              <a:ext cx="1287117" cy="68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1BE0538-4528-46D9-B5DE-3CA8135E2750}"/>
              </a:ext>
            </a:extLst>
          </p:cNvPr>
          <p:cNvGrpSpPr/>
          <p:nvPr/>
        </p:nvGrpSpPr>
        <p:grpSpPr>
          <a:xfrm>
            <a:off x="2026494" y="4443435"/>
            <a:ext cx="8139012" cy="1735494"/>
            <a:chOff x="1157042" y="4443435"/>
            <a:chExt cx="8139012" cy="1735494"/>
          </a:xfrm>
        </p:grpSpPr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5AB57A9D-A59F-473C-8616-860BE7733AB0}"/>
                </a:ext>
              </a:extLst>
            </p:cNvPr>
            <p:cNvSpPr/>
            <p:nvPr/>
          </p:nvSpPr>
          <p:spPr>
            <a:xfrm>
              <a:off x="3996951" y="4443435"/>
              <a:ext cx="1716833" cy="1735494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B6C51660-3F99-4A59-98D3-08BAA6465AC4}"/>
                </a:ext>
              </a:extLst>
            </p:cNvPr>
            <p:cNvSpPr txBox="1"/>
            <p:nvPr/>
          </p:nvSpPr>
          <p:spPr>
            <a:xfrm>
              <a:off x="4224393" y="467429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4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6FAE71EA-79AD-4891-89FA-41DA9A8F6C40}"/>
                </a:ext>
              </a:extLst>
            </p:cNvPr>
            <p:cNvSpPr txBox="1"/>
            <p:nvPr/>
          </p:nvSpPr>
          <p:spPr>
            <a:xfrm>
              <a:off x="4399807" y="536662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6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467D2EEF-99CE-4623-82A5-BBB11EA0044A}"/>
                </a:ext>
              </a:extLst>
            </p:cNvPr>
            <p:cNvSpPr txBox="1"/>
            <p:nvPr/>
          </p:nvSpPr>
          <p:spPr>
            <a:xfrm>
              <a:off x="5118435" y="528859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2</a:t>
              </a:r>
            </a:p>
          </p:txBody>
        </p:sp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127EE9E6-1585-4919-8BEA-58A1D64F5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7042" y="4503852"/>
              <a:ext cx="1916416" cy="161466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B8CFCFE6-A3A1-4E41-810C-4A0C9FFB5C5D}"/>
                    </a:ext>
                  </a:extLst>
                </p:cNvPr>
                <p:cNvSpPr txBox="1"/>
                <p:nvPr/>
              </p:nvSpPr>
              <p:spPr>
                <a:xfrm>
                  <a:off x="3225338" y="5049572"/>
                  <a:ext cx="5341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B8CFCFE6-A3A1-4E41-810C-4A0C9FFB5C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338" y="5049572"/>
                  <a:ext cx="534121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4DF5DF87-24BE-4BB7-815F-864225D3DE94}"/>
                </a:ext>
              </a:extLst>
            </p:cNvPr>
            <p:cNvSpPr/>
            <p:nvPr/>
          </p:nvSpPr>
          <p:spPr>
            <a:xfrm>
              <a:off x="6262706" y="4443435"/>
              <a:ext cx="1716833" cy="1735494"/>
            </a:xfrm>
            <a:prstGeom prst="roundRect">
              <a:avLst/>
            </a:prstGeom>
            <a:solidFill>
              <a:schemeClr val="accent6">
                <a:alpha val="25000"/>
              </a:schemeClr>
            </a:solidFill>
            <a:ln w="635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1CE377E2-D369-4191-BD0B-C196DBD4B062}"/>
                </a:ext>
              </a:extLst>
            </p:cNvPr>
            <p:cNvSpPr txBox="1"/>
            <p:nvPr/>
          </p:nvSpPr>
          <p:spPr>
            <a:xfrm>
              <a:off x="7191188" y="460660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3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DC3A56D4-219A-4E5B-AF6F-4C97BF7B9540}"/>
                </a:ext>
              </a:extLst>
            </p:cNvPr>
            <p:cNvSpPr txBox="1"/>
            <p:nvPr/>
          </p:nvSpPr>
          <p:spPr>
            <a:xfrm>
              <a:off x="7126211" y="541345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1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E417BE72-9AFE-48EC-98BB-8647729FC16B}"/>
                </a:ext>
              </a:extLst>
            </p:cNvPr>
            <p:cNvSpPr txBox="1"/>
            <p:nvPr/>
          </p:nvSpPr>
          <p:spPr>
            <a:xfrm>
              <a:off x="6290529" y="459032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2E3F082A-D1B4-4E1E-A601-3F856F080082}"/>
                    </a:ext>
                  </a:extLst>
                </p:cNvPr>
                <p:cNvSpPr txBox="1"/>
                <p:nvPr/>
              </p:nvSpPr>
              <p:spPr>
                <a:xfrm>
                  <a:off x="5719156" y="5049572"/>
                  <a:ext cx="5341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2E3F082A-D1B4-4E1E-A601-3F856F080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9156" y="5049572"/>
                  <a:ext cx="534121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F893538A-E831-4079-97E1-651FAB2BD3BA}"/>
                    </a:ext>
                  </a:extLst>
                </p:cNvPr>
                <p:cNvSpPr txBox="1"/>
                <p:nvPr/>
              </p:nvSpPr>
              <p:spPr>
                <a:xfrm>
                  <a:off x="8079971" y="5049572"/>
                  <a:ext cx="5341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F893538A-E831-4079-97E1-651FAB2BD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971" y="5049572"/>
                  <a:ext cx="534121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9AD32A2E-6243-4F24-B0AE-D6F6DD7A0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43924" y="4783411"/>
              <a:ext cx="552130" cy="105554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2E3D38D0-1BCA-43D4-B73B-4FC5C0677CFC}"/>
                  </a:ext>
                </a:extLst>
              </p:cNvPr>
              <p:cNvSpPr txBox="1"/>
              <p:nvPr/>
            </p:nvSpPr>
            <p:spPr>
              <a:xfrm>
                <a:off x="2477192" y="4114800"/>
                <a:ext cx="1144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2E3D38D0-1BCA-43D4-B73B-4FC5C0677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192" y="4114800"/>
                <a:ext cx="1144544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25F28CE0-3FA7-4DDD-A90A-60981E259942}"/>
                  </a:ext>
                </a:extLst>
              </p:cNvPr>
              <p:cNvSpPr txBox="1"/>
              <p:nvPr/>
            </p:nvSpPr>
            <p:spPr>
              <a:xfrm>
                <a:off x="5403272" y="4048298"/>
                <a:ext cx="7263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25F28CE0-3FA7-4DDD-A90A-60981E25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272" y="4048298"/>
                <a:ext cx="72635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6CA64E36-93A7-43FF-8138-55A9AB861AFA}"/>
                  </a:ext>
                </a:extLst>
              </p:cNvPr>
              <p:cNvSpPr txBox="1"/>
              <p:nvPr/>
            </p:nvSpPr>
            <p:spPr>
              <a:xfrm>
                <a:off x="7631083" y="4048298"/>
                <a:ext cx="736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6CA64E36-93A7-43FF-8138-55A9AB861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083" y="4048298"/>
                <a:ext cx="736740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F3EAF956-CF61-4C76-A5A6-7F7B3CF6482C}"/>
                  </a:ext>
                </a:extLst>
              </p:cNvPr>
              <p:cNvSpPr txBox="1"/>
              <p:nvPr/>
            </p:nvSpPr>
            <p:spPr>
              <a:xfrm>
                <a:off x="9368443" y="4355869"/>
                <a:ext cx="1144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F3EAF956-CF61-4C76-A5A6-7F7B3CF64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443" y="4355869"/>
                <a:ext cx="1144544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8256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38</Words>
  <Application>Microsoft Office PowerPoint</Application>
  <PresentationFormat>Grand écran</PresentationFormat>
  <Paragraphs>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3</cp:revision>
  <dcterms:created xsi:type="dcterms:W3CDTF">2020-05-23T16:02:39Z</dcterms:created>
  <dcterms:modified xsi:type="dcterms:W3CDTF">2020-05-24T08:50:23Z</dcterms:modified>
</cp:coreProperties>
</file>