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media.tenor.com/images/fe6714436a6f3ec36bfe4b4a99f5dee5/tenor.gif" TargetMode="External" /><Relationship Id="rId2" Type="http://schemas.openxmlformats.org/officeDocument/2006/relationships/image" Target="../media/image3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Vecteurs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TODARO</a:t>
            </a:r>
            <a:r>
              <a:rPr/>
              <a:t> </a:t>
            </a:r>
            <a:r>
              <a:rPr/>
              <a:t>Cédric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Alors le markDown ça pete …</a:t>
            </a:r>
          </a:p>
          <a:p>
            <a:pPr lvl="0" marL="0" indent="0">
              <a:buNone/>
            </a:pPr>
            <a:r>
              <a:rPr/>
              <a:t>… ou pas</a:t>
            </a:r>
          </a:p>
          <a:p>
            <a:pPr lvl="1"/>
            <a:r>
              <a:rPr/>
              <a:t>Bien … oui oui </a:t>
            </a:r>
            <a:r>
              <a:rPr i="1"/>
              <a:t>oui</a:t>
            </a:r>
          </a:p>
          <a:p>
            <a:pPr lvl="1"/>
            <a:r>
              <a:rPr/>
              <a:t>Vraiment </a:t>
            </a:r>
            <a:r>
              <a:rPr b="1"/>
              <a:t>bien</a:t>
            </a:r>
          </a:p>
          <a:p>
            <a:pPr lvl="2"/>
            <a:r>
              <a:rPr/>
              <a:t>Surper </a:t>
            </a:r>
            <a:r>
              <a:rPr i="1"/>
              <a:t>bien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plop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prune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autre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Chou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navet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carottes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verra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teemitimages.com/DQmXsUhr1QvYsmUWjN3oDgfoMGp3zJzE8Wahq4s1PgdcUMg/sh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.shutterstock.com/image-photo/white-transparent-leaf-on-mirror-260nw-102917169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600200"/>
            <a:ext cx="5461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 maintenant en Beamer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  <a:r>
              <a:rPr/>
              <a:t> </a:t>
            </a:r>
            <a:r>
              <a:rPr/>
              <a:t>merci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Youhhhhhhhhhhh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tenor.com/images/fe6714436a6f3ec36bfe4b4a99f5dee5/tenor.gif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Level 2</a:t>
            </a:r>
          </a:p>
          <a:p>
            <a:pPr lvl="0" marL="0" indent="0">
              <a:buNone/>
            </a:pPr>
            <a:r>
              <a:rPr/>
              <a:t>plopplpop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LEvel 3</a:t>
            </a:r>
          </a:p>
          <a:p>
            <a:pPr lvl="0" marL="0" indent="0">
              <a:buNone/>
            </a:pPr>
            <a:r>
              <a:rPr/>
              <a:t>-&gt; etcetcetc &lt;-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tenor.com/images/fe6714436a6f3ec36bfe4b4a99f5dee5/tenor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27300"/>
            <a:ext cx="4038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 texte assez long pour voir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Avec des blocs</a:t>
            </a:r>
          </a:p>
          <a:p>
            <a:pPr lvl="1"/>
            <a:r>
              <a:rPr/>
              <a:t>plop </a:t>
            </a:r>
            <a:r>
              <a:rPr i="1"/>
              <a:t>sqdqsdqsdqsdqs</a:t>
            </a:r>
          </a:p>
          <a:p>
            <a:pPr lvl="2"/>
            <a:r>
              <a:rPr/>
              <a:t>plop plop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Essai</a:t>
            </a:r>
            <a:r>
              <a:rPr/>
              <a:t> </a:t>
            </a:r>
            <a:r>
              <a:rPr/>
              <a:t>1111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Une</a:t>
            </a:r>
            <a:r>
              <a:rPr/>
              <a:t> </a:t>
            </a:r>
            <a:r>
              <a:rPr/>
              <a:t>autre</a:t>
            </a:r>
            <a:r>
              <a:rPr/>
              <a:t> </a:t>
            </a:r>
            <a:r>
              <a:rPr/>
              <a:t>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Pour voir é et avec les accents è É et autre èà ä etxc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Avec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−</m:t>
                    </m:r>
                    <m:r>
                      <m:t>4</m:t>
                    </m:r>
                    <m:r>
                      <m:t>x</m:t>
                    </m:r>
                    <m:r>
                      <m:t>+</m:t>
                    </m:r>
                    <m:r>
                      <m:t>3</m:t>
                    </m:r>
                    <m:r>
                      <m:t>=</m:t>
                    </m:r>
                    <m:r>
                      <m:t>0</m:t>
                    </m:r>
                    <m:r>
                      <m:t>⇔</m:t>
                    </m:r>
                    <m:r>
                      <m:t>Δ</m:t>
                    </m:r>
                    <m:r>
                      <m:t>=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−</m:t>
                    </m:r>
                    <m:r>
                      <m:t>4</m:t>
                    </m:r>
                    <m:r>
                      <m:t>a</m:t>
                    </m:r>
                    <m:r>
                      <m:t>c</m:t>
                    </m:r>
                    <m:r>
                      <m:t>=</m:t>
                    </m:r>
                    <m:r>
                      <m:t>.</m:t>
                    </m:r>
                    <m:r>
                      <m:t>.</m:t>
                    </m:r>
                    <m: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 sans titre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 apparitions</a:t>
            </a:r>
          </a:p>
          <a:p>
            <a:pPr lvl="0" marL="0" indent="0">
              <a:buNone/>
            </a:pPr>
            <a:r>
              <a:rPr/>
              <a:t>Par étapes :</a:t>
            </a:r>
          </a:p>
          <a:p>
            <a:pPr lvl="1"/>
            <a:r>
              <a:rPr/>
              <a:t>d’abord…</a:t>
            </a:r>
          </a:p>
          <a:p>
            <a:pPr lvl="1"/>
            <a:r>
              <a:rPr/>
              <a:t>ensuite…</a:t>
            </a:r>
          </a:p>
          <a:p>
            <a:pPr lvl="1"/>
            <a:r>
              <a:rPr/>
              <a:t>enfin…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 avec une 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.shutterstock.com/image-photo/white-transparent-leaf-on-mirror-260nw-102917169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600200"/>
            <a:ext cx="5461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Vecteurs</dc:title>
  <dc:creator>TODARO Cédric</dc:creator>
  <cp:keywords/>
  <dcterms:created xsi:type="dcterms:W3CDTF">2020-05-13T23:28:06Z</dcterms:created>
  <dcterms:modified xsi:type="dcterms:W3CDTF">2020-05-13T23:28:06Z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Petit esssai avec des vecteurs</vt:lpwstr>
  </property>
  <property fmtid="{D5CDD505-2E9C-101B-9397-08002B2CF9AE}" pid="3" name="aspectratio">
    <vt:lpwstr>1610</vt:lpwstr>
  </property>
  <property fmtid="{D5CDD505-2E9C-101B-9397-08002B2CF9AE}" pid="4" name="date">
    <vt:lpwstr/>
  </property>
  <property fmtid="{D5CDD505-2E9C-101B-9397-08002B2CF9AE}" pid="5" name="header-includes">
    <vt:lpwstr/>
  </property>
  <property fmtid="{D5CDD505-2E9C-101B-9397-08002B2CF9AE}" pid="6" name="navigation">
    <vt:lpwstr>horizontal</vt:lpwstr>
  </property>
  <property fmtid="{D5CDD505-2E9C-101B-9397-08002B2CF9AE}" pid="7" name="section-titles">
    <vt:lpwstr>False</vt:lpwstr>
  </property>
  <property fmtid="{D5CDD505-2E9C-101B-9397-08002B2CF9AE}" pid="8" name="theme">
    <vt:lpwstr>Boadilla</vt:lpwstr>
  </property>
</Properties>
</file>