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23"/>
    </p:embeddedFont>
    <p:embeddedFont>
      <p:font typeface="IBM Plex Sans SemiBold" panose="020B07030502030002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ddfac3901_1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ddfac3901_1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ddfac3901_1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ddfac3901_1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ddfac3901_11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ddfac3901_11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ddfac3901_1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ddfac3901_16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ddfac3901_16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0ddfac3901_16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ddfac3901_16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ddfac3901_16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0ddfac3901_11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0ddfac3901_11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ddfac3901_11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0ddfac3901_11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0ddfac3901_11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0ddfac3901_11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0ddfac3901_11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0ddfac3901_11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ddfac3901_1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ddfac3901_1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0ddfac3901_11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0ddfac3901_11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ddfac3901_16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ddfac3901_16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ddfac3901_1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ddfac3901_1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ddfac3901_1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ddfac3901_16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ddfac3901_16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ddfac3901_16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ddfac3901_11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ddfac3901_11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ddfac3901_11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ddfac3901_11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ddfac3901_11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ddfac3901_11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46458" y="10490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/>
              <a:t>Establishing a SQL database to manage customer data (Olist)</a:t>
            </a:r>
            <a:endParaRPr sz="6300"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2812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Olist store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350" y="1148350"/>
            <a:ext cx="533842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418" y="1017725"/>
            <a:ext cx="5305782" cy="399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25" y="1148375"/>
            <a:ext cx="716655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Steps</a:t>
            </a:r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b="1">
                <a:solidFill>
                  <a:schemeClr val="dk1"/>
                </a:solidFill>
              </a:rPr>
              <a:t>Set Up Environment</a:t>
            </a:r>
            <a:endParaRPr sz="1100" b="1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Install Microsoft SQL Server and SQL Server Management Studio (SSMS)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b="1">
                <a:solidFill>
                  <a:schemeClr val="dk1"/>
                </a:solidFill>
              </a:rPr>
              <a:t>Create Database</a:t>
            </a:r>
            <a:endParaRPr sz="1100" b="1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 SQL commands to create a new database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b="1">
                <a:solidFill>
                  <a:schemeClr val="dk1"/>
                </a:solidFill>
              </a:rPr>
              <a:t>Define Tables</a:t>
            </a:r>
            <a:endParaRPr sz="1100" b="1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Write SQL scripts to create the necessary tables according to the schema design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b="1">
                <a:solidFill>
                  <a:schemeClr val="dk1"/>
                </a:solidFill>
              </a:rPr>
              <a:t>Populate Database</a:t>
            </a:r>
            <a:endParaRPr sz="1100" b="1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Insert sample data into each table for testing purposes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156" name="Google Shape;156;p25"/>
          <p:cNvGrpSpPr/>
          <p:nvPr/>
        </p:nvGrpSpPr>
        <p:grpSpPr>
          <a:xfrm rot="2700000">
            <a:off x="7369112" y="1503150"/>
            <a:ext cx="886766" cy="960466"/>
            <a:chOff x="2392950" y="1118375"/>
            <a:chExt cx="886775" cy="960475"/>
          </a:xfrm>
        </p:grpSpPr>
        <p:sp>
          <p:nvSpPr>
            <p:cNvPr id="157" name="Google Shape;157;p25"/>
            <p:cNvSpPr/>
            <p:nvPr/>
          </p:nvSpPr>
          <p:spPr>
            <a:xfrm>
              <a:off x="2392950" y="1118375"/>
              <a:ext cx="886775" cy="960475"/>
            </a:xfrm>
            <a:custGeom>
              <a:avLst/>
              <a:gdLst/>
              <a:ahLst/>
              <a:cxnLst/>
              <a:rect l="l" t="t" r="r" b="b"/>
              <a:pathLst>
                <a:path w="35471" h="38419" extrusionOk="0">
                  <a:moveTo>
                    <a:pt x="17131" y="1008"/>
                  </a:moveTo>
                  <a:cubicBezTo>
                    <a:pt x="17184" y="1008"/>
                    <a:pt x="17239" y="1012"/>
                    <a:pt x="17297" y="1020"/>
                  </a:cubicBezTo>
                  <a:cubicBezTo>
                    <a:pt x="17624" y="1079"/>
                    <a:pt x="17817" y="1273"/>
                    <a:pt x="18026" y="1466"/>
                  </a:cubicBezTo>
                  <a:cubicBezTo>
                    <a:pt x="17505" y="1809"/>
                    <a:pt x="16984" y="2151"/>
                    <a:pt x="16463" y="2494"/>
                  </a:cubicBezTo>
                  <a:cubicBezTo>
                    <a:pt x="16418" y="2315"/>
                    <a:pt x="16374" y="2121"/>
                    <a:pt x="16359" y="1928"/>
                  </a:cubicBezTo>
                  <a:cubicBezTo>
                    <a:pt x="16305" y="1388"/>
                    <a:pt x="16618" y="1008"/>
                    <a:pt x="17131" y="1008"/>
                  </a:cubicBezTo>
                  <a:close/>
                  <a:moveTo>
                    <a:pt x="14249" y="2884"/>
                  </a:moveTo>
                  <a:cubicBezTo>
                    <a:pt x="14555" y="2884"/>
                    <a:pt x="14817" y="3150"/>
                    <a:pt x="15094" y="3416"/>
                  </a:cubicBezTo>
                  <a:cubicBezTo>
                    <a:pt x="14587" y="3759"/>
                    <a:pt x="14081" y="4086"/>
                    <a:pt x="13590" y="4429"/>
                  </a:cubicBezTo>
                  <a:cubicBezTo>
                    <a:pt x="13441" y="3922"/>
                    <a:pt x="13397" y="3402"/>
                    <a:pt x="13799" y="3074"/>
                  </a:cubicBezTo>
                  <a:cubicBezTo>
                    <a:pt x="13961" y="2939"/>
                    <a:pt x="14110" y="2884"/>
                    <a:pt x="14249" y="2884"/>
                  </a:cubicBezTo>
                  <a:close/>
                  <a:moveTo>
                    <a:pt x="10666" y="5039"/>
                  </a:moveTo>
                  <a:cubicBezTo>
                    <a:pt x="10758" y="5039"/>
                    <a:pt x="10856" y="5049"/>
                    <a:pt x="10956" y="5069"/>
                  </a:cubicBezTo>
                  <a:cubicBezTo>
                    <a:pt x="11343" y="5158"/>
                    <a:pt x="11581" y="5381"/>
                    <a:pt x="11819" y="5619"/>
                  </a:cubicBezTo>
                  <a:cubicBezTo>
                    <a:pt x="11268" y="5991"/>
                    <a:pt x="10717" y="6378"/>
                    <a:pt x="10182" y="6765"/>
                  </a:cubicBezTo>
                  <a:cubicBezTo>
                    <a:pt x="10033" y="6453"/>
                    <a:pt x="9928" y="6155"/>
                    <a:pt x="9899" y="5858"/>
                  </a:cubicBezTo>
                  <a:cubicBezTo>
                    <a:pt x="9849" y="5297"/>
                    <a:pt x="10195" y="5039"/>
                    <a:pt x="10666" y="5039"/>
                  </a:cubicBezTo>
                  <a:close/>
                  <a:moveTo>
                    <a:pt x="7290" y="7163"/>
                  </a:moveTo>
                  <a:cubicBezTo>
                    <a:pt x="7706" y="7163"/>
                    <a:pt x="8140" y="7653"/>
                    <a:pt x="8529" y="7927"/>
                  </a:cubicBezTo>
                  <a:cubicBezTo>
                    <a:pt x="8008" y="8314"/>
                    <a:pt x="7487" y="8701"/>
                    <a:pt x="6981" y="9088"/>
                  </a:cubicBezTo>
                  <a:cubicBezTo>
                    <a:pt x="6743" y="8581"/>
                    <a:pt x="6505" y="7867"/>
                    <a:pt x="6788" y="7465"/>
                  </a:cubicBezTo>
                  <a:cubicBezTo>
                    <a:pt x="6949" y="7247"/>
                    <a:pt x="7118" y="7163"/>
                    <a:pt x="7290" y="7163"/>
                  </a:cubicBezTo>
                  <a:close/>
                  <a:moveTo>
                    <a:pt x="3298" y="9382"/>
                  </a:moveTo>
                  <a:cubicBezTo>
                    <a:pt x="3611" y="9382"/>
                    <a:pt x="3954" y="9472"/>
                    <a:pt x="4257" y="9623"/>
                  </a:cubicBezTo>
                  <a:cubicBezTo>
                    <a:pt x="4644" y="9817"/>
                    <a:pt x="4897" y="10189"/>
                    <a:pt x="5225" y="10442"/>
                  </a:cubicBezTo>
                  <a:cubicBezTo>
                    <a:pt x="4466" y="11023"/>
                    <a:pt x="3707" y="11618"/>
                    <a:pt x="2947" y="12198"/>
                  </a:cubicBezTo>
                  <a:cubicBezTo>
                    <a:pt x="2635" y="11678"/>
                    <a:pt x="2397" y="11142"/>
                    <a:pt x="2322" y="10606"/>
                  </a:cubicBezTo>
                  <a:cubicBezTo>
                    <a:pt x="2195" y="9721"/>
                    <a:pt x="2690" y="9382"/>
                    <a:pt x="3298" y="9382"/>
                  </a:cubicBezTo>
                  <a:close/>
                  <a:moveTo>
                    <a:pt x="19857" y="1526"/>
                  </a:moveTo>
                  <a:cubicBezTo>
                    <a:pt x="22075" y="5366"/>
                    <a:pt x="24560" y="9117"/>
                    <a:pt x="27061" y="12779"/>
                  </a:cubicBezTo>
                  <a:cubicBezTo>
                    <a:pt x="28475" y="14878"/>
                    <a:pt x="29874" y="16977"/>
                    <a:pt x="31273" y="19105"/>
                  </a:cubicBezTo>
                  <a:cubicBezTo>
                    <a:pt x="32360" y="20742"/>
                    <a:pt x="33208" y="22052"/>
                    <a:pt x="34578" y="23913"/>
                  </a:cubicBezTo>
                  <a:cubicBezTo>
                    <a:pt x="33104" y="24940"/>
                    <a:pt x="32286" y="25640"/>
                    <a:pt x="31095" y="26562"/>
                  </a:cubicBezTo>
                  <a:cubicBezTo>
                    <a:pt x="29249" y="28006"/>
                    <a:pt x="27314" y="29316"/>
                    <a:pt x="25379" y="30641"/>
                  </a:cubicBezTo>
                  <a:cubicBezTo>
                    <a:pt x="22149" y="32844"/>
                    <a:pt x="18815" y="34913"/>
                    <a:pt x="15615" y="37161"/>
                  </a:cubicBezTo>
                  <a:cubicBezTo>
                    <a:pt x="13397" y="33335"/>
                    <a:pt x="10911" y="29584"/>
                    <a:pt x="8410" y="25922"/>
                  </a:cubicBezTo>
                  <a:cubicBezTo>
                    <a:pt x="6981" y="23824"/>
                    <a:pt x="5582" y="21710"/>
                    <a:pt x="4198" y="19596"/>
                  </a:cubicBezTo>
                  <a:cubicBezTo>
                    <a:pt x="3111" y="17944"/>
                    <a:pt x="2263" y="16649"/>
                    <a:pt x="893" y="14788"/>
                  </a:cubicBezTo>
                  <a:cubicBezTo>
                    <a:pt x="1638" y="14267"/>
                    <a:pt x="2218" y="13821"/>
                    <a:pt x="2754" y="13404"/>
                  </a:cubicBezTo>
                  <a:cubicBezTo>
                    <a:pt x="3186" y="14044"/>
                    <a:pt x="3707" y="14714"/>
                    <a:pt x="4257" y="15175"/>
                  </a:cubicBezTo>
                  <a:cubicBezTo>
                    <a:pt x="4168" y="15726"/>
                    <a:pt x="4481" y="16322"/>
                    <a:pt x="5106" y="16426"/>
                  </a:cubicBezTo>
                  <a:cubicBezTo>
                    <a:pt x="5174" y="16438"/>
                    <a:pt x="5242" y="16444"/>
                    <a:pt x="5311" y="16444"/>
                  </a:cubicBezTo>
                  <a:cubicBezTo>
                    <a:pt x="5972" y="16444"/>
                    <a:pt x="6601" y="15877"/>
                    <a:pt x="6520" y="15175"/>
                  </a:cubicBezTo>
                  <a:cubicBezTo>
                    <a:pt x="6460" y="14610"/>
                    <a:pt x="5939" y="14267"/>
                    <a:pt x="5418" y="14267"/>
                  </a:cubicBezTo>
                  <a:cubicBezTo>
                    <a:pt x="5391" y="14266"/>
                    <a:pt x="5363" y="14265"/>
                    <a:pt x="5336" y="14265"/>
                  </a:cubicBezTo>
                  <a:cubicBezTo>
                    <a:pt x="5140" y="14265"/>
                    <a:pt x="4946" y="14312"/>
                    <a:pt x="4763" y="14416"/>
                  </a:cubicBezTo>
                  <a:cubicBezTo>
                    <a:pt x="4302" y="13955"/>
                    <a:pt x="3826" y="13434"/>
                    <a:pt x="3424" y="12883"/>
                  </a:cubicBezTo>
                  <a:cubicBezTo>
                    <a:pt x="3721" y="12645"/>
                    <a:pt x="4034" y="12392"/>
                    <a:pt x="4376" y="12124"/>
                  </a:cubicBezTo>
                  <a:cubicBezTo>
                    <a:pt x="5091" y="11573"/>
                    <a:pt x="5820" y="11037"/>
                    <a:pt x="6550" y="10502"/>
                  </a:cubicBezTo>
                  <a:cubicBezTo>
                    <a:pt x="6758" y="10904"/>
                    <a:pt x="6996" y="11276"/>
                    <a:pt x="7205" y="11603"/>
                  </a:cubicBezTo>
                  <a:cubicBezTo>
                    <a:pt x="7383" y="11886"/>
                    <a:pt x="7577" y="12198"/>
                    <a:pt x="7800" y="12481"/>
                  </a:cubicBezTo>
                  <a:cubicBezTo>
                    <a:pt x="7487" y="13092"/>
                    <a:pt x="7800" y="13910"/>
                    <a:pt x="8559" y="14044"/>
                  </a:cubicBezTo>
                  <a:cubicBezTo>
                    <a:pt x="8621" y="14054"/>
                    <a:pt x="8683" y="14059"/>
                    <a:pt x="8744" y="14059"/>
                  </a:cubicBezTo>
                  <a:cubicBezTo>
                    <a:pt x="9411" y="14059"/>
                    <a:pt x="10041" y="13489"/>
                    <a:pt x="9973" y="12794"/>
                  </a:cubicBezTo>
                  <a:cubicBezTo>
                    <a:pt x="9899" y="12228"/>
                    <a:pt x="9378" y="11886"/>
                    <a:pt x="8857" y="11871"/>
                  </a:cubicBezTo>
                  <a:cubicBezTo>
                    <a:pt x="8830" y="11868"/>
                    <a:pt x="8804" y="11867"/>
                    <a:pt x="8776" y="11867"/>
                  </a:cubicBezTo>
                  <a:cubicBezTo>
                    <a:pt x="8650" y="11867"/>
                    <a:pt x="8518" y="11894"/>
                    <a:pt x="8395" y="11931"/>
                  </a:cubicBezTo>
                  <a:cubicBezTo>
                    <a:pt x="7964" y="11320"/>
                    <a:pt x="7636" y="10576"/>
                    <a:pt x="7353" y="9936"/>
                  </a:cubicBezTo>
                  <a:cubicBezTo>
                    <a:pt x="8246" y="9311"/>
                    <a:pt x="9154" y="8686"/>
                    <a:pt x="10062" y="8075"/>
                  </a:cubicBezTo>
                  <a:cubicBezTo>
                    <a:pt x="10420" y="8686"/>
                    <a:pt x="10851" y="9326"/>
                    <a:pt x="11372" y="9832"/>
                  </a:cubicBezTo>
                  <a:cubicBezTo>
                    <a:pt x="10985" y="10457"/>
                    <a:pt x="11283" y="11335"/>
                    <a:pt x="12072" y="11469"/>
                  </a:cubicBezTo>
                  <a:cubicBezTo>
                    <a:pt x="12140" y="11482"/>
                    <a:pt x="12209" y="11488"/>
                    <a:pt x="12277" y="11488"/>
                  </a:cubicBezTo>
                  <a:cubicBezTo>
                    <a:pt x="12938" y="11488"/>
                    <a:pt x="13567" y="10921"/>
                    <a:pt x="13486" y="10219"/>
                  </a:cubicBezTo>
                  <a:cubicBezTo>
                    <a:pt x="13426" y="9653"/>
                    <a:pt x="12891" y="9311"/>
                    <a:pt x="12385" y="9311"/>
                  </a:cubicBezTo>
                  <a:cubicBezTo>
                    <a:pt x="12347" y="9307"/>
                    <a:pt x="12309" y="9305"/>
                    <a:pt x="12271" y="9305"/>
                  </a:cubicBezTo>
                  <a:cubicBezTo>
                    <a:pt x="12156" y="9305"/>
                    <a:pt x="12038" y="9322"/>
                    <a:pt x="11938" y="9355"/>
                  </a:cubicBezTo>
                  <a:cubicBezTo>
                    <a:pt x="11670" y="9028"/>
                    <a:pt x="11402" y="8715"/>
                    <a:pt x="11164" y="8358"/>
                  </a:cubicBezTo>
                  <a:cubicBezTo>
                    <a:pt x="11015" y="8150"/>
                    <a:pt x="10851" y="7912"/>
                    <a:pt x="10688" y="7659"/>
                  </a:cubicBezTo>
                  <a:cubicBezTo>
                    <a:pt x="11536" y="7078"/>
                    <a:pt x="12399" y="6512"/>
                    <a:pt x="13248" y="5947"/>
                  </a:cubicBezTo>
                  <a:cubicBezTo>
                    <a:pt x="13590" y="6572"/>
                    <a:pt x="14037" y="7153"/>
                    <a:pt x="14513" y="7614"/>
                  </a:cubicBezTo>
                  <a:cubicBezTo>
                    <a:pt x="14275" y="8224"/>
                    <a:pt x="14573" y="8968"/>
                    <a:pt x="15287" y="9102"/>
                  </a:cubicBezTo>
                  <a:cubicBezTo>
                    <a:pt x="15350" y="9112"/>
                    <a:pt x="15413" y="9117"/>
                    <a:pt x="15475" y="9117"/>
                  </a:cubicBezTo>
                  <a:cubicBezTo>
                    <a:pt x="16154" y="9117"/>
                    <a:pt x="16784" y="8547"/>
                    <a:pt x="16716" y="7852"/>
                  </a:cubicBezTo>
                  <a:cubicBezTo>
                    <a:pt x="16642" y="7286"/>
                    <a:pt x="16121" y="6944"/>
                    <a:pt x="15600" y="6929"/>
                  </a:cubicBezTo>
                  <a:cubicBezTo>
                    <a:pt x="15466" y="6929"/>
                    <a:pt x="15332" y="6944"/>
                    <a:pt x="15183" y="6989"/>
                  </a:cubicBezTo>
                  <a:cubicBezTo>
                    <a:pt x="14766" y="6498"/>
                    <a:pt x="14364" y="6006"/>
                    <a:pt x="14037" y="5441"/>
                  </a:cubicBezTo>
                  <a:cubicBezTo>
                    <a:pt x="14751" y="4979"/>
                    <a:pt x="15451" y="4503"/>
                    <a:pt x="16165" y="4042"/>
                  </a:cubicBezTo>
                  <a:cubicBezTo>
                    <a:pt x="16523" y="4622"/>
                    <a:pt x="17014" y="5351"/>
                    <a:pt x="17624" y="5813"/>
                  </a:cubicBezTo>
                  <a:cubicBezTo>
                    <a:pt x="17609" y="6319"/>
                    <a:pt x="17922" y="6825"/>
                    <a:pt x="18487" y="6929"/>
                  </a:cubicBezTo>
                  <a:cubicBezTo>
                    <a:pt x="18549" y="6939"/>
                    <a:pt x="18611" y="6944"/>
                    <a:pt x="18673" y="6944"/>
                  </a:cubicBezTo>
                  <a:cubicBezTo>
                    <a:pt x="19341" y="6944"/>
                    <a:pt x="19983" y="6374"/>
                    <a:pt x="19901" y="5679"/>
                  </a:cubicBezTo>
                  <a:cubicBezTo>
                    <a:pt x="19842" y="5113"/>
                    <a:pt x="19321" y="4771"/>
                    <a:pt x="18800" y="4756"/>
                  </a:cubicBezTo>
                  <a:cubicBezTo>
                    <a:pt x="18773" y="4754"/>
                    <a:pt x="18746" y="4753"/>
                    <a:pt x="18718" y="4753"/>
                  </a:cubicBezTo>
                  <a:cubicBezTo>
                    <a:pt x="18519" y="4753"/>
                    <a:pt x="18313" y="4802"/>
                    <a:pt x="18130" y="4920"/>
                  </a:cubicBezTo>
                  <a:cubicBezTo>
                    <a:pt x="17713" y="4473"/>
                    <a:pt x="17297" y="4012"/>
                    <a:pt x="16954" y="3506"/>
                  </a:cubicBezTo>
                  <a:cubicBezTo>
                    <a:pt x="17937" y="2866"/>
                    <a:pt x="18904" y="2211"/>
                    <a:pt x="19857" y="1526"/>
                  </a:cubicBezTo>
                  <a:close/>
                  <a:moveTo>
                    <a:pt x="17145" y="1"/>
                  </a:moveTo>
                  <a:cubicBezTo>
                    <a:pt x="16500" y="1"/>
                    <a:pt x="15868" y="301"/>
                    <a:pt x="15540" y="886"/>
                  </a:cubicBezTo>
                  <a:cubicBezTo>
                    <a:pt x="15287" y="1332"/>
                    <a:pt x="15287" y="1839"/>
                    <a:pt x="15406" y="2330"/>
                  </a:cubicBezTo>
                  <a:cubicBezTo>
                    <a:pt x="15041" y="2070"/>
                    <a:pt x="14561" y="1916"/>
                    <a:pt x="14102" y="1916"/>
                  </a:cubicBezTo>
                  <a:cubicBezTo>
                    <a:pt x="13455" y="1916"/>
                    <a:pt x="12850" y="2221"/>
                    <a:pt x="12667" y="2970"/>
                  </a:cubicBezTo>
                  <a:cubicBezTo>
                    <a:pt x="12518" y="3580"/>
                    <a:pt x="12593" y="4265"/>
                    <a:pt x="12816" y="4950"/>
                  </a:cubicBezTo>
                  <a:cubicBezTo>
                    <a:pt x="12712" y="5024"/>
                    <a:pt x="12593" y="5083"/>
                    <a:pt x="12489" y="5158"/>
                  </a:cubicBezTo>
                  <a:cubicBezTo>
                    <a:pt x="12188" y="4588"/>
                    <a:pt x="11437" y="4263"/>
                    <a:pt x="10719" y="4263"/>
                  </a:cubicBezTo>
                  <a:cubicBezTo>
                    <a:pt x="10124" y="4263"/>
                    <a:pt x="9550" y="4487"/>
                    <a:pt x="9274" y="4979"/>
                  </a:cubicBezTo>
                  <a:cubicBezTo>
                    <a:pt x="8887" y="5679"/>
                    <a:pt x="9229" y="6512"/>
                    <a:pt x="9571" y="7182"/>
                  </a:cubicBezTo>
                  <a:cubicBezTo>
                    <a:pt x="9541" y="7197"/>
                    <a:pt x="9512" y="7212"/>
                    <a:pt x="9497" y="7242"/>
                  </a:cubicBezTo>
                  <a:cubicBezTo>
                    <a:pt x="9393" y="7301"/>
                    <a:pt x="9288" y="7376"/>
                    <a:pt x="9199" y="7450"/>
                  </a:cubicBezTo>
                  <a:cubicBezTo>
                    <a:pt x="8859" y="6769"/>
                    <a:pt x="7983" y="6138"/>
                    <a:pt x="7220" y="6138"/>
                  </a:cubicBezTo>
                  <a:cubicBezTo>
                    <a:pt x="7150" y="6138"/>
                    <a:pt x="7080" y="6144"/>
                    <a:pt x="7011" y="6155"/>
                  </a:cubicBezTo>
                  <a:cubicBezTo>
                    <a:pt x="6029" y="6304"/>
                    <a:pt x="5716" y="7346"/>
                    <a:pt x="5761" y="8209"/>
                  </a:cubicBezTo>
                  <a:cubicBezTo>
                    <a:pt x="5790" y="8701"/>
                    <a:pt x="5954" y="9207"/>
                    <a:pt x="6163" y="9713"/>
                  </a:cubicBezTo>
                  <a:cubicBezTo>
                    <a:pt x="6088" y="9772"/>
                    <a:pt x="6014" y="9832"/>
                    <a:pt x="5939" y="9891"/>
                  </a:cubicBezTo>
                  <a:cubicBezTo>
                    <a:pt x="5718" y="9065"/>
                    <a:pt x="4418" y="8518"/>
                    <a:pt x="3288" y="8518"/>
                  </a:cubicBezTo>
                  <a:cubicBezTo>
                    <a:pt x="2667" y="8518"/>
                    <a:pt x="2098" y="8683"/>
                    <a:pt x="1786" y="9058"/>
                  </a:cubicBezTo>
                  <a:cubicBezTo>
                    <a:pt x="1012" y="10010"/>
                    <a:pt x="1504" y="11335"/>
                    <a:pt x="2054" y="12273"/>
                  </a:cubicBezTo>
                  <a:cubicBezTo>
                    <a:pt x="2129" y="12392"/>
                    <a:pt x="2218" y="12541"/>
                    <a:pt x="2307" y="12690"/>
                  </a:cubicBezTo>
                  <a:cubicBezTo>
                    <a:pt x="1891" y="13002"/>
                    <a:pt x="1474" y="13330"/>
                    <a:pt x="1057" y="13642"/>
                  </a:cubicBezTo>
                  <a:cubicBezTo>
                    <a:pt x="819" y="13821"/>
                    <a:pt x="566" y="14000"/>
                    <a:pt x="313" y="14178"/>
                  </a:cubicBezTo>
                  <a:cubicBezTo>
                    <a:pt x="194" y="14267"/>
                    <a:pt x="15" y="14357"/>
                    <a:pt x="15" y="14535"/>
                  </a:cubicBezTo>
                  <a:cubicBezTo>
                    <a:pt x="0" y="14803"/>
                    <a:pt x="268" y="15146"/>
                    <a:pt x="387" y="15384"/>
                  </a:cubicBezTo>
                  <a:cubicBezTo>
                    <a:pt x="566" y="15726"/>
                    <a:pt x="759" y="16054"/>
                    <a:pt x="938" y="16396"/>
                  </a:cubicBezTo>
                  <a:cubicBezTo>
                    <a:pt x="1697" y="17721"/>
                    <a:pt x="2575" y="18956"/>
                    <a:pt x="3394" y="20236"/>
                  </a:cubicBezTo>
                  <a:cubicBezTo>
                    <a:pt x="4734" y="22365"/>
                    <a:pt x="6118" y="24449"/>
                    <a:pt x="7517" y="26518"/>
                  </a:cubicBezTo>
                  <a:cubicBezTo>
                    <a:pt x="10122" y="30358"/>
                    <a:pt x="12548" y="34317"/>
                    <a:pt x="15064" y="38188"/>
                  </a:cubicBezTo>
                  <a:cubicBezTo>
                    <a:pt x="15176" y="38350"/>
                    <a:pt x="15331" y="38418"/>
                    <a:pt x="15492" y="38418"/>
                  </a:cubicBezTo>
                  <a:cubicBezTo>
                    <a:pt x="15523" y="38418"/>
                    <a:pt x="15554" y="38416"/>
                    <a:pt x="15585" y="38411"/>
                  </a:cubicBezTo>
                  <a:cubicBezTo>
                    <a:pt x="15615" y="38396"/>
                    <a:pt x="15644" y="38396"/>
                    <a:pt x="15674" y="38381"/>
                  </a:cubicBezTo>
                  <a:cubicBezTo>
                    <a:pt x="15689" y="38381"/>
                    <a:pt x="15689" y="38381"/>
                    <a:pt x="15704" y="38366"/>
                  </a:cubicBezTo>
                  <a:cubicBezTo>
                    <a:pt x="15734" y="38351"/>
                    <a:pt x="15748" y="38351"/>
                    <a:pt x="15778" y="38336"/>
                  </a:cubicBezTo>
                  <a:cubicBezTo>
                    <a:pt x="15778" y="38322"/>
                    <a:pt x="15778" y="38322"/>
                    <a:pt x="15793" y="38322"/>
                  </a:cubicBezTo>
                  <a:cubicBezTo>
                    <a:pt x="19202" y="36059"/>
                    <a:pt x="22625" y="33826"/>
                    <a:pt x="25974" y="31460"/>
                  </a:cubicBezTo>
                  <a:cubicBezTo>
                    <a:pt x="28356" y="29778"/>
                    <a:pt x="30633" y="27947"/>
                    <a:pt x="32941" y="26161"/>
                  </a:cubicBezTo>
                  <a:cubicBezTo>
                    <a:pt x="33432" y="25788"/>
                    <a:pt x="33923" y="25416"/>
                    <a:pt x="34414" y="25059"/>
                  </a:cubicBezTo>
                  <a:cubicBezTo>
                    <a:pt x="34652" y="24880"/>
                    <a:pt x="34905" y="24687"/>
                    <a:pt x="35144" y="24508"/>
                  </a:cubicBezTo>
                  <a:cubicBezTo>
                    <a:pt x="35278" y="24419"/>
                    <a:pt x="35456" y="24330"/>
                    <a:pt x="35456" y="24166"/>
                  </a:cubicBezTo>
                  <a:cubicBezTo>
                    <a:pt x="35471" y="23883"/>
                    <a:pt x="35203" y="23541"/>
                    <a:pt x="35069" y="23318"/>
                  </a:cubicBezTo>
                  <a:cubicBezTo>
                    <a:pt x="34890" y="22975"/>
                    <a:pt x="34712" y="22633"/>
                    <a:pt x="34518" y="22305"/>
                  </a:cubicBezTo>
                  <a:cubicBezTo>
                    <a:pt x="33774" y="20981"/>
                    <a:pt x="32896" y="19745"/>
                    <a:pt x="32077" y="18450"/>
                  </a:cubicBezTo>
                  <a:cubicBezTo>
                    <a:pt x="30738" y="16337"/>
                    <a:pt x="29353" y="14253"/>
                    <a:pt x="27939" y="12169"/>
                  </a:cubicBezTo>
                  <a:cubicBezTo>
                    <a:pt x="25349" y="8328"/>
                    <a:pt x="22923" y="4384"/>
                    <a:pt x="20407" y="514"/>
                  </a:cubicBezTo>
                  <a:cubicBezTo>
                    <a:pt x="20301" y="348"/>
                    <a:pt x="20148" y="277"/>
                    <a:pt x="19999" y="277"/>
                  </a:cubicBezTo>
                  <a:cubicBezTo>
                    <a:pt x="19961" y="277"/>
                    <a:pt x="19923" y="281"/>
                    <a:pt x="19887" y="291"/>
                  </a:cubicBezTo>
                  <a:cubicBezTo>
                    <a:pt x="19857" y="291"/>
                    <a:pt x="19827" y="305"/>
                    <a:pt x="19797" y="305"/>
                  </a:cubicBezTo>
                  <a:cubicBezTo>
                    <a:pt x="19782" y="320"/>
                    <a:pt x="19782" y="320"/>
                    <a:pt x="19767" y="320"/>
                  </a:cubicBezTo>
                  <a:cubicBezTo>
                    <a:pt x="19738" y="335"/>
                    <a:pt x="19723" y="350"/>
                    <a:pt x="19693" y="365"/>
                  </a:cubicBezTo>
                  <a:lnTo>
                    <a:pt x="19678" y="365"/>
                  </a:lnTo>
                  <a:cubicBezTo>
                    <a:pt x="19395" y="558"/>
                    <a:pt x="19127" y="737"/>
                    <a:pt x="18845" y="916"/>
                  </a:cubicBezTo>
                  <a:cubicBezTo>
                    <a:pt x="18621" y="499"/>
                    <a:pt x="18100" y="171"/>
                    <a:pt x="17669" y="67"/>
                  </a:cubicBezTo>
                  <a:cubicBezTo>
                    <a:pt x="17497" y="23"/>
                    <a:pt x="17321" y="1"/>
                    <a:pt x="17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2619850" y="1421425"/>
              <a:ext cx="406500" cy="284925"/>
            </a:xfrm>
            <a:custGeom>
              <a:avLst/>
              <a:gdLst/>
              <a:ahLst/>
              <a:cxnLst/>
              <a:rect l="l" t="t" r="r" b="b"/>
              <a:pathLst>
                <a:path w="16260" h="11397" extrusionOk="0">
                  <a:moveTo>
                    <a:pt x="15837" y="0"/>
                  </a:moveTo>
                  <a:cubicBezTo>
                    <a:pt x="15795" y="0"/>
                    <a:pt x="15751" y="10"/>
                    <a:pt x="15708" y="32"/>
                  </a:cubicBezTo>
                  <a:cubicBezTo>
                    <a:pt x="12820" y="1550"/>
                    <a:pt x="10096" y="3768"/>
                    <a:pt x="7447" y="5688"/>
                  </a:cubicBezTo>
                  <a:cubicBezTo>
                    <a:pt x="5050" y="7430"/>
                    <a:pt x="2401" y="8918"/>
                    <a:pt x="212" y="10913"/>
                  </a:cubicBezTo>
                  <a:cubicBezTo>
                    <a:pt x="1" y="11113"/>
                    <a:pt x="179" y="11396"/>
                    <a:pt x="403" y="11396"/>
                  </a:cubicBezTo>
                  <a:cubicBezTo>
                    <a:pt x="463" y="11396"/>
                    <a:pt x="525" y="11376"/>
                    <a:pt x="585" y="11330"/>
                  </a:cubicBezTo>
                  <a:cubicBezTo>
                    <a:pt x="2728" y="9648"/>
                    <a:pt x="5110" y="8323"/>
                    <a:pt x="7313" y="6715"/>
                  </a:cubicBezTo>
                  <a:cubicBezTo>
                    <a:pt x="10141" y="4661"/>
                    <a:pt x="12999" y="2220"/>
                    <a:pt x="16005" y="464"/>
                  </a:cubicBezTo>
                  <a:cubicBezTo>
                    <a:pt x="16259" y="324"/>
                    <a:pt x="16080" y="0"/>
                    <a:pt x="15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2689150" y="1527850"/>
              <a:ext cx="380700" cy="261175"/>
            </a:xfrm>
            <a:custGeom>
              <a:avLst/>
              <a:gdLst/>
              <a:ahLst/>
              <a:cxnLst/>
              <a:rect l="l" t="t" r="r" b="b"/>
              <a:pathLst>
                <a:path w="15228" h="10447" extrusionOk="0">
                  <a:moveTo>
                    <a:pt x="14887" y="0"/>
                  </a:moveTo>
                  <a:cubicBezTo>
                    <a:pt x="14859" y="0"/>
                    <a:pt x="14828" y="5"/>
                    <a:pt x="14796" y="17"/>
                  </a:cubicBezTo>
                  <a:cubicBezTo>
                    <a:pt x="12087" y="1119"/>
                    <a:pt x="9840" y="3307"/>
                    <a:pt x="7369" y="4855"/>
                  </a:cubicBezTo>
                  <a:cubicBezTo>
                    <a:pt x="4853" y="6418"/>
                    <a:pt x="2546" y="8129"/>
                    <a:pt x="224" y="9975"/>
                  </a:cubicBezTo>
                  <a:cubicBezTo>
                    <a:pt x="1" y="10149"/>
                    <a:pt x="170" y="10446"/>
                    <a:pt x="405" y="10446"/>
                  </a:cubicBezTo>
                  <a:cubicBezTo>
                    <a:pt x="452" y="10446"/>
                    <a:pt x="502" y="10434"/>
                    <a:pt x="551" y="10407"/>
                  </a:cubicBezTo>
                  <a:cubicBezTo>
                    <a:pt x="2963" y="9008"/>
                    <a:pt x="5136" y="7206"/>
                    <a:pt x="7488" y="5718"/>
                  </a:cubicBezTo>
                  <a:cubicBezTo>
                    <a:pt x="10078" y="4081"/>
                    <a:pt x="12310" y="1952"/>
                    <a:pt x="14990" y="464"/>
                  </a:cubicBezTo>
                  <a:cubicBezTo>
                    <a:pt x="15228" y="331"/>
                    <a:pt x="15114" y="0"/>
                    <a:pt x="148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2742725" y="1615950"/>
              <a:ext cx="366800" cy="258075"/>
            </a:xfrm>
            <a:custGeom>
              <a:avLst/>
              <a:gdLst/>
              <a:ahLst/>
              <a:cxnLst/>
              <a:rect l="l" t="t" r="r" b="b"/>
              <a:pathLst>
                <a:path w="14672" h="10323" extrusionOk="0">
                  <a:moveTo>
                    <a:pt x="14218" y="1"/>
                  </a:moveTo>
                  <a:cubicBezTo>
                    <a:pt x="14198" y="1"/>
                    <a:pt x="14178" y="3"/>
                    <a:pt x="14157" y="6"/>
                  </a:cubicBezTo>
                  <a:cubicBezTo>
                    <a:pt x="13130" y="170"/>
                    <a:pt x="12564" y="735"/>
                    <a:pt x="11730" y="1331"/>
                  </a:cubicBezTo>
                  <a:cubicBezTo>
                    <a:pt x="10435" y="2254"/>
                    <a:pt x="9096" y="3087"/>
                    <a:pt x="7845" y="4084"/>
                  </a:cubicBezTo>
                  <a:cubicBezTo>
                    <a:pt x="5360" y="6034"/>
                    <a:pt x="2576" y="7687"/>
                    <a:pt x="224" y="9770"/>
                  </a:cubicBezTo>
                  <a:cubicBezTo>
                    <a:pt x="1" y="9969"/>
                    <a:pt x="222" y="10323"/>
                    <a:pt x="475" y="10323"/>
                  </a:cubicBezTo>
                  <a:cubicBezTo>
                    <a:pt x="525" y="10323"/>
                    <a:pt x="577" y="10309"/>
                    <a:pt x="626" y="10276"/>
                  </a:cubicBezTo>
                  <a:cubicBezTo>
                    <a:pt x="2963" y="8669"/>
                    <a:pt x="5255" y="7195"/>
                    <a:pt x="7473" y="5439"/>
                  </a:cubicBezTo>
                  <a:cubicBezTo>
                    <a:pt x="8619" y="4531"/>
                    <a:pt x="9766" y="3638"/>
                    <a:pt x="10941" y="2789"/>
                  </a:cubicBezTo>
                  <a:cubicBezTo>
                    <a:pt x="12013" y="2015"/>
                    <a:pt x="13085" y="973"/>
                    <a:pt x="14320" y="557"/>
                  </a:cubicBezTo>
                  <a:cubicBezTo>
                    <a:pt x="14671" y="444"/>
                    <a:pt x="14546" y="1"/>
                    <a:pt x="14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000000"/>
                </a:highlight>
              </a:endParaRPr>
            </a:p>
          </p:txBody>
        </p:sp>
      </p:grpSp>
      <p:grpSp>
        <p:nvGrpSpPr>
          <p:cNvPr id="161" name="Google Shape;161;p25"/>
          <p:cNvGrpSpPr/>
          <p:nvPr/>
        </p:nvGrpSpPr>
        <p:grpSpPr>
          <a:xfrm>
            <a:off x="1120709" y="3963569"/>
            <a:ext cx="733300" cy="773275"/>
            <a:chOff x="3045450" y="3675050"/>
            <a:chExt cx="733300" cy="773275"/>
          </a:xfrm>
        </p:grpSpPr>
        <p:sp>
          <p:nvSpPr>
            <p:cNvPr id="162" name="Google Shape;162;p25"/>
            <p:cNvSpPr/>
            <p:nvPr/>
          </p:nvSpPr>
          <p:spPr>
            <a:xfrm>
              <a:off x="3697225" y="3972000"/>
              <a:ext cx="81525" cy="20250"/>
            </a:xfrm>
            <a:custGeom>
              <a:avLst/>
              <a:gdLst/>
              <a:ahLst/>
              <a:cxnLst/>
              <a:rect l="l" t="t" r="r" b="b"/>
              <a:pathLst>
                <a:path w="3261" h="810" extrusionOk="0">
                  <a:moveTo>
                    <a:pt x="2263" y="0"/>
                  </a:moveTo>
                  <a:cubicBezTo>
                    <a:pt x="2010" y="15"/>
                    <a:pt x="1742" y="75"/>
                    <a:pt x="1489" y="105"/>
                  </a:cubicBezTo>
                  <a:cubicBezTo>
                    <a:pt x="1207" y="134"/>
                    <a:pt x="954" y="194"/>
                    <a:pt x="686" y="253"/>
                  </a:cubicBezTo>
                  <a:cubicBezTo>
                    <a:pt x="537" y="283"/>
                    <a:pt x="433" y="313"/>
                    <a:pt x="299" y="387"/>
                  </a:cubicBezTo>
                  <a:cubicBezTo>
                    <a:pt x="254" y="417"/>
                    <a:pt x="209" y="432"/>
                    <a:pt x="165" y="462"/>
                  </a:cubicBezTo>
                  <a:cubicBezTo>
                    <a:pt x="120" y="506"/>
                    <a:pt x="105" y="551"/>
                    <a:pt x="31" y="581"/>
                  </a:cubicBezTo>
                  <a:cubicBezTo>
                    <a:pt x="1" y="596"/>
                    <a:pt x="16" y="640"/>
                    <a:pt x="46" y="655"/>
                  </a:cubicBezTo>
                  <a:cubicBezTo>
                    <a:pt x="120" y="670"/>
                    <a:pt x="135" y="700"/>
                    <a:pt x="194" y="730"/>
                  </a:cubicBezTo>
                  <a:cubicBezTo>
                    <a:pt x="239" y="759"/>
                    <a:pt x="299" y="759"/>
                    <a:pt x="343" y="774"/>
                  </a:cubicBezTo>
                  <a:cubicBezTo>
                    <a:pt x="452" y="796"/>
                    <a:pt x="537" y="810"/>
                    <a:pt x="639" y="810"/>
                  </a:cubicBezTo>
                  <a:cubicBezTo>
                    <a:pt x="677" y="810"/>
                    <a:pt x="716" y="808"/>
                    <a:pt x="760" y="804"/>
                  </a:cubicBezTo>
                  <a:cubicBezTo>
                    <a:pt x="1013" y="804"/>
                    <a:pt x="1281" y="789"/>
                    <a:pt x="1534" y="745"/>
                  </a:cubicBezTo>
                  <a:cubicBezTo>
                    <a:pt x="2070" y="685"/>
                    <a:pt x="2621" y="626"/>
                    <a:pt x="3127" y="387"/>
                  </a:cubicBezTo>
                  <a:cubicBezTo>
                    <a:pt x="3261" y="328"/>
                    <a:pt x="3231" y="90"/>
                    <a:pt x="3082" y="60"/>
                  </a:cubicBezTo>
                  <a:cubicBezTo>
                    <a:pt x="2948" y="30"/>
                    <a:pt x="2814" y="30"/>
                    <a:pt x="2680" y="30"/>
                  </a:cubicBezTo>
                  <a:cubicBezTo>
                    <a:pt x="2546" y="15"/>
                    <a:pt x="2397" y="0"/>
                    <a:pt x="226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3113750" y="3815700"/>
              <a:ext cx="497550" cy="632625"/>
            </a:xfrm>
            <a:custGeom>
              <a:avLst/>
              <a:gdLst/>
              <a:ahLst/>
              <a:cxnLst/>
              <a:rect l="l" t="t" r="r" b="b"/>
              <a:pathLst>
                <a:path w="19902" h="25305" extrusionOk="0">
                  <a:moveTo>
                    <a:pt x="12265" y="6230"/>
                  </a:moveTo>
                  <a:cubicBezTo>
                    <a:pt x="12759" y="6230"/>
                    <a:pt x="12896" y="6917"/>
                    <a:pt x="12831" y="7369"/>
                  </a:cubicBezTo>
                  <a:cubicBezTo>
                    <a:pt x="12682" y="8396"/>
                    <a:pt x="11908" y="9244"/>
                    <a:pt x="10926" y="9765"/>
                  </a:cubicBezTo>
                  <a:cubicBezTo>
                    <a:pt x="10896" y="9066"/>
                    <a:pt x="10941" y="8366"/>
                    <a:pt x="11104" y="7696"/>
                  </a:cubicBezTo>
                  <a:cubicBezTo>
                    <a:pt x="11238" y="7190"/>
                    <a:pt x="11462" y="6476"/>
                    <a:pt x="12012" y="6282"/>
                  </a:cubicBezTo>
                  <a:cubicBezTo>
                    <a:pt x="12105" y="6247"/>
                    <a:pt x="12190" y="6230"/>
                    <a:pt x="12265" y="6230"/>
                  </a:cubicBezTo>
                  <a:close/>
                  <a:moveTo>
                    <a:pt x="6647" y="7066"/>
                  </a:moveTo>
                  <a:cubicBezTo>
                    <a:pt x="6777" y="7066"/>
                    <a:pt x="6932" y="7138"/>
                    <a:pt x="7115" y="7309"/>
                  </a:cubicBezTo>
                  <a:cubicBezTo>
                    <a:pt x="7532" y="7696"/>
                    <a:pt x="7651" y="8336"/>
                    <a:pt x="7800" y="8872"/>
                  </a:cubicBezTo>
                  <a:cubicBezTo>
                    <a:pt x="7934" y="9334"/>
                    <a:pt x="8038" y="9795"/>
                    <a:pt x="8157" y="10271"/>
                  </a:cubicBezTo>
                  <a:cubicBezTo>
                    <a:pt x="7830" y="10212"/>
                    <a:pt x="7517" y="10122"/>
                    <a:pt x="7249" y="9974"/>
                  </a:cubicBezTo>
                  <a:cubicBezTo>
                    <a:pt x="6758" y="9706"/>
                    <a:pt x="6371" y="9259"/>
                    <a:pt x="6178" y="8738"/>
                  </a:cubicBezTo>
                  <a:cubicBezTo>
                    <a:pt x="6010" y="8283"/>
                    <a:pt x="6112" y="7066"/>
                    <a:pt x="6647" y="7066"/>
                  </a:cubicBezTo>
                  <a:close/>
                  <a:moveTo>
                    <a:pt x="10682" y="860"/>
                  </a:moveTo>
                  <a:cubicBezTo>
                    <a:pt x="11426" y="860"/>
                    <a:pt x="12169" y="928"/>
                    <a:pt x="12891" y="1058"/>
                  </a:cubicBezTo>
                  <a:cubicBezTo>
                    <a:pt x="14528" y="1340"/>
                    <a:pt x="16344" y="1861"/>
                    <a:pt x="17579" y="3007"/>
                  </a:cubicBezTo>
                  <a:cubicBezTo>
                    <a:pt x="19172" y="4481"/>
                    <a:pt x="18800" y="6565"/>
                    <a:pt x="18294" y="8440"/>
                  </a:cubicBezTo>
                  <a:cubicBezTo>
                    <a:pt x="18011" y="9512"/>
                    <a:pt x="17639" y="10554"/>
                    <a:pt x="16954" y="11432"/>
                  </a:cubicBezTo>
                  <a:cubicBezTo>
                    <a:pt x="16329" y="12251"/>
                    <a:pt x="15540" y="12921"/>
                    <a:pt x="14915" y="13725"/>
                  </a:cubicBezTo>
                  <a:cubicBezTo>
                    <a:pt x="13799" y="15168"/>
                    <a:pt x="13293" y="17312"/>
                    <a:pt x="14052" y="19024"/>
                  </a:cubicBezTo>
                  <a:cubicBezTo>
                    <a:pt x="13650" y="19158"/>
                    <a:pt x="13233" y="19247"/>
                    <a:pt x="12831" y="19336"/>
                  </a:cubicBezTo>
                  <a:cubicBezTo>
                    <a:pt x="12042" y="16791"/>
                    <a:pt x="11447" y="14201"/>
                    <a:pt x="11090" y="11566"/>
                  </a:cubicBezTo>
                  <a:cubicBezTo>
                    <a:pt x="11045" y="11150"/>
                    <a:pt x="10985" y="10733"/>
                    <a:pt x="10956" y="10316"/>
                  </a:cubicBezTo>
                  <a:cubicBezTo>
                    <a:pt x="11804" y="9899"/>
                    <a:pt x="12548" y="9289"/>
                    <a:pt x="12980" y="8560"/>
                  </a:cubicBezTo>
                  <a:cubicBezTo>
                    <a:pt x="13456" y="7771"/>
                    <a:pt x="13769" y="6282"/>
                    <a:pt x="12727" y="5761"/>
                  </a:cubicBezTo>
                  <a:cubicBezTo>
                    <a:pt x="12536" y="5666"/>
                    <a:pt x="12356" y="5623"/>
                    <a:pt x="12186" y="5623"/>
                  </a:cubicBezTo>
                  <a:cubicBezTo>
                    <a:pt x="11245" y="5623"/>
                    <a:pt x="10641" y="6931"/>
                    <a:pt x="10464" y="7726"/>
                  </a:cubicBezTo>
                  <a:cubicBezTo>
                    <a:pt x="10286" y="8485"/>
                    <a:pt x="10241" y="9259"/>
                    <a:pt x="10271" y="10048"/>
                  </a:cubicBezTo>
                  <a:cubicBezTo>
                    <a:pt x="9773" y="10228"/>
                    <a:pt x="9237" y="10318"/>
                    <a:pt x="8722" y="10318"/>
                  </a:cubicBezTo>
                  <a:cubicBezTo>
                    <a:pt x="8683" y="10318"/>
                    <a:pt x="8643" y="10317"/>
                    <a:pt x="8604" y="10316"/>
                  </a:cubicBezTo>
                  <a:cubicBezTo>
                    <a:pt x="8500" y="9855"/>
                    <a:pt x="8395" y="9408"/>
                    <a:pt x="8276" y="8961"/>
                  </a:cubicBezTo>
                  <a:cubicBezTo>
                    <a:pt x="8077" y="8272"/>
                    <a:pt x="7689" y="6636"/>
                    <a:pt x="6733" y="6636"/>
                  </a:cubicBezTo>
                  <a:cubicBezTo>
                    <a:pt x="6616" y="6636"/>
                    <a:pt x="6491" y="6660"/>
                    <a:pt x="6356" y="6714"/>
                  </a:cubicBezTo>
                  <a:cubicBezTo>
                    <a:pt x="5165" y="7175"/>
                    <a:pt x="5612" y="8947"/>
                    <a:pt x="6192" y="9691"/>
                  </a:cubicBezTo>
                  <a:cubicBezTo>
                    <a:pt x="6743" y="10375"/>
                    <a:pt x="7487" y="10718"/>
                    <a:pt x="8291" y="10822"/>
                  </a:cubicBezTo>
                  <a:lnTo>
                    <a:pt x="8306" y="10822"/>
                  </a:lnTo>
                  <a:cubicBezTo>
                    <a:pt x="8961" y="13695"/>
                    <a:pt x="9229" y="16597"/>
                    <a:pt x="9378" y="19530"/>
                  </a:cubicBezTo>
                  <a:cubicBezTo>
                    <a:pt x="8916" y="19485"/>
                    <a:pt x="8440" y="19411"/>
                    <a:pt x="7964" y="19381"/>
                  </a:cubicBezTo>
                  <a:lnTo>
                    <a:pt x="7934" y="19381"/>
                  </a:lnTo>
                  <a:cubicBezTo>
                    <a:pt x="7815" y="18086"/>
                    <a:pt x="6981" y="16940"/>
                    <a:pt x="6148" y="15987"/>
                  </a:cubicBezTo>
                  <a:cubicBezTo>
                    <a:pt x="5180" y="14871"/>
                    <a:pt x="4034" y="13903"/>
                    <a:pt x="3096" y="12727"/>
                  </a:cubicBezTo>
                  <a:cubicBezTo>
                    <a:pt x="2114" y="11477"/>
                    <a:pt x="1578" y="10048"/>
                    <a:pt x="1638" y="8455"/>
                  </a:cubicBezTo>
                  <a:cubicBezTo>
                    <a:pt x="1712" y="6833"/>
                    <a:pt x="2352" y="5255"/>
                    <a:pt x="3349" y="4005"/>
                  </a:cubicBezTo>
                  <a:cubicBezTo>
                    <a:pt x="5133" y="1799"/>
                    <a:pt x="7914" y="860"/>
                    <a:pt x="10682" y="860"/>
                  </a:cubicBezTo>
                  <a:close/>
                  <a:moveTo>
                    <a:pt x="10316" y="10584"/>
                  </a:moveTo>
                  <a:cubicBezTo>
                    <a:pt x="10390" y="11551"/>
                    <a:pt x="10569" y="12534"/>
                    <a:pt x="10747" y="13472"/>
                  </a:cubicBezTo>
                  <a:cubicBezTo>
                    <a:pt x="11104" y="15481"/>
                    <a:pt x="11611" y="17476"/>
                    <a:pt x="12221" y="19440"/>
                  </a:cubicBezTo>
                  <a:cubicBezTo>
                    <a:pt x="11983" y="19470"/>
                    <a:pt x="11730" y="19500"/>
                    <a:pt x="11491" y="19530"/>
                  </a:cubicBezTo>
                  <a:cubicBezTo>
                    <a:pt x="11117" y="19559"/>
                    <a:pt x="10742" y="19575"/>
                    <a:pt x="10367" y="19575"/>
                  </a:cubicBezTo>
                  <a:cubicBezTo>
                    <a:pt x="10161" y="19575"/>
                    <a:pt x="9956" y="19570"/>
                    <a:pt x="9750" y="19559"/>
                  </a:cubicBezTo>
                  <a:cubicBezTo>
                    <a:pt x="9705" y="19559"/>
                    <a:pt x="9646" y="19559"/>
                    <a:pt x="9586" y="19545"/>
                  </a:cubicBezTo>
                  <a:cubicBezTo>
                    <a:pt x="9720" y="16642"/>
                    <a:pt x="9363" y="13695"/>
                    <a:pt x="8723" y="10837"/>
                  </a:cubicBezTo>
                  <a:lnTo>
                    <a:pt x="8723" y="10837"/>
                  </a:lnTo>
                  <a:cubicBezTo>
                    <a:pt x="8761" y="10838"/>
                    <a:pt x="8800" y="10839"/>
                    <a:pt x="8838" y="10839"/>
                  </a:cubicBezTo>
                  <a:cubicBezTo>
                    <a:pt x="9336" y="10839"/>
                    <a:pt x="9832" y="10750"/>
                    <a:pt x="10316" y="10584"/>
                  </a:cubicBezTo>
                  <a:close/>
                  <a:moveTo>
                    <a:pt x="14870" y="19470"/>
                  </a:moveTo>
                  <a:cubicBezTo>
                    <a:pt x="15034" y="19813"/>
                    <a:pt x="15198" y="20170"/>
                    <a:pt x="15332" y="20527"/>
                  </a:cubicBezTo>
                  <a:cubicBezTo>
                    <a:pt x="15213" y="20527"/>
                    <a:pt x="15094" y="20572"/>
                    <a:pt x="15019" y="20676"/>
                  </a:cubicBezTo>
                  <a:cubicBezTo>
                    <a:pt x="14722" y="21167"/>
                    <a:pt x="14349" y="21495"/>
                    <a:pt x="13814" y="21703"/>
                  </a:cubicBezTo>
                  <a:cubicBezTo>
                    <a:pt x="13278" y="21896"/>
                    <a:pt x="12697" y="21971"/>
                    <a:pt x="12132" y="21971"/>
                  </a:cubicBezTo>
                  <a:cubicBezTo>
                    <a:pt x="12103" y="21971"/>
                    <a:pt x="12073" y="21971"/>
                    <a:pt x="12044" y="21971"/>
                  </a:cubicBezTo>
                  <a:cubicBezTo>
                    <a:pt x="10632" y="21971"/>
                    <a:pt x="9277" y="21618"/>
                    <a:pt x="7979" y="21108"/>
                  </a:cubicBezTo>
                  <a:cubicBezTo>
                    <a:pt x="7964" y="21093"/>
                    <a:pt x="7964" y="21093"/>
                    <a:pt x="7949" y="21093"/>
                  </a:cubicBezTo>
                  <a:cubicBezTo>
                    <a:pt x="7934" y="20795"/>
                    <a:pt x="7949" y="20482"/>
                    <a:pt x="7994" y="20185"/>
                  </a:cubicBezTo>
                  <a:cubicBezTo>
                    <a:pt x="8621" y="20342"/>
                    <a:pt x="9300" y="20402"/>
                    <a:pt x="9973" y="20402"/>
                  </a:cubicBezTo>
                  <a:cubicBezTo>
                    <a:pt x="10512" y="20402"/>
                    <a:pt x="11048" y="20363"/>
                    <a:pt x="11551" y="20304"/>
                  </a:cubicBezTo>
                  <a:cubicBezTo>
                    <a:pt x="12697" y="20185"/>
                    <a:pt x="13799" y="19887"/>
                    <a:pt x="14870" y="19470"/>
                  </a:cubicBezTo>
                  <a:close/>
                  <a:moveTo>
                    <a:pt x="15510" y="21137"/>
                  </a:moveTo>
                  <a:cubicBezTo>
                    <a:pt x="15615" y="21569"/>
                    <a:pt x="15659" y="22001"/>
                    <a:pt x="15585" y="22417"/>
                  </a:cubicBezTo>
                  <a:cubicBezTo>
                    <a:pt x="15257" y="22432"/>
                    <a:pt x="14975" y="22611"/>
                    <a:pt x="14677" y="22715"/>
                  </a:cubicBezTo>
                  <a:cubicBezTo>
                    <a:pt x="14394" y="22819"/>
                    <a:pt x="14096" y="22909"/>
                    <a:pt x="13799" y="22983"/>
                  </a:cubicBezTo>
                  <a:cubicBezTo>
                    <a:pt x="13173" y="23162"/>
                    <a:pt x="12519" y="23251"/>
                    <a:pt x="11864" y="23296"/>
                  </a:cubicBezTo>
                  <a:cubicBezTo>
                    <a:pt x="11707" y="23304"/>
                    <a:pt x="11551" y="23308"/>
                    <a:pt x="11394" y="23308"/>
                  </a:cubicBezTo>
                  <a:cubicBezTo>
                    <a:pt x="10402" y="23308"/>
                    <a:pt x="9406" y="23149"/>
                    <a:pt x="8455" y="22879"/>
                  </a:cubicBezTo>
                  <a:cubicBezTo>
                    <a:pt x="8217" y="22432"/>
                    <a:pt x="8053" y="21971"/>
                    <a:pt x="7979" y="21480"/>
                  </a:cubicBezTo>
                  <a:lnTo>
                    <a:pt x="7979" y="21480"/>
                  </a:lnTo>
                  <a:cubicBezTo>
                    <a:pt x="9281" y="22195"/>
                    <a:pt x="10804" y="22553"/>
                    <a:pt x="12282" y="22553"/>
                  </a:cubicBezTo>
                  <a:cubicBezTo>
                    <a:pt x="12341" y="22553"/>
                    <a:pt x="12400" y="22553"/>
                    <a:pt x="12459" y="22551"/>
                  </a:cubicBezTo>
                  <a:cubicBezTo>
                    <a:pt x="13575" y="22522"/>
                    <a:pt x="14945" y="22179"/>
                    <a:pt x="15510" y="21137"/>
                  </a:cubicBezTo>
                  <a:close/>
                  <a:moveTo>
                    <a:pt x="15376" y="23057"/>
                  </a:moveTo>
                  <a:lnTo>
                    <a:pt x="15376" y="23057"/>
                  </a:lnTo>
                  <a:cubicBezTo>
                    <a:pt x="15317" y="23147"/>
                    <a:pt x="15272" y="23251"/>
                    <a:pt x="15198" y="23340"/>
                  </a:cubicBezTo>
                  <a:cubicBezTo>
                    <a:pt x="14439" y="24367"/>
                    <a:pt x="12935" y="24725"/>
                    <a:pt x="11745" y="24725"/>
                  </a:cubicBezTo>
                  <a:cubicBezTo>
                    <a:pt x="10554" y="24725"/>
                    <a:pt x="9482" y="24248"/>
                    <a:pt x="8768" y="23325"/>
                  </a:cubicBezTo>
                  <a:lnTo>
                    <a:pt x="8768" y="23325"/>
                  </a:lnTo>
                  <a:cubicBezTo>
                    <a:pt x="9675" y="23623"/>
                    <a:pt x="10619" y="23761"/>
                    <a:pt x="11578" y="23761"/>
                  </a:cubicBezTo>
                  <a:cubicBezTo>
                    <a:pt x="11673" y="23761"/>
                    <a:pt x="11768" y="23760"/>
                    <a:pt x="11864" y="23757"/>
                  </a:cubicBezTo>
                  <a:cubicBezTo>
                    <a:pt x="12548" y="23742"/>
                    <a:pt x="13218" y="23668"/>
                    <a:pt x="13873" y="23519"/>
                  </a:cubicBezTo>
                  <a:cubicBezTo>
                    <a:pt x="14215" y="23444"/>
                    <a:pt x="14558" y="23340"/>
                    <a:pt x="14885" y="23236"/>
                  </a:cubicBezTo>
                  <a:cubicBezTo>
                    <a:pt x="15049" y="23177"/>
                    <a:pt x="15213" y="23117"/>
                    <a:pt x="15376" y="23057"/>
                  </a:cubicBezTo>
                  <a:close/>
                  <a:moveTo>
                    <a:pt x="10633" y="0"/>
                  </a:moveTo>
                  <a:cubicBezTo>
                    <a:pt x="8151" y="0"/>
                    <a:pt x="5679" y="691"/>
                    <a:pt x="3766" y="2323"/>
                  </a:cubicBezTo>
                  <a:cubicBezTo>
                    <a:pt x="1340" y="4392"/>
                    <a:pt x="0" y="8024"/>
                    <a:pt x="1206" y="11090"/>
                  </a:cubicBezTo>
                  <a:cubicBezTo>
                    <a:pt x="1846" y="12727"/>
                    <a:pt x="3126" y="13978"/>
                    <a:pt x="4376" y="15183"/>
                  </a:cubicBezTo>
                  <a:cubicBezTo>
                    <a:pt x="5017" y="15808"/>
                    <a:pt x="5657" y="16434"/>
                    <a:pt x="6237" y="17118"/>
                  </a:cubicBezTo>
                  <a:cubicBezTo>
                    <a:pt x="6847" y="17863"/>
                    <a:pt x="7234" y="18696"/>
                    <a:pt x="7592" y="19574"/>
                  </a:cubicBezTo>
                  <a:cubicBezTo>
                    <a:pt x="7592" y="19589"/>
                    <a:pt x="7607" y="19604"/>
                    <a:pt x="7621" y="19619"/>
                  </a:cubicBezTo>
                  <a:cubicBezTo>
                    <a:pt x="7562" y="19783"/>
                    <a:pt x="7607" y="20006"/>
                    <a:pt x="7770" y="20095"/>
                  </a:cubicBezTo>
                  <a:cubicBezTo>
                    <a:pt x="7502" y="20959"/>
                    <a:pt x="7592" y="21896"/>
                    <a:pt x="7949" y="22730"/>
                  </a:cubicBezTo>
                  <a:cubicBezTo>
                    <a:pt x="7815" y="22760"/>
                    <a:pt x="7755" y="22953"/>
                    <a:pt x="7889" y="23013"/>
                  </a:cubicBezTo>
                  <a:cubicBezTo>
                    <a:pt x="7964" y="23043"/>
                    <a:pt x="8038" y="23072"/>
                    <a:pt x="8113" y="23102"/>
                  </a:cubicBezTo>
                  <a:cubicBezTo>
                    <a:pt x="8485" y="23802"/>
                    <a:pt x="9035" y="24382"/>
                    <a:pt x="9705" y="24754"/>
                  </a:cubicBezTo>
                  <a:cubicBezTo>
                    <a:pt x="10364" y="25117"/>
                    <a:pt x="11202" y="25304"/>
                    <a:pt x="12058" y="25304"/>
                  </a:cubicBezTo>
                  <a:cubicBezTo>
                    <a:pt x="13695" y="25304"/>
                    <a:pt x="15396" y="24618"/>
                    <a:pt x="16031" y="23162"/>
                  </a:cubicBezTo>
                  <a:cubicBezTo>
                    <a:pt x="16642" y="21733"/>
                    <a:pt x="15957" y="20170"/>
                    <a:pt x="15332" y="18875"/>
                  </a:cubicBezTo>
                  <a:cubicBezTo>
                    <a:pt x="15287" y="18785"/>
                    <a:pt x="15153" y="18711"/>
                    <a:pt x="15049" y="18711"/>
                  </a:cubicBezTo>
                  <a:cubicBezTo>
                    <a:pt x="14870" y="17788"/>
                    <a:pt x="14736" y="16895"/>
                    <a:pt x="14989" y="15957"/>
                  </a:cubicBezTo>
                  <a:cubicBezTo>
                    <a:pt x="15257" y="14915"/>
                    <a:pt x="15868" y="14112"/>
                    <a:pt x="16567" y="13308"/>
                  </a:cubicBezTo>
                  <a:cubicBezTo>
                    <a:pt x="17192" y="12593"/>
                    <a:pt x="17847" y="11879"/>
                    <a:pt x="18279" y="11030"/>
                  </a:cubicBezTo>
                  <a:cubicBezTo>
                    <a:pt x="18726" y="10167"/>
                    <a:pt x="18979" y="9214"/>
                    <a:pt x="19202" y="8277"/>
                  </a:cubicBezTo>
                  <a:cubicBezTo>
                    <a:pt x="19634" y="6416"/>
                    <a:pt x="19901" y="4422"/>
                    <a:pt x="18592" y="2844"/>
                  </a:cubicBezTo>
                  <a:cubicBezTo>
                    <a:pt x="17490" y="1519"/>
                    <a:pt x="15749" y="849"/>
                    <a:pt x="14141" y="447"/>
                  </a:cubicBezTo>
                  <a:cubicBezTo>
                    <a:pt x="13009" y="158"/>
                    <a:pt x="11820" y="0"/>
                    <a:pt x="1063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3055700" y="4149125"/>
              <a:ext cx="75925" cy="40700"/>
            </a:xfrm>
            <a:custGeom>
              <a:avLst/>
              <a:gdLst/>
              <a:ahLst/>
              <a:cxnLst/>
              <a:rect l="l" t="t" r="r" b="b"/>
              <a:pathLst>
                <a:path w="3037" h="1628" extrusionOk="0">
                  <a:moveTo>
                    <a:pt x="2636" y="0"/>
                  </a:moveTo>
                  <a:cubicBezTo>
                    <a:pt x="2538" y="0"/>
                    <a:pt x="2441" y="18"/>
                    <a:pt x="2352" y="45"/>
                  </a:cubicBezTo>
                  <a:cubicBezTo>
                    <a:pt x="2263" y="60"/>
                    <a:pt x="2173" y="90"/>
                    <a:pt x="2084" y="105"/>
                  </a:cubicBezTo>
                  <a:cubicBezTo>
                    <a:pt x="1980" y="120"/>
                    <a:pt x="1906" y="164"/>
                    <a:pt x="1816" y="194"/>
                  </a:cubicBezTo>
                  <a:cubicBezTo>
                    <a:pt x="1801" y="209"/>
                    <a:pt x="1786" y="209"/>
                    <a:pt x="1772" y="224"/>
                  </a:cubicBezTo>
                  <a:cubicBezTo>
                    <a:pt x="1682" y="254"/>
                    <a:pt x="1593" y="283"/>
                    <a:pt x="1519" y="313"/>
                  </a:cubicBezTo>
                  <a:cubicBezTo>
                    <a:pt x="1459" y="328"/>
                    <a:pt x="1414" y="343"/>
                    <a:pt x="1370" y="358"/>
                  </a:cubicBezTo>
                  <a:cubicBezTo>
                    <a:pt x="1340" y="373"/>
                    <a:pt x="1310" y="388"/>
                    <a:pt x="1295" y="388"/>
                  </a:cubicBezTo>
                  <a:cubicBezTo>
                    <a:pt x="1266" y="402"/>
                    <a:pt x="1251" y="402"/>
                    <a:pt x="1236" y="417"/>
                  </a:cubicBezTo>
                  <a:cubicBezTo>
                    <a:pt x="1146" y="447"/>
                    <a:pt x="1042" y="477"/>
                    <a:pt x="953" y="507"/>
                  </a:cubicBezTo>
                  <a:cubicBezTo>
                    <a:pt x="834" y="551"/>
                    <a:pt x="745" y="611"/>
                    <a:pt x="685" y="685"/>
                  </a:cubicBezTo>
                  <a:cubicBezTo>
                    <a:pt x="640" y="700"/>
                    <a:pt x="581" y="715"/>
                    <a:pt x="536" y="730"/>
                  </a:cubicBezTo>
                  <a:cubicBezTo>
                    <a:pt x="432" y="775"/>
                    <a:pt x="313" y="804"/>
                    <a:pt x="224" y="864"/>
                  </a:cubicBezTo>
                  <a:cubicBezTo>
                    <a:pt x="15" y="998"/>
                    <a:pt x="0" y="1296"/>
                    <a:pt x="224" y="1415"/>
                  </a:cubicBezTo>
                  <a:cubicBezTo>
                    <a:pt x="328" y="1489"/>
                    <a:pt x="432" y="1519"/>
                    <a:pt x="566" y="1534"/>
                  </a:cubicBezTo>
                  <a:cubicBezTo>
                    <a:pt x="640" y="1549"/>
                    <a:pt x="715" y="1549"/>
                    <a:pt x="789" y="1564"/>
                  </a:cubicBezTo>
                  <a:cubicBezTo>
                    <a:pt x="884" y="1611"/>
                    <a:pt x="994" y="1628"/>
                    <a:pt x="1108" y="1628"/>
                  </a:cubicBezTo>
                  <a:cubicBezTo>
                    <a:pt x="1280" y="1628"/>
                    <a:pt x="1462" y="1590"/>
                    <a:pt x="1623" y="1564"/>
                  </a:cubicBezTo>
                  <a:cubicBezTo>
                    <a:pt x="1861" y="1504"/>
                    <a:pt x="2099" y="1385"/>
                    <a:pt x="2322" y="1266"/>
                  </a:cubicBezTo>
                  <a:cubicBezTo>
                    <a:pt x="2560" y="1132"/>
                    <a:pt x="2754" y="923"/>
                    <a:pt x="2903" y="700"/>
                  </a:cubicBezTo>
                  <a:cubicBezTo>
                    <a:pt x="2992" y="581"/>
                    <a:pt x="3022" y="462"/>
                    <a:pt x="3022" y="313"/>
                  </a:cubicBezTo>
                  <a:cubicBezTo>
                    <a:pt x="3022" y="254"/>
                    <a:pt x="3037" y="120"/>
                    <a:pt x="2962" y="90"/>
                  </a:cubicBezTo>
                  <a:cubicBezTo>
                    <a:pt x="2865" y="25"/>
                    <a:pt x="2751" y="0"/>
                    <a:pt x="263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3045450" y="3808325"/>
              <a:ext cx="100150" cy="94350"/>
            </a:xfrm>
            <a:custGeom>
              <a:avLst/>
              <a:gdLst/>
              <a:ahLst/>
              <a:cxnLst/>
              <a:rect l="l" t="t" r="r" b="b"/>
              <a:pathLst>
                <a:path w="4006" h="3774" extrusionOk="0">
                  <a:moveTo>
                    <a:pt x="319" y="0"/>
                  </a:moveTo>
                  <a:cubicBezTo>
                    <a:pt x="142" y="0"/>
                    <a:pt x="0" y="175"/>
                    <a:pt x="98" y="370"/>
                  </a:cubicBezTo>
                  <a:cubicBezTo>
                    <a:pt x="202" y="564"/>
                    <a:pt x="351" y="712"/>
                    <a:pt x="500" y="876"/>
                  </a:cubicBezTo>
                  <a:lnTo>
                    <a:pt x="931" y="1353"/>
                  </a:lnTo>
                  <a:cubicBezTo>
                    <a:pt x="1080" y="1516"/>
                    <a:pt x="1199" y="1710"/>
                    <a:pt x="1348" y="1844"/>
                  </a:cubicBezTo>
                  <a:cubicBezTo>
                    <a:pt x="1512" y="1993"/>
                    <a:pt x="1676" y="2141"/>
                    <a:pt x="1839" y="2290"/>
                  </a:cubicBezTo>
                  <a:cubicBezTo>
                    <a:pt x="2152" y="2573"/>
                    <a:pt x="2479" y="2841"/>
                    <a:pt x="2822" y="3094"/>
                  </a:cubicBezTo>
                  <a:cubicBezTo>
                    <a:pt x="2985" y="3228"/>
                    <a:pt x="3149" y="3362"/>
                    <a:pt x="3328" y="3466"/>
                  </a:cubicBezTo>
                  <a:cubicBezTo>
                    <a:pt x="3521" y="3570"/>
                    <a:pt x="3730" y="3660"/>
                    <a:pt x="3923" y="3764"/>
                  </a:cubicBezTo>
                  <a:cubicBezTo>
                    <a:pt x="3930" y="3771"/>
                    <a:pt x="3938" y="3774"/>
                    <a:pt x="3946" y="3774"/>
                  </a:cubicBezTo>
                  <a:cubicBezTo>
                    <a:pt x="3975" y="3774"/>
                    <a:pt x="4006" y="3739"/>
                    <a:pt x="3983" y="3704"/>
                  </a:cubicBezTo>
                  <a:cubicBezTo>
                    <a:pt x="3864" y="3541"/>
                    <a:pt x="3789" y="3347"/>
                    <a:pt x="3670" y="3168"/>
                  </a:cubicBezTo>
                  <a:cubicBezTo>
                    <a:pt x="3566" y="2990"/>
                    <a:pt x="3417" y="2826"/>
                    <a:pt x="3283" y="2662"/>
                  </a:cubicBezTo>
                  <a:cubicBezTo>
                    <a:pt x="3015" y="2320"/>
                    <a:pt x="2732" y="1993"/>
                    <a:pt x="2435" y="1695"/>
                  </a:cubicBezTo>
                  <a:cubicBezTo>
                    <a:pt x="2286" y="1546"/>
                    <a:pt x="2137" y="1397"/>
                    <a:pt x="2003" y="1248"/>
                  </a:cubicBezTo>
                  <a:cubicBezTo>
                    <a:pt x="1839" y="1099"/>
                    <a:pt x="1661" y="980"/>
                    <a:pt x="1497" y="846"/>
                  </a:cubicBezTo>
                  <a:cubicBezTo>
                    <a:pt x="1333" y="712"/>
                    <a:pt x="1169" y="564"/>
                    <a:pt x="991" y="430"/>
                  </a:cubicBezTo>
                  <a:cubicBezTo>
                    <a:pt x="827" y="281"/>
                    <a:pt x="648" y="117"/>
                    <a:pt x="440" y="28"/>
                  </a:cubicBezTo>
                  <a:cubicBezTo>
                    <a:pt x="400" y="9"/>
                    <a:pt x="358" y="0"/>
                    <a:pt x="31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3327725" y="3675050"/>
              <a:ext cx="23100" cy="101100"/>
            </a:xfrm>
            <a:custGeom>
              <a:avLst/>
              <a:gdLst/>
              <a:ahLst/>
              <a:cxnLst/>
              <a:rect l="l" t="t" r="r" b="b"/>
              <a:pathLst>
                <a:path w="924" h="4044" extrusionOk="0">
                  <a:moveTo>
                    <a:pt x="522" y="0"/>
                  </a:moveTo>
                  <a:cubicBezTo>
                    <a:pt x="386" y="0"/>
                    <a:pt x="247" y="79"/>
                    <a:pt x="209" y="223"/>
                  </a:cubicBezTo>
                  <a:cubicBezTo>
                    <a:pt x="30" y="849"/>
                    <a:pt x="0" y="1518"/>
                    <a:pt x="0" y="2159"/>
                  </a:cubicBezTo>
                  <a:cubicBezTo>
                    <a:pt x="0" y="2471"/>
                    <a:pt x="45" y="2784"/>
                    <a:pt x="60" y="3096"/>
                  </a:cubicBezTo>
                  <a:cubicBezTo>
                    <a:pt x="75" y="3260"/>
                    <a:pt x="75" y="3424"/>
                    <a:pt x="89" y="3587"/>
                  </a:cubicBezTo>
                  <a:cubicBezTo>
                    <a:pt x="119" y="3736"/>
                    <a:pt x="194" y="3870"/>
                    <a:pt x="268" y="4004"/>
                  </a:cubicBezTo>
                  <a:cubicBezTo>
                    <a:pt x="282" y="4032"/>
                    <a:pt x="309" y="4044"/>
                    <a:pt x="338" y="4044"/>
                  </a:cubicBezTo>
                  <a:cubicBezTo>
                    <a:pt x="371" y="4044"/>
                    <a:pt x="408" y="4028"/>
                    <a:pt x="432" y="4004"/>
                  </a:cubicBezTo>
                  <a:cubicBezTo>
                    <a:pt x="521" y="3870"/>
                    <a:pt x="596" y="3751"/>
                    <a:pt x="640" y="3587"/>
                  </a:cubicBezTo>
                  <a:cubicBezTo>
                    <a:pt x="670" y="3439"/>
                    <a:pt x="685" y="3275"/>
                    <a:pt x="715" y="3111"/>
                  </a:cubicBezTo>
                  <a:cubicBezTo>
                    <a:pt x="759" y="2799"/>
                    <a:pt x="834" y="2486"/>
                    <a:pt x="849" y="2159"/>
                  </a:cubicBezTo>
                  <a:cubicBezTo>
                    <a:pt x="893" y="1518"/>
                    <a:pt x="923" y="864"/>
                    <a:pt x="804" y="223"/>
                  </a:cubicBezTo>
                  <a:cubicBezTo>
                    <a:pt x="775" y="71"/>
                    <a:pt x="650" y="0"/>
                    <a:pt x="52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3603075" y="3769500"/>
              <a:ext cx="78325" cy="53625"/>
            </a:xfrm>
            <a:custGeom>
              <a:avLst/>
              <a:gdLst/>
              <a:ahLst/>
              <a:cxnLst/>
              <a:rect l="l" t="t" r="r" b="b"/>
              <a:pathLst>
                <a:path w="3133" h="2145" extrusionOk="0">
                  <a:moveTo>
                    <a:pt x="2736" y="0"/>
                  </a:moveTo>
                  <a:cubicBezTo>
                    <a:pt x="2722" y="0"/>
                    <a:pt x="2709" y="1"/>
                    <a:pt x="2695" y="3"/>
                  </a:cubicBezTo>
                  <a:cubicBezTo>
                    <a:pt x="2561" y="18"/>
                    <a:pt x="2457" y="77"/>
                    <a:pt x="2338" y="107"/>
                  </a:cubicBezTo>
                  <a:cubicBezTo>
                    <a:pt x="2189" y="152"/>
                    <a:pt x="2055" y="226"/>
                    <a:pt x="1921" y="301"/>
                  </a:cubicBezTo>
                  <a:cubicBezTo>
                    <a:pt x="1713" y="420"/>
                    <a:pt x="1489" y="539"/>
                    <a:pt x="1266" y="658"/>
                  </a:cubicBezTo>
                  <a:cubicBezTo>
                    <a:pt x="1058" y="777"/>
                    <a:pt x="864" y="941"/>
                    <a:pt x="656" y="1090"/>
                  </a:cubicBezTo>
                  <a:cubicBezTo>
                    <a:pt x="477" y="1224"/>
                    <a:pt x="269" y="1387"/>
                    <a:pt x="135" y="1581"/>
                  </a:cubicBezTo>
                  <a:cubicBezTo>
                    <a:pt x="135" y="1596"/>
                    <a:pt x="120" y="1596"/>
                    <a:pt x="120" y="1596"/>
                  </a:cubicBezTo>
                  <a:cubicBezTo>
                    <a:pt x="1" y="1700"/>
                    <a:pt x="16" y="1864"/>
                    <a:pt x="90" y="1983"/>
                  </a:cubicBezTo>
                  <a:cubicBezTo>
                    <a:pt x="159" y="2105"/>
                    <a:pt x="267" y="2145"/>
                    <a:pt x="383" y="2145"/>
                  </a:cubicBezTo>
                  <a:cubicBezTo>
                    <a:pt x="494" y="2145"/>
                    <a:pt x="614" y="2108"/>
                    <a:pt x="715" y="2072"/>
                  </a:cubicBezTo>
                  <a:cubicBezTo>
                    <a:pt x="894" y="1998"/>
                    <a:pt x="1073" y="1908"/>
                    <a:pt x="1251" y="1804"/>
                  </a:cubicBezTo>
                  <a:cubicBezTo>
                    <a:pt x="1415" y="1715"/>
                    <a:pt x="1579" y="1640"/>
                    <a:pt x="1728" y="1521"/>
                  </a:cubicBezTo>
                  <a:lnTo>
                    <a:pt x="2159" y="1194"/>
                  </a:lnTo>
                  <a:cubicBezTo>
                    <a:pt x="2308" y="1075"/>
                    <a:pt x="2487" y="970"/>
                    <a:pt x="2621" y="837"/>
                  </a:cubicBezTo>
                  <a:cubicBezTo>
                    <a:pt x="2680" y="777"/>
                    <a:pt x="2740" y="703"/>
                    <a:pt x="2799" y="643"/>
                  </a:cubicBezTo>
                  <a:cubicBezTo>
                    <a:pt x="2874" y="569"/>
                    <a:pt x="2933" y="479"/>
                    <a:pt x="2993" y="390"/>
                  </a:cubicBezTo>
                  <a:cubicBezTo>
                    <a:pt x="3132" y="195"/>
                    <a:pt x="2933" y="0"/>
                    <a:pt x="273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3592675" y="4190375"/>
              <a:ext cx="87475" cy="37850"/>
            </a:xfrm>
            <a:custGeom>
              <a:avLst/>
              <a:gdLst/>
              <a:ahLst/>
              <a:cxnLst/>
              <a:rect l="l" t="t" r="r" b="b"/>
              <a:pathLst>
                <a:path w="3499" h="1514" extrusionOk="0">
                  <a:moveTo>
                    <a:pt x="446" y="0"/>
                  </a:moveTo>
                  <a:cubicBezTo>
                    <a:pt x="322" y="0"/>
                    <a:pt x="179" y="49"/>
                    <a:pt x="60" y="62"/>
                  </a:cubicBezTo>
                  <a:cubicBezTo>
                    <a:pt x="30" y="62"/>
                    <a:pt x="0" y="107"/>
                    <a:pt x="30" y="137"/>
                  </a:cubicBezTo>
                  <a:cubicBezTo>
                    <a:pt x="119" y="226"/>
                    <a:pt x="194" y="330"/>
                    <a:pt x="283" y="420"/>
                  </a:cubicBezTo>
                  <a:cubicBezTo>
                    <a:pt x="372" y="509"/>
                    <a:pt x="536" y="554"/>
                    <a:pt x="655" y="598"/>
                  </a:cubicBezTo>
                  <a:cubicBezTo>
                    <a:pt x="908" y="717"/>
                    <a:pt x="1161" y="836"/>
                    <a:pt x="1429" y="955"/>
                  </a:cubicBezTo>
                  <a:cubicBezTo>
                    <a:pt x="1682" y="1075"/>
                    <a:pt x="1950" y="1208"/>
                    <a:pt x="2218" y="1298"/>
                  </a:cubicBezTo>
                  <a:cubicBezTo>
                    <a:pt x="2455" y="1377"/>
                    <a:pt x="2715" y="1514"/>
                    <a:pt x="2967" y="1514"/>
                  </a:cubicBezTo>
                  <a:cubicBezTo>
                    <a:pt x="3001" y="1514"/>
                    <a:pt x="3034" y="1511"/>
                    <a:pt x="3067" y="1506"/>
                  </a:cubicBezTo>
                  <a:cubicBezTo>
                    <a:pt x="3334" y="1476"/>
                    <a:pt x="3498" y="1179"/>
                    <a:pt x="3290" y="970"/>
                  </a:cubicBezTo>
                  <a:cubicBezTo>
                    <a:pt x="3096" y="747"/>
                    <a:pt x="2769" y="673"/>
                    <a:pt x="2501" y="568"/>
                  </a:cubicBezTo>
                  <a:cubicBezTo>
                    <a:pt x="2233" y="479"/>
                    <a:pt x="1965" y="405"/>
                    <a:pt x="1682" y="330"/>
                  </a:cubicBezTo>
                  <a:cubicBezTo>
                    <a:pt x="1414" y="256"/>
                    <a:pt x="1161" y="181"/>
                    <a:pt x="893" y="107"/>
                  </a:cubicBezTo>
                  <a:cubicBezTo>
                    <a:pt x="759" y="77"/>
                    <a:pt x="625" y="18"/>
                    <a:pt x="491" y="3"/>
                  </a:cubicBezTo>
                  <a:cubicBezTo>
                    <a:pt x="477" y="1"/>
                    <a:pt x="462" y="0"/>
                    <a:pt x="44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25"/>
          <p:cNvGrpSpPr/>
          <p:nvPr/>
        </p:nvGrpSpPr>
        <p:grpSpPr>
          <a:xfrm>
            <a:off x="3188636" y="4005788"/>
            <a:ext cx="695962" cy="688836"/>
            <a:chOff x="3256275" y="2438475"/>
            <a:chExt cx="434650" cy="430200"/>
          </a:xfrm>
        </p:grpSpPr>
        <p:sp>
          <p:nvSpPr>
            <p:cNvPr id="170" name="Google Shape;170;p25"/>
            <p:cNvSpPr/>
            <p:nvPr/>
          </p:nvSpPr>
          <p:spPr>
            <a:xfrm>
              <a:off x="3256275" y="2438475"/>
              <a:ext cx="434650" cy="430200"/>
            </a:xfrm>
            <a:custGeom>
              <a:avLst/>
              <a:gdLst/>
              <a:ahLst/>
              <a:cxnLst/>
              <a:rect l="l" t="t" r="r" b="b"/>
              <a:pathLst>
                <a:path w="17386" h="17208" extrusionOk="0">
                  <a:moveTo>
                    <a:pt x="7785" y="313"/>
                  </a:moveTo>
                  <a:cubicBezTo>
                    <a:pt x="8678" y="313"/>
                    <a:pt x="9646" y="834"/>
                    <a:pt x="9735" y="1236"/>
                  </a:cubicBezTo>
                  <a:cubicBezTo>
                    <a:pt x="9750" y="1296"/>
                    <a:pt x="9780" y="1430"/>
                    <a:pt x="9809" y="1757"/>
                  </a:cubicBezTo>
                  <a:cubicBezTo>
                    <a:pt x="9824" y="1831"/>
                    <a:pt x="9869" y="1891"/>
                    <a:pt x="9943" y="1891"/>
                  </a:cubicBezTo>
                  <a:cubicBezTo>
                    <a:pt x="10583" y="2010"/>
                    <a:pt x="11209" y="2204"/>
                    <a:pt x="11789" y="2486"/>
                  </a:cubicBezTo>
                  <a:cubicBezTo>
                    <a:pt x="11809" y="2496"/>
                    <a:pt x="11830" y="2501"/>
                    <a:pt x="11852" y="2501"/>
                  </a:cubicBezTo>
                  <a:cubicBezTo>
                    <a:pt x="11895" y="2501"/>
                    <a:pt x="11938" y="2481"/>
                    <a:pt x="11968" y="2442"/>
                  </a:cubicBezTo>
                  <a:cubicBezTo>
                    <a:pt x="12087" y="2308"/>
                    <a:pt x="12206" y="2189"/>
                    <a:pt x="12310" y="2070"/>
                  </a:cubicBezTo>
                  <a:cubicBezTo>
                    <a:pt x="12548" y="1817"/>
                    <a:pt x="12801" y="1683"/>
                    <a:pt x="13069" y="1683"/>
                  </a:cubicBezTo>
                  <a:cubicBezTo>
                    <a:pt x="13605" y="1683"/>
                    <a:pt x="14096" y="2233"/>
                    <a:pt x="14379" y="2739"/>
                  </a:cubicBezTo>
                  <a:cubicBezTo>
                    <a:pt x="14677" y="3290"/>
                    <a:pt x="14796" y="3900"/>
                    <a:pt x="14632" y="4153"/>
                  </a:cubicBezTo>
                  <a:cubicBezTo>
                    <a:pt x="14602" y="4198"/>
                    <a:pt x="14513" y="4302"/>
                    <a:pt x="14409" y="4451"/>
                  </a:cubicBezTo>
                  <a:cubicBezTo>
                    <a:pt x="14379" y="4496"/>
                    <a:pt x="14379" y="4570"/>
                    <a:pt x="14409" y="4630"/>
                  </a:cubicBezTo>
                  <a:cubicBezTo>
                    <a:pt x="14826" y="5195"/>
                    <a:pt x="15153" y="5806"/>
                    <a:pt x="15361" y="6461"/>
                  </a:cubicBezTo>
                  <a:cubicBezTo>
                    <a:pt x="15387" y="6525"/>
                    <a:pt x="15436" y="6568"/>
                    <a:pt x="15497" y="6568"/>
                  </a:cubicBezTo>
                  <a:cubicBezTo>
                    <a:pt x="15506" y="6568"/>
                    <a:pt x="15516" y="6567"/>
                    <a:pt x="15525" y="6565"/>
                  </a:cubicBezTo>
                  <a:cubicBezTo>
                    <a:pt x="15644" y="6565"/>
                    <a:pt x="15763" y="6565"/>
                    <a:pt x="15868" y="6550"/>
                  </a:cubicBezTo>
                  <a:lnTo>
                    <a:pt x="15927" y="6550"/>
                  </a:lnTo>
                  <a:cubicBezTo>
                    <a:pt x="16537" y="6550"/>
                    <a:pt x="16895" y="6877"/>
                    <a:pt x="16954" y="7488"/>
                  </a:cubicBezTo>
                  <a:cubicBezTo>
                    <a:pt x="17058" y="8396"/>
                    <a:pt x="16493" y="9557"/>
                    <a:pt x="16031" y="9661"/>
                  </a:cubicBezTo>
                  <a:cubicBezTo>
                    <a:pt x="15972" y="9676"/>
                    <a:pt x="15838" y="9691"/>
                    <a:pt x="15659" y="9720"/>
                  </a:cubicBezTo>
                  <a:cubicBezTo>
                    <a:pt x="15600" y="9735"/>
                    <a:pt x="15555" y="9780"/>
                    <a:pt x="15540" y="9840"/>
                  </a:cubicBezTo>
                  <a:cubicBezTo>
                    <a:pt x="15376" y="10480"/>
                    <a:pt x="15123" y="11090"/>
                    <a:pt x="14766" y="11655"/>
                  </a:cubicBezTo>
                  <a:cubicBezTo>
                    <a:pt x="14721" y="11730"/>
                    <a:pt x="14736" y="11804"/>
                    <a:pt x="14796" y="11864"/>
                  </a:cubicBezTo>
                  <a:cubicBezTo>
                    <a:pt x="14945" y="11998"/>
                    <a:pt x="15079" y="12117"/>
                    <a:pt x="15213" y="12236"/>
                  </a:cubicBezTo>
                  <a:cubicBezTo>
                    <a:pt x="15570" y="12578"/>
                    <a:pt x="15674" y="12936"/>
                    <a:pt x="15525" y="13323"/>
                  </a:cubicBezTo>
                  <a:cubicBezTo>
                    <a:pt x="15242" y="14022"/>
                    <a:pt x="14156" y="14632"/>
                    <a:pt x="13456" y="14632"/>
                  </a:cubicBezTo>
                  <a:cubicBezTo>
                    <a:pt x="13322" y="14632"/>
                    <a:pt x="13203" y="14603"/>
                    <a:pt x="13129" y="14558"/>
                  </a:cubicBezTo>
                  <a:cubicBezTo>
                    <a:pt x="13069" y="14513"/>
                    <a:pt x="12905" y="14394"/>
                    <a:pt x="12504" y="14067"/>
                  </a:cubicBezTo>
                  <a:cubicBezTo>
                    <a:pt x="12471" y="14051"/>
                    <a:pt x="12434" y="14039"/>
                    <a:pt x="12400" y="14039"/>
                  </a:cubicBezTo>
                  <a:cubicBezTo>
                    <a:pt x="12371" y="14039"/>
                    <a:pt x="12345" y="14047"/>
                    <a:pt x="12325" y="14067"/>
                  </a:cubicBezTo>
                  <a:cubicBezTo>
                    <a:pt x="11849" y="14365"/>
                    <a:pt x="11343" y="14603"/>
                    <a:pt x="10822" y="14781"/>
                  </a:cubicBezTo>
                  <a:cubicBezTo>
                    <a:pt x="10762" y="14811"/>
                    <a:pt x="10717" y="14856"/>
                    <a:pt x="10717" y="14930"/>
                  </a:cubicBezTo>
                  <a:cubicBezTo>
                    <a:pt x="10717" y="15332"/>
                    <a:pt x="10703" y="15615"/>
                    <a:pt x="10673" y="15764"/>
                  </a:cubicBezTo>
                  <a:cubicBezTo>
                    <a:pt x="10524" y="16538"/>
                    <a:pt x="9795" y="16895"/>
                    <a:pt x="9184" y="16895"/>
                  </a:cubicBezTo>
                  <a:cubicBezTo>
                    <a:pt x="8574" y="16895"/>
                    <a:pt x="7874" y="16553"/>
                    <a:pt x="7874" y="15585"/>
                  </a:cubicBezTo>
                  <a:cubicBezTo>
                    <a:pt x="7874" y="15511"/>
                    <a:pt x="7874" y="15421"/>
                    <a:pt x="7874" y="15317"/>
                  </a:cubicBezTo>
                  <a:cubicBezTo>
                    <a:pt x="7859" y="15243"/>
                    <a:pt x="7800" y="15183"/>
                    <a:pt x="7726" y="15168"/>
                  </a:cubicBezTo>
                  <a:cubicBezTo>
                    <a:pt x="6996" y="15109"/>
                    <a:pt x="6311" y="14915"/>
                    <a:pt x="5686" y="14632"/>
                  </a:cubicBezTo>
                  <a:cubicBezTo>
                    <a:pt x="5657" y="14618"/>
                    <a:pt x="5642" y="14618"/>
                    <a:pt x="5612" y="14618"/>
                  </a:cubicBezTo>
                  <a:cubicBezTo>
                    <a:pt x="5582" y="14618"/>
                    <a:pt x="5537" y="14632"/>
                    <a:pt x="5508" y="14647"/>
                  </a:cubicBezTo>
                  <a:cubicBezTo>
                    <a:pt x="5299" y="14856"/>
                    <a:pt x="5136" y="15005"/>
                    <a:pt x="5016" y="15079"/>
                  </a:cubicBezTo>
                  <a:cubicBezTo>
                    <a:pt x="4793" y="15228"/>
                    <a:pt x="4555" y="15302"/>
                    <a:pt x="4287" y="15302"/>
                  </a:cubicBezTo>
                  <a:cubicBezTo>
                    <a:pt x="3677" y="15302"/>
                    <a:pt x="3081" y="14900"/>
                    <a:pt x="2843" y="14335"/>
                  </a:cubicBezTo>
                  <a:cubicBezTo>
                    <a:pt x="2650" y="13858"/>
                    <a:pt x="2769" y="13382"/>
                    <a:pt x="3171" y="12980"/>
                  </a:cubicBezTo>
                  <a:cubicBezTo>
                    <a:pt x="3260" y="12891"/>
                    <a:pt x="3364" y="12787"/>
                    <a:pt x="3468" y="12653"/>
                  </a:cubicBezTo>
                  <a:cubicBezTo>
                    <a:pt x="3513" y="12608"/>
                    <a:pt x="3528" y="12549"/>
                    <a:pt x="3498" y="12489"/>
                  </a:cubicBezTo>
                  <a:cubicBezTo>
                    <a:pt x="3275" y="11953"/>
                    <a:pt x="3067" y="11358"/>
                    <a:pt x="2903" y="10762"/>
                  </a:cubicBezTo>
                  <a:cubicBezTo>
                    <a:pt x="2873" y="10688"/>
                    <a:pt x="2814" y="10643"/>
                    <a:pt x="2754" y="10643"/>
                  </a:cubicBezTo>
                  <a:lnTo>
                    <a:pt x="2590" y="10643"/>
                  </a:lnTo>
                  <a:cubicBezTo>
                    <a:pt x="2069" y="10643"/>
                    <a:pt x="1712" y="10628"/>
                    <a:pt x="1519" y="10599"/>
                  </a:cubicBezTo>
                  <a:cubicBezTo>
                    <a:pt x="700" y="10435"/>
                    <a:pt x="328" y="9631"/>
                    <a:pt x="387" y="8961"/>
                  </a:cubicBezTo>
                  <a:cubicBezTo>
                    <a:pt x="447" y="8396"/>
                    <a:pt x="819" y="7800"/>
                    <a:pt x="1697" y="7800"/>
                  </a:cubicBezTo>
                  <a:cubicBezTo>
                    <a:pt x="1846" y="7800"/>
                    <a:pt x="2054" y="7785"/>
                    <a:pt x="2278" y="7771"/>
                  </a:cubicBezTo>
                  <a:cubicBezTo>
                    <a:pt x="2367" y="7771"/>
                    <a:pt x="2426" y="7711"/>
                    <a:pt x="2426" y="7622"/>
                  </a:cubicBezTo>
                  <a:cubicBezTo>
                    <a:pt x="2426" y="6877"/>
                    <a:pt x="2501" y="6193"/>
                    <a:pt x="2665" y="5582"/>
                  </a:cubicBezTo>
                  <a:cubicBezTo>
                    <a:pt x="2680" y="5523"/>
                    <a:pt x="2665" y="5478"/>
                    <a:pt x="2620" y="5434"/>
                  </a:cubicBezTo>
                  <a:cubicBezTo>
                    <a:pt x="2426" y="5225"/>
                    <a:pt x="2278" y="5061"/>
                    <a:pt x="2203" y="4942"/>
                  </a:cubicBezTo>
                  <a:cubicBezTo>
                    <a:pt x="1920" y="4526"/>
                    <a:pt x="1891" y="3990"/>
                    <a:pt x="2159" y="3499"/>
                  </a:cubicBezTo>
                  <a:cubicBezTo>
                    <a:pt x="2426" y="3007"/>
                    <a:pt x="2903" y="2680"/>
                    <a:pt x="3394" y="2680"/>
                  </a:cubicBezTo>
                  <a:cubicBezTo>
                    <a:pt x="3662" y="2680"/>
                    <a:pt x="3915" y="2769"/>
                    <a:pt x="4153" y="2963"/>
                  </a:cubicBezTo>
                  <a:cubicBezTo>
                    <a:pt x="4183" y="2985"/>
                    <a:pt x="4216" y="2996"/>
                    <a:pt x="4250" y="2996"/>
                  </a:cubicBezTo>
                  <a:cubicBezTo>
                    <a:pt x="4283" y="2996"/>
                    <a:pt x="4317" y="2985"/>
                    <a:pt x="4347" y="2963"/>
                  </a:cubicBezTo>
                  <a:cubicBezTo>
                    <a:pt x="4942" y="2501"/>
                    <a:pt x="5671" y="2174"/>
                    <a:pt x="6535" y="1995"/>
                  </a:cubicBezTo>
                  <a:cubicBezTo>
                    <a:pt x="6609" y="1965"/>
                    <a:pt x="6654" y="1906"/>
                    <a:pt x="6654" y="1831"/>
                  </a:cubicBezTo>
                  <a:cubicBezTo>
                    <a:pt x="6639" y="1683"/>
                    <a:pt x="6639" y="1534"/>
                    <a:pt x="6639" y="1415"/>
                  </a:cubicBezTo>
                  <a:cubicBezTo>
                    <a:pt x="6624" y="1072"/>
                    <a:pt x="6698" y="804"/>
                    <a:pt x="6877" y="611"/>
                  </a:cubicBezTo>
                  <a:cubicBezTo>
                    <a:pt x="7130" y="358"/>
                    <a:pt x="7517" y="313"/>
                    <a:pt x="7785" y="313"/>
                  </a:cubicBezTo>
                  <a:close/>
                  <a:moveTo>
                    <a:pt x="7785" y="1"/>
                  </a:moveTo>
                  <a:cubicBezTo>
                    <a:pt x="7309" y="1"/>
                    <a:pt x="6922" y="135"/>
                    <a:pt x="6654" y="402"/>
                  </a:cubicBezTo>
                  <a:cubicBezTo>
                    <a:pt x="6416" y="641"/>
                    <a:pt x="6311" y="983"/>
                    <a:pt x="6326" y="1415"/>
                  </a:cubicBezTo>
                  <a:cubicBezTo>
                    <a:pt x="6326" y="1519"/>
                    <a:pt x="6326" y="1608"/>
                    <a:pt x="6326" y="1712"/>
                  </a:cubicBezTo>
                  <a:cubicBezTo>
                    <a:pt x="5523" y="1906"/>
                    <a:pt x="4823" y="2218"/>
                    <a:pt x="4242" y="2650"/>
                  </a:cubicBezTo>
                  <a:cubicBezTo>
                    <a:pt x="3989" y="2457"/>
                    <a:pt x="3692" y="2367"/>
                    <a:pt x="3394" y="2367"/>
                  </a:cubicBezTo>
                  <a:cubicBezTo>
                    <a:pt x="2799" y="2367"/>
                    <a:pt x="2203" y="2754"/>
                    <a:pt x="1876" y="3365"/>
                  </a:cubicBezTo>
                  <a:cubicBezTo>
                    <a:pt x="1578" y="3945"/>
                    <a:pt x="1593" y="4600"/>
                    <a:pt x="1950" y="5121"/>
                  </a:cubicBezTo>
                  <a:cubicBezTo>
                    <a:pt x="2025" y="5240"/>
                    <a:pt x="2159" y="5389"/>
                    <a:pt x="2337" y="5582"/>
                  </a:cubicBezTo>
                  <a:cubicBezTo>
                    <a:pt x="2188" y="6163"/>
                    <a:pt x="2129" y="6788"/>
                    <a:pt x="2114" y="7473"/>
                  </a:cubicBezTo>
                  <a:cubicBezTo>
                    <a:pt x="1950" y="7488"/>
                    <a:pt x="1801" y="7488"/>
                    <a:pt x="1697" y="7488"/>
                  </a:cubicBezTo>
                  <a:cubicBezTo>
                    <a:pt x="611" y="7488"/>
                    <a:pt x="149" y="8262"/>
                    <a:pt x="90" y="8932"/>
                  </a:cubicBezTo>
                  <a:cubicBezTo>
                    <a:pt x="0" y="9750"/>
                    <a:pt x="462" y="10718"/>
                    <a:pt x="1459" y="10896"/>
                  </a:cubicBezTo>
                  <a:cubicBezTo>
                    <a:pt x="1667" y="10941"/>
                    <a:pt x="2039" y="10956"/>
                    <a:pt x="2590" y="10956"/>
                  </a:cubicBezTo>
                  <a:lnTo>
                    <a:pt x="2635" y="10956"/>
                  </a:lnTo>
                  <a:cubicBezTo>
                    <a:pt x="2784" y="11507"/>
                    <a:pt x="2977" y="12028"/>
                    <a:pt x="3171" y="12519"/>
                  </a:cubicBezTo>
                  <a:cubicBezTo>
                    <a:pt x="3096" y="12608"/>
                    <a:pt x="3022" y="12683"/>
                    <a:pt x="2947" y="12757"/>
                  </a:cubicBezTo>
                  <a:cubicBezTo>
                    <a:pt x="2456" y="13248"/>
                    <a:pt x="2307" y="13873"/>
                    <a:pt x="2560" y="14454"/>
                  </a:cubicBezTo>
                  <a:cubicBezTo>
                    <a:pt x="2828" y="15124"/>
                    <a:pt x="3558" y="15615"/>
                    <a:pt x="4287" y="15615"/>
                  </a:cubicBezTo>
                  <a:cubicBezTo>
                    <a:pt x="4615" y="15615"/>
                    <a:pt x="4927" y="15511"/>
                    <a:pt x="5195" y="15332"/>
                  </a:cubicBezTo>
                  <a:cubicBezTo>
                    <a:pt x="5299" y="15258"/>
                    <a:pt x="5448" y="15139"/>
                    <a:pt x="5642" y="14945"/>
                  </a:cubicBezTo>
                  <a:cubicBezTo>
                    <a:pt x="6237" y="15213"/>
                    <a:pt x="6877" y="15392"/>
                    <a:pt x="7562" y="15466"/>
                  </a:cubicBezTo>
                  <a:cubicBezTo>
                    <a:pt x="7562" y="15511"/>
                    <a:pt x="7562" y="15555"/>
                    <a:pt x="7562" y="15585"/>
                  </a:cubicBezTo>
                  <a:cubicBezTo>
                    <a:pt x="7562" y="16701"/>
                    <a:pt x="8380" y="17208"/>
                    <a:pt x="9184" y="17208"/>
                  </a:cubicBezTo>
                  <a:cubicBezTo>
                    <a:pt x="9928" y="17208"/>
                    <a:pt x="10792" y="16776"/>
                    <a:pt x="10970" y="15823"/>
                  </a:cubicBezTo>
                  <a:cubicBezTo>
                    <a:pt x="11000" y="15660"/>
                    <a:pt x="11030" y="15406"/>
                    <a:pt x="11030" y="15034"/>
                  </a:cubicBezTo>
                  <a:cubicBezTo>
                    <a:pt x="11506" y="14871"/>
                    <a:pt x="11953" y="14647"/>
                    <a:pt x="12385" y="14379"/>
                  </a:cubicBezTo>
                  <a:cubicBezTo>
                    <a:pt x="12682" y="14618"/>
                    <a:pt x="12876" y="14766"/>
                    <a:pt x="12965" y="14826"/>
                  </a:cubicBezTo>
                  <a:cubicBezTo>
                    <a:pt x="13084" y="14900"/>
                    <a:pt x="13248" y="14945"/>
                    <a:pt x="13456" y="14945"/>
                  </a:cubicBezTo>
                  <a:cubicBezTo>
                    <a:pt x="14260" y="14945"/>
                    <a:pt x="15481" y="14275"/>
                    <a:pt x="15808" y="13442"/>
                  </a:cubicBezTo>
                  <a:cubicBezTo>
                    <a:pt x="15957" y="13084"/>
                    <a:pt x="16002" y="12549"/>
                    <a:pt x="15421" y="12013"/>
                  </a:cubicBezTo>
                  <a:cubicBezTo>
                    <a:pt x="15317" y="11923"/>
                    <a:pt x="15213" y="11819"/>
                    <a:pt x="15094" y="11715"/>
                  </a:cubicBezTo>
                  <a:cubicBezTo>
                    <a:pt x="15421" y="11179"/>
                    <a:pt x="15659" y="10614"/>
                    <a:pt x="15808" y="10018"/>
                  </a:cubicBezTo>
                  <a:cubicBezTo>
                    <a:pt x="15942" y="9988"/>
                    <a:pt x="16046" y="9973"/>
                    <a:pt x="16106" y="9973"/>
                  </a:cubicBezTo>
                  <a:cubicBezTo>
                    <a:pt x="16761" y="9825"/>
                    <a:pt x="17386" y="8485"/>
                    <a:pt x="17267" y="7458"/>
                  </a:cubicBezTo>
                  <a:cubicBezTo>
                    <a:pt x="17177" y="6684"/>
                    <a:pt x="16701" y="6252"/>
                    <a:pt x="15927" y="6252"/>
                  </a:cubicBezTo>
                  <a:lnTo>
                    <a:pt x="15629" y="6252"/>
                  </a:lnTo>
                  <a:cubicBezTo>
                    <a:pt x="15406" y="5642"/>
                    <a:pt x="15108" y="5076"/>
                    <a:pt x="14736" y="4540"/>
                  </a:cubicBezTo>
                  <a:cubicBezTo>
                    <a:pt x="14811" y="4436"/>
                    <a:pt x="14870" y="4362"/>
                    <a:pt x="14900" y="4317"/>
                  </a:cubicBezTo>
                  <a:cubicBezTo>
                    <a:pt x="15153" y="3900"/>
                    <a:pt x="14960" y="3156"/>
                    <a:pt x="14647" y="2591"/>
                  </a:cubicBezTo>
                  <a:cubicBezTo>
                    <a:pt x="14230" y="1831"/>
                    <a:pt x="13635" y="1370"/>
                    <a:pt x="13069" y="1370"/>
                  </a:cubicBezTo>
                  <a:cubicBezTo>
                    <a:pt x="12712" y="1370"/>
                    <a:pt x="12385" y="1534"/>
                    <a:pt x="12087" y="1861"/>
                  </a:cubicBezTo>
                  <a:cubicBezTo>
                    <a:pt x="11997" y="1951"/>
                    <a:pt x="11908" y="2055"/>
                    <a:pt x="11819" y="2159"/>
                  </a:cubicBezTo>
                  <a:cubicBezTo>
                    <a:pt x="11283" y="1906"/>
                    <a:pt x="10703" y="1727"/>
                    <a:pt x="10107" y="1608"/>
                  </a:cubicBezTo>
                  <a:cubicBezTo>
                    <a:pt x="10077" y="1400"/>
                    <a:pt x="10062" y="1251"/>
                    <a:pt x="10048" y="1176"/>
                  </a:cubicBezTo>
                  <a:cubicBezTo>
                    <a:pt x="9899" y="522"/>
                    <a:pt x="8693" y="1"/>
                    <a:pt x="77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3374975" y="2552275"/>
              <a:ext cx="211400" cy="196575"/>
            </a:xfrm>
            <a:custGeom>
              <a:avLst/>
              <a:gdLst/>
              <a:ahLst/>
              <a:cxnLst/>
              <a:rect l="l" t="t" r="r" b="b"/>
              <a:pathLst>
                <a:path w="8456" h="7863" extrusionOk="0">
                  <a:moveTo>
                    <a:pt x="4019" y="316"/>
                  </a:moveTo>
                  <a:cubicBezTo>
                    <a:pt x="5568" y="316"/>
                    <a:pt x="6922" y="1135"/>
                    <a:pt x="7562" y="2444"/>
                  </a:cubicBezTo>
                  <a:cubicBezTo>
                    <a:pt x="8128" y="3650"/>
                    <a:pt x="7979" y="4960"/>
                    <a:pt x="7145" y="5972"/>
                  </a:cubicBezTo>
                  <a:cubicBezTo>
                    <a:pt x="6342" y="6984"/>
                    <a:pt x="5166" y="7565"/>
                    <a:pt x="3945" y="7565"/>
                  </a:cubicBezTo>
                  <a:cubicBezTo>
                    <a:pt x="2739" y="7565"/>
                    <a:pt x="1712" y="6999"/>
                    <a:pt x="1325" y="6121"/>
                  </a:cubicBezTo>
                  <a:cubicBezTo>
                    <a:pt x="879" y="5079"/>
                    <a:pt x="328" y="2951"/>
                    <a:pt x="1191" y="1566"/>
                  </a:cubicBezTo>
                  <a:cubicBezTo>
                    <a:pt x="1697" y="777"/>
                    <a:pt x="2591" y="361"/>
                    <a:pt x="3871" y="316"/>
                  </a:cubicBezTo>
                  <a:close/>
                  <a:moveTo>
                    <a:pt x="4021" y="1"/>
                  </a:moveTo>
                  <a:cubicBezTo>
                    <a:pt x="3966" y="1"/>
                    <a:pt x="3911" y="1"/>
                    <a:pt x="3856" y="3"/>
                  </a:cubicBezTo>
                  <a:cubicBezTo>
                    <a:pt x="2471" y="48"/>
                    <a:pt x="1489" y="524"/>
                    <a:pt x="938" y="1403"/>
                  </a:cubicBezTo>
                  <a:cubicBezTo>
                    <a:pt x="1" y="2891"/>
                    <a:pt x="566" y="5154"/>
                    <a:pt x="1042" y="6255"/>
                  </a:cubicBezTo>
                  <a:cubicBezTo>
                    <a:pt x="1474" y="7237"/>
                    <a:pt x="2620" y="7863"/>
                    <a:pt x="3945" y="7863"/>
                  </a:cubicBezTo>
                  <a:cubicBezTo>
                    <a:pt x="5270" y="7863"/>
                    <a:pt x="6520" y="7252"/>
                    <a:pt x="7398" y="6181"/>
                  </a:cubicBezTo>
                  <a:cubicBezTo>
                    <a:pt x="8291" y="5064"/>
                    <a:pt x="8455" y="3620"/>
                    <a:pt x="7830" y="2311"/>
                  </a:cubicBezTo>
                  <a:cubicBezTo>
                    <a:pt x="7152" y="883"/>
                    <a:pt x="5707" y="1"/>
                    <a:pt x="402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3472100" y="2780825"/>
              <a:ext cx="14175" cy="23350"/>
            </a:xfrm>
            <a:custGeom>
              <a:avLst/>
              <a:gdLst/>
              <a:ahLst/>
              <a:cxnLst/>
              <a:rect l="l" t="t" r="r" b="b"/>
              <a:pathLst>
                <a:path w="567" h="934" extrusionOk="0">
                  <a:moveTo>
                    <a:pt x="422" y="1"/>
                  </a:moveTo>
                  <a:cubicBezTo>
                    <a:pt x="400" y="1"/>
                    <a:pt x="378" y="5"/>
                    <a:pt x="358" y="16"/>
                  </a:cubicBezTo>
                  <a:cubicBezTo>
                    <a:pt x="75" y="194"/>
                    <a:pt x="1" y="566"/>
                    <a:pt x="164" y="849"/>
                  </a:cubicBezTo>
                  <a:cubicBezTo>
                    <a:pt x="198" y="904"/>
                    <a:pt x="267" y="934"/>
                    <a:pt x="335" y="934"/>
                  </a:cubicBezTo>
                  <a:cubicBezTo>
                    <a:pt x="414" y="934"/>
                    <a:pt x="491" y="893"/>
                    <a:pt x="507" y="804"/>
                  </a:cubicBezTo>
                  <a:cubicBezTo>
                    <a:pt x="536" y="581"/>
                    <a:pt x="551" y="358"/>
                    <a:pt x="566" y="135"/>
                  </a:cubicBezTo>
                  <a:cubicBezTo>
                    <a:pt x="566" y="54"/>
                    <a:pt x="495" y="1"/>
                    <a:pt x="42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3365675" y="2755875"/>
              <a:ext cx="23375" cy="20350"/>
            </a:xfrm>
            <a:custGeom>
              <a:avLst/>
              <a:gdLst/>
              <a:ahLst/>
              <a:cxnLst/>
              <a:rect l="l" t="t" r="r" b="b"/>
              <a:pathLst>
                <a:path w="935" h="814" extrusionOk="0">
                  <a:moveTo>
                    <a:pt x="669" y="1"/>
                  </a:moveTo>
                  <a:cubicBezTo>
                    <a:pt x="664" y="1"/>
                    <a:pt x="660" y="1"/>
                    <a:pt x="655" y="1"/>
                  </a:cubicBezTo>
                  <a:cubicBezTo>
                    <a:pt x="283" y="31"/>
                    <a:pt x="0" y="284"/>
                    <a:pt x="45" y="671"/>
                  </a:cubicBezTo>
                  <a:cubicBezTo>
                    <a:pt x="64" y="758"/>
                    <a:pt x="165" y="814"/>
                    <a:pt x="254" y="814"/>
                  </a:cubicBezTo>
                  <a:cubicBezTo>
                    <a:pt x="302" y="814"/>
                    <a:pt x="346" y="797"/>
                    <a:pt x="373" y="761"/>
                  </a:cubicBezTo>
                  <a:cubicBezTo>
                    <a:pt x="492" y="612"/>
                    <a:pt x="581" y="448"/>
                    <a:pt x="760" y="374"/>
                  </a:cubicBezTo>
                  <a:cubicBezTo>
                    <a:pt x="934" y="301"/>
                    <a:pt x="853" y="1"/>
                    <a:pt x="66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3337025" y="2652825"/>
              <a:ext cx="25325" cy="12975"/>
            </a:xfrm>
            <a:custGeom>
              <a:avLst/>
              <a:gdLst/>
              <a:ahLst/>
              <a:cxnLst/>
              <a:rect l="l" t="t" r="r" b="b"/>
              <a:pathLst>
                <a:path w="1013" h="519" extrusionOk="0">
                  <a:moveTo>
                    <a:pt x="759" y="0"/>
                  </a:moveTo>
                  <a:cubicBezTo>
                    <a:pt x="581" y="15"/>
                    <a:pt x="372" y="30"/>
                    <a:pt x="194" y="90"/>
                  </a:cubicBezTo>
                  <a:cubicBezTo>
                    <a:pt x="0" y="179"/>
                    <a:pt x="15" y="402"/>
                    <a:pt x="194" y="477"/>
                  </a:cubicBezTo>
                  <a:cubicBezTo>
                    <a:pt x="260" y="506"/>
                    <a:pt x="329" y="518"/>
                    <a:pt x="399" y="518"/>
                  </a:cubicBezTo>
                  <a:cubicBezTo>
                    <a:pt x="581" y="518"/>
                    <a:pt x="764" y="431"/>
                    <a:pt x="893" y="313"/>
                  </a:cubicBezTo>
                  <a:cubicBezTo>
                    <a:pt x="1012" y="209"/>
                    <a:pt x="923" y="0"/>
                    <a:pt x="75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3345975" y="2542275"/>
              <a:ext cx="26800" cy="21025"/>
            </a:xfrm>
            <a:custGeom>
              <a:avLst/>
              <a:gdLst/>
              <a:ahLst/>
              <a:cxnLst/>
              <a:rect l="l" t="t" r="r" b="b"/>
              <a:pathLst>
                <a:path w="1072" h="841" extrusionOk="0">
                  <a:moveTo>
                    <a:pt x="209" y="0"/>
                  </a:moveTo>
                  <a:cubicBezTo>
                    <a:pt x="107" y="0"/>
                    <a:pt x="1" y="98"/>
                    <a:pt x="44" y="195"/>
                  </a:cubicBezTo>
                  <a:cubicBezTo>
                    <a:pt x="104" y="359"/>
                    <a:pt x="178" y="522"/>
                    <a:pt x="312" y="627"/>
                  </a:cubicBezTo>
                  <a:cubicBezTo>
                    <a:pt x="446" y="746"/>
                    <a:pt x="595" y="805"/>
                    <a:pt x="774" y="835"/>
                  </a:cubicBezTo>
                  <a:cubicBezTo>
                    <a:pt x="788" y="839"/>
                    <a:pt x="802" y="840"/>
                    <a:pt x="815" y="840"/>
                  </a:cubicBezTo>
                  <a:cubicBezTo>
                    <a:pt x="972" y="840"/>
                    <a:pt x="1072" y="618"/>
                    <a:pt x="908" y="522"/>
                  </a:cubicBezTo>
                  <a:cubicBezTo>
                    <a:pt x="684" y="418"/>
                    <a:pt x="461" y="240"/>
                    <a:pt x="312" y="46"/>
                  </a:cubicBezTo>
                  <a:cubicBezTo>
                    <a:pt x="284" y="14"/>
                    <a:pt x="247" y="0"/>
                    <a:pt x="20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3452225" y="2495325"/>
              <a:ext cx="15425" cy="29925"/>
            </a:xfrm>
            <a:custGeom>
              <a:avLst/>
              <a:gdLst/>
              <a:ahLst/>
              <a:cxnLst/>
              <a:rect l="l" t="t" r="r" b="b"/>
              <a:pathLst>
                <a:path w="617" h="1197" extrusionOk="0">
                  <a:moveTo>
                    <a:pt x="194" y="1"/>
                  </a:moveTo>
                  <a:cubicBezTo>
                    <a:pt x="95" y="1"/>
                    <a:pt x="0" y="99"/>
                    <a:pt x="21" y="227"/>
                  </a:cubicBezTo>
                  <a:cubicBezTo>
                    <a:pt x="81" y="480"/>
                    <a:pt x="185" y="733"/>
                    <a:pt x="200" y="1001"/>
                  </a:cubicBezTo>
                  <a:cubicBezTo>
                    <a:pt x="200" y="1133"/>
                    <a:pt x="294" y="1197"/>
                    <a:pt x="391" y="1197"/>
                  </a:cubicBezTo>
                  <a:cubicBezTo>
                    <a:pt x="491" y="1197"/>
                    <a:pt x="594" y="1130"/>
                    <a:pt x="602" y="1001"/>
                  </a:cubicBezTo>
                  <a:cubicBezTo>
                    <a:pt x="617" y="659"/>
                    <a:pt x="572" y="302"/>
                    <a:pt x="304" y="49"/>
                  </a:cubicBezTo>
                  <a:cubicBezTo>
                    <a:pt x="271" y="15"/>
                    <a:pt x="232" y="1"/>
                    <a:pt x="19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3562200" y="2532375"/>
              <a:ext cx="18050" cy="18050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559" y="1"/>
                  </a:moveTo>
                  <a:cubicBezTo>
                    <a:pt x="511" y="1"/>
                    <a:pt x="462" y="22"/>
                    <a:pt x="430" y="70"/>
                  </a:cubicBezTo>
                  <a:cubicBezTo>
                    <a:pt x="326" y="204"/>
                    <a:pt x="237" y="323"/>
                    <a:pt x="118" y="442"/>
                  </a:cubicBezTo>
                  <a:cubicBezTo>
                    <a:pt x="1" y="559"/>
                    <a:pt x="113" y="721"/>
                    <a:pt x="246" y="721"/>
                  </a:cubicBezTo>
                  <a:cubicBezTo>
                    <a:pt x="283" y="721"/>
                    <a:pt x="321" y="709"/>
                    <a:pt x="356" y="680"/>
                  </a:cubicBezTo>
                  <a:cubicBezTo>
                    <a:pt x="520" y="531"/>
                    <a:pt x="624" y="383"/>
                    <a:pt x="683" y="174"/>
                  </a:cubicBezTo>
                  <a:cubicBezTo>
                    <a:pt x="722" y="69"/>
                    <a:pt x="643" y="1"/>
                    <a:pt x="55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3600000" y="2634900"/>
              <a:ext cx="28050" cy="12000"/>
            </a:xfrm>
            <a:custGeom>
              <a:avLst/>
              <a:gdLst/>
              <a:ahLst/>
              <a:cxnLst/>
              <a:rect l="l" t="t" r="r" b="b"/>
              <a:pathLst>
                <a:path w="1122" h="480" extrusionOk="0">
                  <a:moveTo>
                    <a:pt x="303" y="1"/>
                  </a:moveTo>
                  <a:cubicBezTo>
                    <a:pt x="124" y="1"/>
                    <a:pt x="0" y="246"/>
                    <a:pt x="184" y="330"/>
                  </a:cubicBezTo>
                  <a:cubicBezTo>
                    <a:pt x="367" y="416"/>
                    <a:pt x="542" y="479"/>
                    <a:pt x="726" y="479"/>
                  </a:cubicBezTo>
                  <a:cubicBezTo>
                    <a:pt x="797" y="479"/>
                    <a:pt x="868" y="470"/>
                    <a:pt x="943" y="449"/>
                  </a:cubicBezTo>
                  <a:cubicBezTo>
                    <a:pt x="1121" y="405"/>
                    <a:pt x="1106" y="167"/>
                    <a:pt x="943" y="107"/>
                  </a:cubicBezTo>
                  <a:cubicBezTo>
                    <a:pt x="749" y="62"/>
                    <a:pt x="541" y="47"/>
                    <a:pt x="332" y="3"/>
                  </a:cubicBezTo>
                  <a:cubicBezTo>
                    <a:pt x="322" y="1"/>
                    <a:pt x="312" y="1"/>
                    <a:pt x="30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3577775" y="2737600"/>
              <a:ext cx="22350" cy="20250"/>
            </a:xfrm>
            <a:custGeom>
              <a:avLst/>
              <a:gdLst/>
              <a:ahLst/>
              <a:cxnLst/>
              <a:rect l="l" t="t" r="r" b="b"/>
              <a:pathLst>
                <a:path w="894" h="810" extrusionOk="0">
                  <a:moveTo>
                    <a:pt x="253" y="1"/>
                  </a:moveTo>
                  <a:cubicBezTo>
                    <a:pt x="129" y="1"/>
                    <a:pt x="1" y="123"/>
                    <a:pt x="31" y="271"/>
                  </a:cubicBezTo>
                  <a:cubicBezTo>
                    <a:pt x="60" y="405"/>
                    <a:pt x="135" y="524"/>
                    <a:pt x="224" y="643"/>
                  </a:cubicBezTo>
                  <a:cubicBezTo>
                    <a:pt x="329" y="761"/>
                    <a:pt x="433" y="810"/>
                    <a:pt x="588" y="810"/>
                  </a:cubicBezTo>
                  <a:cubicBezTo>
                    <a:pt x="610" y="810"/>
                    <a:pt x="632" y="809"/>
                    <a:pt x="656" y="807"/>
                  </a:cubicBezTo>
                  <a:cubicBezTo>
                    <a:pt x="819" y="792"/>
                    <a:pt x="894" y="613"/>
                    <a:pt x="790" y="494"/>
                  </a:cubicBezTo>
                  <a:cubicBezTo>
                    <a:pt x="715" y="420"/>
                    <a:pt x="686" y="345"/>
                    <a:pt x="581" y="286"/>
                  </a:cubicBezTo>
                  <a:cubicBezTo>
                    <a:pt x="507" y="241"/>
                    <a:pt x="462" y="182"/>
                    <a:pt x="418" y="107"/>
                  </a:cubicBezTo>
                  <a:cubicBezTo>
                    <a:pt x="378" y="32"/>
                    <a:pt x="316" y="1"/>
                    <a:pt x="25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25"/>
          <p:cNvGrpSpPr/>
          <p:nvPr/>
        </p:nvGrpSpPr>
        <p:grpSpPr>
          <a:xfrm rot="899986">
            <a:off x="5237889" y="3939927"/>
            <a:ext cx="695974" cy="820559"/>
            <a:chOff x="4742150" y="2034450"/>
            <a:chExt cx="560450" cy="660775"/>
          </a:xfrm>
        </p:grpSpPr>
        <p:sp>
          <p:nvSpPr>
            <p:cNvPr id="181" name="Google Shape;181;p25"/>
            <p:cNvSpPr/>
            <p:nvPr/>
          </p:nvSpPr>
          <p:spPr>
            <a:xfrm>
              <a:off x="4742150" y="2034450"/>
              <a:ext cx="560450" cy="660775"/>
            </a:xfrm>
            <a:custGeom>
              <a:avLst/>
              <a:gdLst/>
              <a:ahLst/>
              <a:cxnLst/>
              <a:rect l="l" t="t" r="r" b="b"/>
              <a:pathLst>
                <a:path w="22418" h="26431" extrusionOk="0">
                  <a:moveTo>
                    <a:pt x="15247" y="396"/>
                  </a:moveTo>
                  <a:cubicBezTo>
                    <a:pt x="15743" y="396"/>
                    <a:pt x="15906" y="803"/>
                    <a:pt x="15957" y="1009"/>
                  </a:cubicBezTo>
                  <a:cubicBezTo>
                    <a:pt x="16076" y="1411"/>
                    <a:pt x="15957" y="1857"/>
                    <a:pt x="15719" y="1932"/>
                  </a:cubicBezTo>
                  <a:lnTo>
                    <a:pt x="1236" y="6263"/>
                  </a:lnTo>
                  <a:cubicBezTo>
                    <a:pt x="1218" y="6269"/>
                    <a:pt x="1199" y="6271"/>
                    <a:pt x="1180" y="6271"/>
                  </a:cubicBezTo>
                  <a:cubicBezTo>
                    <a:pt x="991" y="6271"/>
                    <a:pt x="746" y="6017"/>
                    <a:pt x="611" y="5653"/>
                  </a:cubicBezTo>
                  <a:cubicBezTo>
                    <a:pt x="432" y="5221"/>
                    <a:pt x="432" y="4670"/>
                    <a:pt x="819" y="4492"/>
                  </a:cubicBezTo>
                  <a:cubicBezTo>
                    <a:pt x="1192" y="4313"/>
                    <a:pt x="2159" y="4001"/>
                    <a:pt x="3692" y="3539"/>
                  </a:cubicBezTo>
                  <a:cubicBezTo>
                    <a:pt x="7518" y="2393"/>
                    <a:pt x="13918" y="681"/>
                    <a:pt x="14990" y="428"/>
                  </a:cubicBezTo>
                  <a:cubicBezTo>
                    <a:pt x="15084" y="406"/>
                    <a:pt x="15170" y="396"/>
                    <a:pt x="15247" y="396"/>
                  </a:cubicBezTo>
                  <a:close/>
                  <a:moveTo>
                    <a:pt x="14186" y="2795"/>
                  </a:moveTo>
                  <a:cubicBezTo>
                    <a:pt x="14469" y="3748"/>
                    <a:pt x="14871" y="5355"/>
                    <a:pt x="14990" y="7022"/>
                  </a:cubicBezTo>
                  <a:lnTo>
                    <a:pt x="4436" y="10178"/>
                  </a:lnTo>
                  <a:cubicBezTo>
                    <a:pt x="3499" y="8957"/>
                    <a:pt x="2963" y="7246"/>
                    <a:pt x="2695" y="6233"/>
                  </a:cubicBezTo>
                  <a:lnTo>
                    <a:pt x="14186" y="2795"/>
                  </a:lnTo>
                  <a:close/>
                  <a:moveTo>
                    <a:pt x="15020" y="7424"/>
                  </a:moveTo>
                  <a:lnTo>
                    <a:pt x="15020" y="7424"/>
                  </a:lnTo>
                  <a:cubicBezTo>
                    <a:pt x="15049" y="8883"/>
                    <a:pt x="14126" y="10133"/>
                    <a:pt x="13382" y="11145"/>
                  </a:cubicBezTo>
                  <a:cubicBezTo>
                    <a:pt x="12772" y="11964"/>
                    <a:pt x="12236" y="12679"/>
                    <a:pt x="12370" y="13333"/>
                  </a:cubicBezTo>
                  <a:cubicBezTo>
                    <a:pt x="12325" y="13393"/>
                    <a:pt x="12162" y="13542"/>
                    <a:pt x="11730" y="13676"/>
                  </a:cubicBezTo>
                  <a:cubicBezTo>
                    <a:pt x="11358" y="13795"/>
                    <a:pt x="10867" y="13854"/>
                    <a:pt x="10271" y="13884"/>
                  </a:cubicBezTo>
                  <a:cubicBezTo>
                    <a:pt x="9944" y="13021"/>
                    <a:pt x="9036" y="12708"/>
                    <a:pt x="8009" y="12351"/>
                  </a:cubicBezTo>
                  <a:cubicBezTo>
                    <a:pt x="7800" y="12277"/>
                    <a:pt x="7577" y="12202"/>
                    <a:pt x="7369" y="12113"/>
                  </a:cubicBezTo>
                  <a:cubicBezTo>
                    <a:pt x="6699" y="11875"/>
                    <a:pt x="5999" y="11562"/>
                    <a:pt x="5315" y="11056"/>
                  </a:cubicBezTo>
                  <a:cubicBezTo>
                    <a:pt x="5121" y="10907"/>
                    <a:pt x="4913" y="10729"/>
                    <a:pt x="4719" y="10505"/>
                  </a:cubicBezTo>
                  <a:lnTo>
                    <a:pt x="15020" y="7424"/>
                  </a:lnTo>
                  <a:close/>
                  <a:moveTo>
                    <a:pt x="12614" y="17756"/>
                  </a:moveTo>
                  <a:cubicBezTo>
                    <a:pt x="13731" y="17756"/>
                    <a:pt x="16434" y="19512"/>
                    <a:pt x="17892" y="20568"/>
                  </a:cubicBezTo>
                  <a:cubicBezTo>
                    <a:pt x="15496" y="21208"/>
                    <a:pt x="12177" y="22130"/>
                    <a:pt x="9765" y="22845"/>
                  </a:cubicBezTo>
                  <a:cubicBezTo>
                    <a:pt x="10346" y="21059"/>
                    <a:pt x="11492" y="18052"/>
                    <a:pt x="12400" y="17784"/>
                  </a:cubicBezTo>
                  <a:cubicBezTo>
                    <a:pt x="12462" y="17765"/>
                    <a:pt x="12534" y="17756"/>
                    <a:pt x="12614" y="17756"/>
                  </a:cubicBezTo>
                  <a:close/>
                  <a:moveTo>
                    <a:pt x="12534" y="13720"/>
                  </a:moveTo>
                  <a:cubicBezTo>
                    <a:pt x="12876" y="14331"/>
                    <a:pt x="13620" y="14628"/>
                    <a:pt x="14588" y="15030"/>
                  </a:cubicBezTo>
                  <a:cubicBezTo>
                    <a:pt x="15421" y="15373"/>
                    <a:pt x="16434" y="15789"/>
                    <a:pt x="17535" y="16519"/>
                  </a:cubicBezTo>
                  <a:cubicBezTo>
                    <a:pt x="18994" y="17501"/>
                    <a:pt x="19738" y="18975"/>
                    <a:pt x="20080" y="19987"/>
                  </a:cubicBezTo>
                  <a:cubicBezTo>
                    <a:pt x="19649" y="20106"/>
                    <a:pt x="19068" y="20255"/>
                    <a:pt x="18384" y="20434"/>
                  </a:cubicBezTo>
                  <a:cubicBezTo>
                    <a:pt x="17371" y="19698"/>
                    <a:pt x="14068" y="17358"/>
                    <a:pt x="12576" y="17358"/>
                  </a:cubicBezTo>
                  <a:cubicBezTo>
                    <a:pt x="12467" y="17358"/>
                    <a:pt x="12368" y="17371"/>
                    <a:pt x="12281" y="17397"/>
                  </a:cubicBezTo>
                  <a:cubicBezTo>
                    <a:pt x="11045" y="17769"/>
                    <a:pt x="9750" y="21550"/>
                    <a:pt x="9304" y="22979"/>
                  </a:cubicBezTo>
                  <a:cubicBezTo>
                    <a:pt x="8753" y="23143"/>
                    <a:pt x="8277" y="23291"/>
                    <a:pt x="7890" y="23425"/>
                  </a:cubicBezTo>
                  <a:cubicBezTo>
                    <a:pt x="7592" y="22577"/>
                    <a:pt x="7339" y="21386"/>
                    <a:pt x="7518" y="20091"/>
                  </a:cubicBezTo>
                  <a:cubicBezTo>
                    <a:pt x="7696" y="18856"/>
                    <a:pt x="8485" y="17784"/>
                    <a:pt x="9185" y="16831"/>
                  </a:cubicBezTo>
                  <a:cubicBezTo>
                    <a:pt x="9869" y="15894"/>
                    <a:pt x="10465" y="15075"/>
                    <a:pt x="10375" y="14271"/>
                  </a:cubicBezTo>
                  <a:cubicBezTo>
                    <a:pt x="10956" y="14241"/>
                    <a:pt x="11462" y="14167"/>
                    <a:pt x="11849" y="14048"/>
                  </a:cubicBezTo>
                  <a:cubicBezTo>
                    <a:pt x="12177" y="13959"/>
                    <a:pt x="12385" y="13840"/>
                    <a:pt x="12534" y="13720"/>
                  </a:cubicBezTo>
                  <a:close/>
                  <a:moveTo>
                    <a:pt x="21172" y="20163"/>
                  </a:moveTo>
                  <a:cubicBezTo>
                    <a:pt x="21667" y="20163"/>
                    <a:pt x="21830" y="20568"/>
                    <a:pt x="21882" y="20761"/>
                  </a:cubicBezTo>
                  <a:cubicBezTo>
                    <a:pt x="22001" y="21178"/>
                    <a:pt x="21882" y="21624"/>
                    <a:pt x="21643" y="21684"/>
                  </a:cubicBezTo>
                  <a:lnTo>
                    <a:pt x="7160" y="26030"/>
                  </a:lnTo>
                  <a:cubicBezTo>
                    <a:pt x="7141" y="26036"/>
                    <a:pt x="7121" y="26039"/>
                    <a:pt x="7100" y="26039"/>
                  </a:cubicBezTo>
                  <a:cubicBezTo>
                    <a:pt x="6903" y="26039"/>
                    <a:pt x="6669" y="25784"/>
                    <a:pt x="6520" y="25420"/>
                  </a:cubicBezTo>
                  <a:cubicBezTo>
                    <a:pt x="6357" y="24988"/>
                    <a:pt x="6357" y="24438"/>
                    <a:pt x="6744" y="24259"/>
                  </a:cubicBezTo>
                  <a:cubicBezTo>
                    <a:pt x="7116" y="24080"/>
                    <a:pt x="8083" y="23768"/>
                    <a:pt x="9616" y="23306"/>
                  </a:cubicBezTo>
                  <a:cubicBezTo>
                    <a:pt x="13442" y="22160"/>
                    <a:pt x="19842" y="20448"/>
                    <a:pt x="20914" y="20195"/>
                  </a:cubicBezTo>
                  <a:cubicBezTo>
                    <a:pt x="21009" y="20173"/>
                    <a:pt x="21094" y="20163"/>
                    <a:pt x="21172" y="20163"/>
                  </a:cubicBezTo>
                  <a:close/>
                  <a:moveTo>
                    <a:pt x="15241" y="1"/>
                  </a:moveTo>
                  <a:cubicBezTo>
                    <a:pt x="15135" y="1"/>
                    <a:pt x="15022" y="14"/>
                    <a:pt x="14901" y="41"/>
                  </a:cubicBezTo>
                  <a:cubicBezTo>
                    <a:pt x="13829" y="294"/>
                    <a:pt x="7413" y="2006"/>
                    <a:pt x="3588" y="3152"/>
                  </a:cubicBezTo>
                  <a:cubicBezTo>
                    <a:pt x="2025" y="3628"/>
                    <a:pt x="1043" y="3956"/>
                    <a:pt x="656" y="4135"/>
                  </a:cubicBezTo>
                  <a:cubicBezTo>
                    <a:pt x="45" y="4432"/>
                    <a:pt x="1" y="5177"/>
                    <a:pt x="239" y="5787"/>
                  </a:cubicBezTo>
                  <a:cubicBezTo>
                    <a:pt x="443" y="6324"/>
                    <a:pt x="813" y="6663"/>
                    <a:pt x="1177" y="6663"/>
                  </a:cubicBezTo>
                  <a:cubicBezTo>
                    <a:pt x="1237" y="6663"/>
                    <a:pt x="1297" y="6654"/>
                    <a:pt x="1355" y="6635"/>
                  </a:cubicBezTo>
                  <a:lnTo>
                    <a:pt x="2323" y="6352"/>
                  </a:lnTo>
                  <a:cubicBezTo>
                    <a:pt x="2650" y="7633"/>
                    <a:pt x="3409" y="9969"/>
                    <a:pt x="4853" y="11190"/>
                  </a:cubicBezTo>
                  <a:cubicBezTo>
                    <a:pt x="4868" y="11205"/>
                    <a:pt x="4868" y="11205"/>
                    <a:pt x="4868" y="11205"/>
                  </a:cubicBezTo>
                  <a:cubicBezTo>
                    <a:pt x="4943" y="11264"/>
                    <a:pt x="5017" y="11324"/>
                    <a:pt x="5091" y="11384"/>
                  </a:cubicBezTo>
                  <a:cubicBezTo>
                    <a:pt x="6044" y="12083"/>
                    <a:pt x="7012" y="12425"/>
                    <a:pt x="7875" y="12723"/>
                  </a:cubicBezTo>
                  <a:cubicBezTo>
                    <a:pt x="8947" y="13095"/>
                    <a:pt x="9721" y="13363"/>
                    <a:pt x="9944" y="14137"/>
                  </a:cubicBezTo>
                  <a:cubicBezTo>
                    <a:pt x="10152" y="14822"/>
                    <a:pt x="9557" y="15655"/>
                    <a:pt x="8857" y="16593"/>
                  </a:cubicBezTo>
                  <a:cubicBezTo>
                    <a:pt x="8143" y="17591"/>
                    <a:pt x="7324" y="18707"/>
                    <a:pt x="7131" y="20047"/>
                  </a:cubicBezTo>
                  <a:cubicBezTo>
                    <a:pt x="6922" y="21416"/>
                    <a:pt x="7205" y="22651"/>
                    <a:pt x="7503" y="23544"/>
                  </a:cubicBezTo>
                  <a:cubicBezTo>
                    <a:pt x="7071" y="23693"/>
                    <a:pt x="6758" y="23812"/>
                    <a:pt x="6580" y="23902"/>
                  </a:cubicBezTo>
                  <a:cubicBezTo>
                    <a:pt x="5955" y="24185"/>
                    <a:pt x="5925" y="24944"/>
                    <a:pt x="6148" y="25554"/>
                  </a:cubicBezTo>
                  <a:cubicBezTo>
                    <a:pt x="6366" y="26091"/>
                    <a:pt x="6726" y="26430"/>
                    <a:pt x="7097" y="26430"/>
                  </a:cubicBezTo>
                  <a:cubicBezTo>
                    <a:pt x="7158" y="26430"/>
                    <a:pt x="7219" y="26421"/>
                    <a:pt x="7279" y="26402"/>
                  </a:cubicBezTo>
                  <a:lnTo>
                    <a:pt x="21748" y="22071"/>
                  </a:lnTo>
                  <a:cubicBezTo>
                    <a:pt x="22254" y="21922"/>
                    <a:pt x="22417" y="21222"/>
                    <a:pt x="22269" y="20672"/>
                  </a:cubicBezTo>
                  <a:cubicBezTo>
                    <a:pt x="22154" y="20225"/>
                    <a:pt x="21788" y="19768"/>
                    <a:pt x="21161" y="19768"/>
                  </a:cubicBezTo>
                  <a:cubicBezTo>
                    <a:pt x="21056" y="19768"/>
                    <a:pt x="20944" y="19781"/>
                    <a:pt x="20825" y="19808"/>
                  </a:cubicBezTo>
                  <a:cubicBezTo>
                    <a:pt x="20735" y="19823"/>
                    <a:pt x="20616" y="19853"/>
                    <a:pt x="20482" y="19898"/>
                  </a:cubicBezTo>
                  <a:cubicBezTo>
                    <a:pt x="20110" y="18811"/>
                    <a:pt x="19351" y="17263"/>
                    <a:pt x="17758" y="16191"/>
                  </a:cubicBezTo>
                  <a:cubicBezTo>
                    <a:pt x="16627" y="15432"/>
                    <a:pt x="15585" y="15001"/>
                    <a:pt x="14737" y="14658"/>
                  </a:cubicBezTo>
                  <a:cubicBezTo>
                    <a:pt x="13665" y="14227"/>
                    <a:pt x="12965" y="13944"/>
                    <a:pt x="12772" y="13304"/>
                  </a:cubicBezTo>
                  <a:cubicBezTo>
                    <a:pt x="12623" y="12812"/>
                    <a:pt x="13129" y="12143"/>
                    <a:pt x="13695" y="11369"/>
                  </a:cubicBezTo>
                  <a:cubicBezTo>
                    <a:pt x="13888" y="11101"/>
                    <a:pt x="14112" y="10818"/>
                    <a:pt x="14305" y="10520"/>
                  </a:cubicBezTo>
                  <a:cubicBezTo>
                    <a:pt x="14915" y="9612"/>
                    <a:pt x="15466" y="8555"/>
                    <a:pt x="15407" y="7320"/>
                  </a:cubicBezTo>
                  <a:lnTo>
                    <a:pt x="15392" y="7156"/>
                  </a:lnTo>
                  <a:cubicBezTo>
                    <a:pt x="15288" y="5400"/>
                    <a:pt x="14871" y="3688"/>
                    <a:pt x="14573" y="2676"/>
                  </a:cubicBezTo>
                  <a:lnTo>
                    <a:pt x="15823" y="2304"/>
                  </a:lnTo>
                  <a:cubicBezTo>
                    <a:pt x="16344" y="2155"/>
                    <a:pt x="16493" y="1455"/>
                    <a:pt x="16344" y="905"/>
                  </a:cubicBezTo>
                  <a:cubicBezTo>
                    <a:pt x="16230" y="458"/>
                    <a:pt x="15874" y="1"/>
                    <a:pt x="1524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5019025" y="2403050"/>
              <a:ext cx="19000" cy="20575"/>
            </a:xfrm>
            <a:custGeom>
              <a:avLst/>
              <a:gdLst/>
              <a:ahLst/>
              <a:cxnLst/>
              <a:rect l="l" t="t" r="r" b="b"/>
              <a:pathLst>
                <a:path w="760" h="823" extrusionOk="0">
                  <a:moveTo>
                    <a:pt x="245" y="1"/>
                  </a:moveTo>
                  <a:cubicBezTo>
                    <a:pt x="118" y="1"/>
                    <a:pt x="0" y="94"/>
                    <a:pt x="0" y="257"/>
                  </a:cubicBezTo>
                  <a:cubicBezTo>
                    <a:pt x="0" y="524"/>
                    <a:pt x="194" y="822"/>
                    <a:pt x="491" y="822"/>
                  </a:cubicBezTo>
                  <a:cubicBezTo>
                    <a:pt x="655" y="822"/>
                    <a:pt x="759" y="658"/>
                    <a:pt x="729" y="510"/>
                  </a:cubicBezTo>
                  <a:cubicBezTo>
                    <a:pt x="685" y="361"/>
                    <a:pt x="551" y="167"/>
                    <a:pt x="417" y="63"/>
                  </a:cubicBezTo>
                  <a:cubicBezTo>
                    <a:pt x="365" y="21"/>
                    <a:pt x="304" y="1"/>
                    <a:pt x="24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5039550" y="2429375"/>
              <a:ext cx="14675" cy="16675"/>
            </a:xfrm>
            <a:custGeom>
              <a:avLst/>
              <a:gdLst/>
              <a:ahLst/>
              <a:cxnLst/>
              <a:rect l="l" t="t" r="r" b="b"/>
              <a:pathLst>
                <a:path w="587" h="667" extrusionOk="0">
                  <a:moveTo>
                    <a:pt x="221" y="0"/>
                  </a:moveTo>
                  <a:cubicBezTo>
                    <a:pt x="111" y="0"/>
                    <a:pt x="0" y="101"/>
                    <a:pt x="28" y="245"/>
                  </a:cubicBezTo>
                  <a:cubicBezTo>
                    <a:pt x="57" y="439"/>
                    <a:pt x="117" y="633"/>
                    <a:pt x="325" y="662"/>
                  </a:cubicBezTo>
                  <a:cubicBezTo>
                    <a:pt x="339" y="665"/>
                    <a:pt x="353" y="666"/>
                    <a:pt x="367" y="666"/>
                  </a:cubicBezTo>
                  <a:cubicBezTo>
                    <a:pt x="506" y="666"/>
                    <a:pt x="587" y="530"/>
                    <a:pt x="519" y="394"/>
                  </a:cubicBezTo>
                  <a:cubicBezTo>
                    <a:pt x="474" y="305"/>
                    <a:pt x="429" y="231"/>
                    <a:pt x="400" y="141"/>
                  </a:cubicBezTo>
                  <a:cubicBezTo>
                    <a:pt x="365" y="42"/>
                    <a:pt x="293" y="0"/>
                    <a:pt x="22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5043700" y="2395300"/>
              <a:ext cx="14400" cy="14875"/>
            </a:xfrm>
            <a:custGeom>
              <a:avLst/>
              <a:gdLst/>
              <a:ahLst/>
              <a:cxnLst/>
              <a:rect l="l" t="t" r="r" b="b"/>
              <a:pathLst>
                <a:path w="576" h="595" extrusionOk="0">
                  <a:moveTo>
                    <a:pt x="250" y="1"/>
                  </a:moveTo>
                  <a:cubicBezTo>
                    <a:pt x="123" y="1"/>
                    <a:pt x="1" y="100"/>
                    <a:pt x="55" y="254"/>
                  </a:cubicBezTo>
                  <a:cubicBezTo>
                    <a:pt x="100" y="373"/>
                    <a:pt x="174" y="522"/>
                    <a:pt x="308" y="581"/>
                  </a:cubicBezTo>
                  <a:cubicBezTo>
                    <a:pt x="332" y="590"/>
                    <a:pt x="356" y="594"/>
                    <a:pt x="379" y="594"/>
                  </a:cubicBezTo>
                  <a:cubicBezTo>
                    <a:pt x="475" y="594"/>
                    <a:pt x="564" y="525"/>
                    <a:pt x="576" y="418"/>
                  </a:cubicBezTo>
                  <a:cubicBezTo>
                    <a:pt x="576" y="284"/>
                    <a:pt x="502" y="239"/>
                    <a:pt x="457" y="135"/>
                  </a:cubicBezTo>
                  <a:cubicBezTo>
                    <a:pt x="416" y="42"/>
                    <a:pt x="332" y="1"/>
                    <a:pt x="25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5054200" y="2502300"/>
              <a:ext cx="12475" cy="16925"/>
            </a:xfrm>
            <a:custGeom>
              <a:avLst/>
              <a:gdLst/>
              <a:ahLst/>
              <a:cxnLst/>
              <a:rect l="l" t="t" r="r" b="b"/>
              <a:pathLst>
                <a:path w="499" h="677" extrusionOk="0">
                  <a:moveTo>
                    <a:pt x="233" y="0"/>
                  </a:moveTo>
                  <a:cubicBezTo>
                    <a:pt x="118" y="0"/>
                    <a:pt x="1" y="101"/>
                    <a:pt x="37" y="246"/>
                  </a:cubicBezTo>
                  <a:cubicBezTo>
                    <a:pt x="67" y="380"/>
                    <a:pt x="96" y="484"/>
                    <a:pt x="171" y="603"/>
                  </a:cubicBezTo>
                  <a:cubicBezTo>
                    <a:pt x="210" y="653"/>
                    <a:pt x="263" y="676"/>
                    <a:pt x="315" y="676"/>
                  </a:cubicBezTo>
                  <a:cubicBezTo>
                    <a:pt x="404" y="676"/>
                    <a:pt x="489" y="611"/>
                    <a:pt x="498" y="499"/>
                  </a:cubicBezTo>
                  <a:cubicBezTo>
                    <a:pt x="498" y="365"/>
                    <a:pt x="454" y="261"/>
                    <a:pt x="409" y="142"/>
                  </a:cubicBezTo>
                  <a:cubicBezTo>
                    <a:pt x="380" y="42"/>
                    <a:pt x="307" y="0"/>
                    <a:pt x="23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5039475" y="2554650"/>
              <a:ext cx="9700" cy="13275"/>
            </a:xfrm>
            <a:custGeom>
              <a:avLst/>
              <a:gdLst/>
              <a:ahLst/>
              <a:cxnLst/>
              <a:rect l="l" t="t" r="r" b="b"/>
              <a:pathLst>
                <a:path w="388" h="531" extrusionOk="0">
                  <a:moveTo>
                    <a:pt x="178" y="0"/>
                  </a:moveTo>
                  <a:cubicBezTo>
                    <a:pt x="86" y="0"/>
                    <a:pt x="0" y="74"/>
                    <a:pt x="45" y="191"/>
                  </a:cubicBezTo>
                  <a:cubicBezTo>
                    <a:pt x="75" y="266"/>
                    <a:pt x="75" y="340"/>
                    <a:pt x="75" y="414"/>
                  </a:cubicBezTo>
                  <a:cubicBezTo>
                    <a:pt x="66" y="493"/>
                    <a:pt x="129" y="530"/>
                    <a:pt x="194" y="530"/>
                  </a:cubicBezTo>
                  <a:cubicBezTo>
                    <a:pt x="241" y="530"/>
                    <a:pt x="289" y="511"/>
                    <a:pt x="313" y="474"/>
                  </a:cubicBezTo>
                  <a:cubicBezTo>
                    <a:pt x="388" y="355"/>
                    <a:pt x="388" y="236"/>
                    <a:pt x="328" y="102"/>
                  </a:cubicBezTo>
                  <a:cubicBezTo>
                    <a:pt x="299" y="31"/>
                    <a:pt x="237" y="0"/>
                    <a:pt x="17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5084875" y="2521550"/>
              <a:ext cx="10075" cy="18300"/>
            </a:xfrm>
            <a:custGeom>
              <a:avLst/>
              <a:gdLst/>
              <a:ahLst/>
              <a:cxnLst/>
              <a:rect l="l" t="t" r="r" b="b"/>
              <a:pathLst>
                <a:path w="403" h="732" extrusionOk="0">
                  <a:moveTo>
                    <a:pt x="190" y="0"/>
                  </a:moveTo>
                  <a:cubicBezTo>
                    <a:pt x="103" y="0"/>
                    <a:pt x="16" y="60"/>
                    <a:pt x="16" y="176"/>
                  </a:cubicBezTo>
                  <a:cubicBezTo>
                    <a:pt x="1" y="309"/>
                    <a:pt x="16" y="443"/>
                    <a:pt x="16" y="592"/>
                  </a:cubicBezTo>
                  <a:cubicBezTo>
                    <a:pt x="16" y="680"/>
                    <a:pt x="88" y="732"/>
                    <a:pt x="163" y="732"/>
                  </a:cubicBezTo>
                  <a:cubicBezTo>
                    <a:pt x="215" y="732"/>
                    <a:pt x="268" y="707"/>
                    <a:pt x="298" y="652"/>
                  </a:cubicBezTo>
                  <a:cubicBezTo>
                    <a:pt x="403" y="488"/>
                    <a:pt x="358" y="339"/>
                    <a:pt x="358" y="161"/>
                  </a:cubicBezTo>
                  <a:cubicBezTo>
                    <a:pt x="351" y="53"/>
                    <a:pt x="271" y="0"/>
                    <a:pt x="19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5077500" y="2550075"/>
              <a:ext cx="9125" cy="9700"/>
            </a:xfrm>
            <a:custGeom>
              <a:avLst/>
              <a:gdLst/>
              <a:ahLst/>
              <a:cxnLst/>
              <a:rect l="l" t="t" r="r" b="b"/>
              <a:pathLst>
                <a:path w="365" h="388" extrusionOk="0">
                  <a:moveTo>
                    <a:pt x="199" y="0"/>
                  </a:moveTo>
                  <a:cubicBezTo>
                    <a:pt x="101" y="0"/>
                    <a:pt x="1" y="91"/>
                    <a:pt x="72" y="225"/>
                  </a:cubicBezTo>
                  <a:lnTo>
                    <a:pt x="132" y="330"/>
                  </a:lnTo>
                  <a:cubicBezTo>
                    <a:pt x="149" y="370"/>
                    <a:pt x="189" y="388"/>
                    <a:pt x="230" y="388"/>
                  </a:cubicBezTo>
                  <a:cubicBezTo>
                    <a:pt x="295" y="388"/>
                    <a:pt x="364" y="343"/>
                    <a:pt x="355" y="270"/>
                  </a:cubicBezTo>
                  <a:cubicBezTo>
                    <a:pt x="355" y="225"/>
                    <a:pt x="340" y="181"/>
                    <a:pt x="340" y="136"/>
                  </a:cubicBezTo>
                  <a:cubicBezTo>
                    <a:pt x="328" y="41"/>
                    <a:pt x="264" y="0"/>
                    <a:pt x="19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5118875" y="2533175"/>
              <a:ext cx="14400" cy="17575"/>
            </a:xfrm>
            <a:custGeom>
              <a:avLst/>
              <a:gdLst/>
              <a:ahLst/>
              <a:cxnLst/>
              <a:rect l="l" t="t" r="r" b="b"/>
              <a:pathLst>
                <a:path w="576" h="703" extrusionOk="0">
                  <a:moveTo>
                    <a:pt x="292" y="0"/>
                  </a:moveTo>
                  <a:cubicBezTo>
                    <a:pt x="146" y="0"/>
                    <a:pt x="0" y="118"/>
                    <a:pt x="55" y="291"/>
                  </a:cubicBezTo>
                  <a:cubicBezTo>
                    <a:pt x="85" y="351"/>
                    <a:pt x="55" y="410"/>
                    <a:pt x="40" y="470"/>
                  </a:cubicBezTo>
                  <a:cubicBezTo>
                    <a:pt x="17" y="608"/>
                    <a:pt x="119" y="702"/>
                    <a:pt x="236" y="702"/>
                  </a:cubicBezTo>
                  <a:cubicBezTo>
                    <a:pt x="270" y="702"/>
                    <a:pt x="304" y="695"/>
                    <a:pt x="338" y="678"/>
                  </a:cubicBezTo>
                  <a:cubicBezTo>
                    <a:pt x="531" y="589"/>
                    <a:pt x="576" y="351"/>
                    <a:pt x="516" y="157"/>
                  </a:cubicBezTo>
                  <a:cubicBezTo>
                    <a:pt x="476" y="47"/>
                    <a:pt x="384" y="0"/>
                    <a:pt x="29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5042250" y="2539250"/>
              <a:ext cx="11350" cy="14525"/>
            </a:xfrm>
            <a:custGeom>
              <a:avLst/>
              <a:gdLst/>
              <a:ahLst/>
              <a:cxnLst/>
              <a:rect l="l" t="t" r="r" b="b"/>
              <a:pathLst>
                <a:path w="454" h="581" extrusionOk="0">
                  <a:moveTo>
                    <a:pt x="222" y="0"/>
                  </a:moveTo>
                  <a:cubicBezTo>
                    <a:pt x="173" y="0"/>
                    <a:pt x="126" y="23"/>
                    <a:pt x="98" y="78"/>
                  </a:cubicBezTo>
                  <a:cubicBezTo>
                    <a:pt x="39" y="212"/>
                    <a:pt x="9" y="331"/>
                    <a:pt x="9" y="465"/>
                  </a:cubicBezTo>
                  <a:cubicBezTo>
                    <a:pt x="1" y="543"/>
                    <a:pt x="55" y="580"/>
                    <a:pt x="115" y="580"/>
                  </a:cubicBezTo>
                  <a:cubicBezTo>
                    <a:pt x="168" y="580"/>
                    <a:pt x="226" y="551"/>
                    <a:pt x="247" y="495"/>
                  </a:cubicBezTo>
                  <a:cubicBezTo>
                    <a:pt x="277" y="405"/>
                    <a:pt x="321" y="316"/>
                    <a:pt x="381" y="227"/>
                  </a:cubicBezTo>
                  <a:cubicBezTo>
                    <a:pt x="453" y="113"/>
                    <a:pt x="333" y="0"/>
                    <a:pt x="22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4992500" y="2339775"/>
              <a:ext cx="16750" cy="12800"/>
            </a:xfrm>
            <a:custGeom>
              <a:avLst/>
              <a:gdLst/>
              <a:ahLst/>
              <a:cxnLst/>
              <a:rect l="l" t="t" r="r" b="b"/>
              <a:pathLst>
                <a:path w="670" h="512" extrusionOk="0">
                  <a:moveTo>
                    <a:pt x="275" y="1"/>
                  </a:moveTo>
                  <a:cubicBezTo>
                    <a:pt x="137" y="1"/>
                    <a:pt x="1" y="209"/>
                    <a:pt x="138" y="346"/>
                  </a:cubicBezTo>
                  <a:cubicBezTo>
                    <a:pt x="213" y="421"/>
                    <a:pt x="302" y="480"/>
                    <a:pt x="406" y="510"/>
                  </a:cubicBezTo>
                  <a:cubicBezTo>
                    <a:pt x="413" y="511"/>
                    <a:pt x="420" y="511"/>
                    <a:pt x="427" y="511"/>
                  </a:cubicBezTo>
                  <a:cubicBezTo>
                    <a:pt x="553" y="511"/>
                    <a:pt x="669" y="385"/>
                    <a:pt x="585" y="272"/>
                  </a:cubicBezTo>
                  <a:cubicBezTo>
                    <a:pt x="525" y="198"/>
                    <a:pt x="466" y="138"/>
                    <a:pt x="391" y="64"/>
                  </a:cubicBezTo>
                  <a:cubicBezTo>
                    <a:pt x="357" y="19"/>
                    <a:pt x="316" y="1"/>
                    <a:pt x="27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5030675" y="2300600"/>
              <a:ext cx="9950" cy="17625"/>
            </a:xfrm>
            <a:custGeom>
              <a:avLst/>
              <a:gdLst/>
              <a:ahLst/>
              <a:cxnLst/>
              <a:rect l="l" t="t" r="r" b="b"/>
              <a:pathLst>
                <a:path w="398" h="705" extrusionOk="0">
                  <a:moveTo>
                    <a:pt x="188" y="1"/>
                  </a:moveTo>
                  <a:cubicBezTo>
                    <a:pt x="94" y="1"/>
                    <a:pt x="1" y="77"/>
                    <a:pt x="25" y="217"/>
                  </a:cubicBezTo>
                  <a:cubicBezTo>
                    <a:pt x="40" y="351"/>
                    <a:pt x="40" y="484"/>
                    <a:pt x="100" y="604"/>
                  </a:cubicBezTo>
                  <a:cubicBezTo>
                    <a:pt x="123" y="666"/>
                    <a:pt x="192" y="704"/>
                    <a:pt x="257" y="704"/>
                  </a:cubicBezTo>
                  <a:cubicBezTo>
                    <a:pt x="315" y="704"/>
                    <a:pt x="368" y="674"/>
                    <a:pt x="383" y="604"/>
                  </a:cubicBezTo>
                  <a:cubicBezTo>
                    <a:pt x="397" y="455"/>
                    <a:pt x="383" y="306"/>
                    <a:pt x="353" y="157"/>
                  </a:cubicBezTo>
                  <a:cubicBezTo>
                    <a:pt x="339" y="50"/>
                    <a:pt x="264" y="1"/>
                    <a:pt x="18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4992225" y="2313050"/>
              <a:ext cx="11550" cy="14925"/>
            </a:xfrm>
            <a:custGeom>
              <a:avLst/>
              <a:gdLst/>
              <a:ahLst/>
              <a:cxnLst/>
              <a:rect l="l" t="t" r="r" b="b"/>
              <a:pathLst>
                <a:path w="462" h="597" extrusionOk="0">
                  <a:moveTo>
                    <a:pt x="232" y="1"/>
                  </a:moveTo>
                  <a:cubicBezTo>
                    <a:pt x="118" y="1"/>
                    <a:pt x="0" y="96"/>
                    <a:pt x="45" y="240"/>
                  </a:cubicBezTo>
                  <a:cubicBezTo>
                    <a:pt x="75" y="344"/>
                    <a:pt x="105" y="433"/>
                    <a:pt x="164" y="522"/>
                  </a:cubicBezTo>
                  <a:cubicBezTo>
                    <a:pt x="198" y="573"/>
                    <a:pt x="249" y="596"/>
                    <a:pt x="299" y="596"/>
                  </a:cubicBezTo>
                  <a:cubicBezTo>
                    <a:pt x="382" y="596"/>
                    <a:pt x="462" y="535"/>
                    <a:pt x="462" y="433"/>
                  </a:cubicBezTo>
                  <a:cubicBezTo>
                    <a:pt x="462" y="329"/>
                    <a:pt x="432" y="240"/>
                    <a:pt x="402" y="135"/>
                  </a:cubicBezTo>
                  <a:cubicBezTo>
                    <a:pt x="379" y="41"/>
                    <a:pt x="306" y="1"/>
                    <a:pt x="23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4920075" y="2294350"/>
              <a:ext cx="15775" cy="13350"/>
            </a:xfrm>
            <a:custGeom>
              <a:avLst/>
              <a:gdLst/>
              <a:ahLst/>
              <a:cxnLst/>
              <a:rect l="l" t="t" r="r" b="b"/>
              <a:pathLst>
                <a:path w="631" h="534" extrusionOk="0">
                  <a:moveTo>
                    <a:pt x="198" y="1"/>
                  </a:moveTo>
                  <a:cubicBezTo>
                    <a:pt x="90" y="1"/>
                    <a:pt x="0" y="159"/>
                    <a:pt x="103" y="273"/>
                  </a:cubicBezTo>
                  <a:cubicBezTo>
                    <a:pt x="207" y="392"/>
                    <a:pt x="296" y="481"/>
                    <a:pt x="460" y="526"/>
                  </a:cubicBezTo>
                  <a:cubicBezTo>
                    <a:pt x="474" y="531"/>
                    <a:pt x="487" y="534"/>
                    <a:pt x="499" y="534"/>
                  </a:cubicBezTo>
                  <a:cubicBezTo>
                    <a:pt x="591" y="534"/>
                    <a:pt x="630" y="398"/>
                    <a:pt x="564" y="333"/>
                  </a:cubicBezTo>
                  <a:cubicBezTo>
                    <a:pt x="475" y="228"/>
                    <a:pt x="386" y="139"/>
                    <a:pt x="296" y="50"/>
                  </a:cubicBezTo>
                  <a:cubicBezTo>
                    <a:pt x="265" y="15"/>
                    <a:pt x="231" y="1"/>
                    <a:pt x="1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4955375" y="2286675"/>
              <a:ext cx="12875" cy="12025"/>
            </a:xfrm>
            <a:custGeom>
              <a:avLst/>
              <a:gdLst/>
              <a:ahLst/>
              <a:cxnLst/>
              <a:rect l="l" t="t" r="r" b="b"/>
              <a:pathLst>
                <a:path w="515" h="481" extrusionOk="0">
                  <a:moveTo>
                    <a:pt x="224" y="1"/>
                  </a:moveTo>
                  <a:cubicBezTo>
                    <a:pt x="114" y="1"/>
                    <a:pt x="0" y="87"/>
                    <a:pt x="45" y="223"/>
                  </a:cubicBezTo>
                  <a:cubicBezTo>
                    <a:pt x="90" y="357"/>
                    <a:pt x="165" y="446"/>
                    <a:pt x="298" y="476"/>
                  </a:cubicBezTo>
                  <a:cubicBezTo>
                    <a:pt x="310" y="479"/>
                    <a:pt x="321" y="480"/>
                    <a:pt x="332" y="480"/>
                  </a:cubicBezTo>
                  <a:cubicBezTo>
                    <a:pt x="436" y="480"/>
                    <a:pt x="515" y="362"/>
                    <a:pt x="447" y="267"/>
                  </a:cubicBezTo>
                  <a:cubicBezTo>
                    <a:pt x="418" y="223"/>
                    <a:pt x="388" y="178"/>
                    <a:pt x="388" y="119"/>
                  </a:cubicBezTo>
                  <a:cubicBezTo>
                    <a:pt x="364" y="37"/>
                    <a:pt x="295" y="1"/>
                    <a:pt x="22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4964625" y="2323275"/>
              <a:ext cx="12900" cy="15375"/>
            </a:xfrm>
            <a:custGeom>
              <a:avLst/>
              <a:gdLst/>
              <a:ahLst/>
              <a:cxnLst/>
              <a:rect l="l" t="t" r="r" b="b"/>
              <a:pathLst>
                <a:path w="516" h="615" extrusionOk="0">
                  <a:moveTo>
                    <a:pt x="239" y="1"/>
                  </a:moveTo>
                  <a:cubicBezTo>
                    <a:pt x="126" y="1"/>
                    <a:pt x="0" y="132"/>
                    <a:pt x="62" y="277"/>
                  </a:cubicBezTo>
                  <a:cubicBezTo>
                    <a:pt x="122" y="381"/>
                    <a:pt x="182" y="485"/>
                    <a:pt x="286" y="575"/>
                  </a:cubicBezTo>
                  <a:cubicBezTo>
                    <a:pt x="314" y="603"/>
                    <a:pt x="344" y="615"/>
                    <a:pt x="373" y="615"/>
                  </a:cubicBezTo>
                  <a:cubicBezTo>
                    <a:pt x="450" y="615"/>
                    <a:pt x="516" y="528"/>
                    <a:pt x="494" y="441"/>
                  </a:cubicBezTo>
                  <a:cubicBezTo>
                    <a:pt x="479" y="307"/>
                    <a:pt x="420" y="203"/>
                    <a:pt x="360" y="84"/>
                  </a:cubicBezTo>
                  <a:cubicBezTo>
                    <a:pt x="333" y="25"/>
                    <a:pt x="287" y="1"/>
                    <a:pt x="23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5009575" y="2268800"/>
              <a:ext cx="12600" cy="11725"/>
            </a:xfrm>
            <a:custGeom>
              <a:avLst/>
              <a:gdLst/>
              <a:ahLst/>
              <a:cxnLst/>
              <a:rect l="l" t="t" r="r" b="b"/>
              <a:pathLst>
                <a:path w="504" h="469" extrusionOk="0">
                  <a:moveTo>
                    <a:pt x="243" y="0"/>
                  </a:moveTo>
                  <a:cubicBezTo>
                    <a:pt x="126" y="0"/>
                    <a:pt x="1" y="103"/>
                    <a:pt x="80" y="253"/>
                  </a:cubicBezTo>
                  <a:cubicBezTo>
                    <a:pt x="140" y="357"/>
                    <a:pt x="214" y="417"/>
                    <a:pt x="319" y="461"/>
                  </a:cubicBezTo>
                  <a:cubicBezTo>
                    <a:pt x="333" y="466"/>
                    <a:pt x="347" y="469"/>
                    <a:pt x="359" y="469"/>
                  </a:cubicBezTo>
                  <a:cubicBezTo>
                    <a:pt x="464" y="469"/>
                    <a:pt x="504" y="318"/>
                    <a:pt x="438" y="238"/>
                  </a:cubicBezTo>
                  <a:cubicBezTo>
                    <a:pt x="423" y="223"/>
                    <a:pt x="423" y="194"/>
                    <a:pt x="408" y="164"/>
                  </a:cubicBezTo>
                  <a:cubicBezTo>
                    <a:pt x="402" y="49"/>
                    <a:pt x="324" y="0"/>
                    <a:pt x="24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5057550" y="2287500"/>
              <a:ext cx="9500" cy="10375"/>
            </a:xfrm>
            <a:custGeom>
              <a:avLst/>
              <a:gdLst/>
              <a:ahLst/>
              <a:cxnLst/>
              <a:rect l="l" t="t" r="r" b="b"/>
              <a:pathLst>
                <a:path w="380" h="415" extrusionOk="0">
                  <a:moveTo>
                    <a:pt x="203" y="1"/>
                  </a:moveTo>
                  <a:cubicBezTo>
                    <a:pt x="104" y="1"/>
                    <a:pt x="0" y="86"/>
                    <a:pt x="37" y="205"/>
                  </a:cubicBezTo>
                  <a:cubicBezTo>
                    <a:pt x="52" y="294"/>
                    <a:pt x="82" y="324"/>
                    <a:pt x="141" y="383"/>
                  </a:cubicBezTo>
                  <a:cubicBezTo>
                    <a:pt x="167" y="404"/>
                    <a:pt x="199" y="414"/>
                    <a:pt x="230" y="414"/>
                  </a:cubicBezTo>
                  <a:cubicBezTo>
                    <a:pt x="287" y="414"/>
                    <a:pt x="340" y="381"/>
                    <a:pt x="349" y="324"/>
                  </a:cubicBezTo>
                  <a:cubicBezTo>
                    <a:pt x="379" y="234"/>
                    <a:pt x="364" y="190"/>
                    <a:pt x="349" y="115"/>
                  </a:cubicBezTo>
                  <a:cubicBezTo>
                    <a:pt x="326" y="35"/>
                    <a:pt x="266" y="1"/>
                    <a:pt x="20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5087125" y="2242900"/>
              <a:ext cx="8800" cy="13750"/>
            </a:xfrm>
            <a:custGeom>
              <a:avLst/>
              <a:gdLst/>
              <a:ahLst/>
              <a:cxnLst/>
              <a:rect l="l" t="t" r="r" b="b"/>
              <a:pathLst>
                <a:path w="352" h="550" extrusionOk="0">
                  <a:moveTo>
                    <a:pt x="167" y="0"/>
                  </a:moveTo>
                  <a:cubicBezTo>
                    <a:pt x="106" y="0"/>
                    <a:pt x="48" y="34"/>
                    <a:pt x="30" y="113"/>
                  </a:cubicBezTo>
                  <a:cubicBezTo>
                    <a:pt x="0" y="247"/>
                    <a:pt x="15" y="366"/>
                    <a:pt x="89" y="485"/>
                  </a:cubicBezTo>
                  <a:cubicBezTo>
                    <a:pt x="112" y="530"/>
                    <a:pt x="153" y="549"/>
                    <a:pt x="195" y="549"/>
                  </a:cubicBezTo>
                  <a:cubicBezTo>
                    <a:pt x="265" y="549"/>
                    <a:pt x="337" y="495"/>
                    <a:pt x="327" y="411"/>
                  </a:cubicBezTo>
                  <a:cubicBezTo>
                    <a:pt x="327" y="336"/>
                    <a:pt x="327" y="262"/>
                    <a:pt x="342" y="188"/>
                  </a:cubicBezTo>
                  <a:cubicBezTo>
                    <a:pt x="351" y="73"/>
                    <a:pt x="255" y="0"/>
                    <a:pt x="16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4766225" y="2148625"/>
              <a:ext cx="18625" cy="16050"/>
            </a:xfrm>
            <a:custGeom>
              <a:avLst/>
              <a:gdLst/>
              <a:ahLst/>
              <a:cxnLst/>
              <a:rect l="l" t="t" r="r" b="b"/>
              <a:pathLst>
                <a:path w="745" h="642" extrusionOk="0">
                  <a:moveTo>
                    <a:pt x="555" y="1"/>
                  </a:moveTo>
                  <a:cubicBezTo>
                    <a:pt x="527" y="1"/>
                    <a:pt x="498" y="9"/>
                    <a:pt x="467" y="29"/>
                  </a:cubicBezTo>
                  <a:cubicBezTo>
                    <a:pt x="318" y="118"/>
                    <a:pt x="229" y="222"/>
                    <a:pt x="109" y="342"/>
                  </a:cubicBezTo>
                  <a:cubicBezTo>
                    <a:pt x="1" y="462"/>
                    <a:pt x="108" y="642"/>
                    <a:pt x="231" y="642"/>
                  </a:cubicBezTo>
                  <a:cubicBezTo>
                    <a:pt x="260" y="642"/>
                    <a:pt x="290" y="632"/>
                    <a:pt x="318" y="610"/>
                  </a:cubicBezTo>
                  <a:cubicBezTo>
                    <a:pt x="452" y="505"/>
                    <a:pt x="571" y="401"/>
                    <a:pt x="660" y="267"/>
                  </a:cubicBezTo>
                  <a:cubicBezTo>
                    <a:pt x="745" y="158"/>
                    <a:pt x="672" y="1"/>
                    <a:pt x="55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4794500" y="2149175"/>
              <a:ext cx="10300" cy="9175"/>
            </a:xfrm>
            <a:custGeom>
              <a:avLst/>
              <a:gdLst/>
              <a:ahLst/>
              <a:cxnLst/>
              <a:rect l="l" t="t" r="r" b="b"/>
              <a:pathLst>
                <a:path w="412" h="367" extrusionOk="0">
                  <a:moveTo>
                    <a:pt x="296" y="0"/>
                  </a:moveTo>
                  <a:cubicBezTo>
                    <a:pt x="277" y="0"/>
                    <a:pt x="259" y="7"/>
                    <a:pt x="244" y="22"/>
                  </a:cubicBezTo>
                  <a:cubicBezTo>
                    <a:pt x="184" y="81"/>
                    <a:pt x="125" y="141"/>
                    <a:pt x="65" y="200"/>
                  </a:cubicBezTo>
                  <a:cubicBezTo>
                    <a:pt x="1" y="276"/>
                    <a:pt x="76" y="366"/>
                    <a:pt x="150" y="366"/>
                  </a:cubicBezTo>
                  <a:cubicBezTo>
                    <a:pt x="179" y="366"/>
                    <a:pt x="208" y="353"/>
                    <a:pt x="229" y="320"/>
                  </a:cubicBezTo>
                  <a:cubicBezTo>
                    <a:pt x="288" y="245"/>
                    <a:pt x="333" y="186"/>
                    <a:pt x="378" y="126"/>
                  </a:cubicBezTo>
                  <a:cubicBezTo>
                    <a:pt x="411" y="59"/>
                    <a:pt x="352" y="0"/>
                    <a:pt x="2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4829075" y="2192175"/>
              <a:ext cx="14900" cy="32400"/>
            </a:xfrm>
            <a:custGeom>
              <a:avLst/>
              <a:gdLst/>
              <a:ahLst/>
              <a:cxnLst/>
              <a:rect l="l" t="t" r="r" b="b"/>
              <a:pathLst>
                <a:path w="596" h="1296" extrusionOk="0">
                  <a:moveTo>
                    <a:pt x="213" y="0"/>
                  </a:moveTo>
                  <a:cubicBezTo>
                    <a:pt x="107" y="0"/>
                    <a:pt x="0" y="86"/>
                    <a:pt x="37" y="222"/>
                  </a:cubicBezTo>
                  <a:cubicBezTo>
                    <a:pt x="126" y="549"/>
                    <a:pt x="156" y="877"/>
                    <a:pt x="275" y="1190"/>
                  </a:cubicBezTo>
                  <a:cubicBezTo>
                    <a:pt x="307" y="1261"/>
                    <a:pt x="374" y="1296"/>
                    <a:pt x="438" y="1296"/>
                  </a:cubicBezTo>
                  <a:cubicBezTo>
                    <a:pt x="519" y="1296"/>
                    <a:pt x="596" y="1239"/>
                    <a:pt x="587" y="1130"/>
                  </a:cubicBezTo>
                  <a:cubicBezTo>
                    <a:pt x="587" y="788"/>
                    <a:pt x="498" y="445"/>
                    <a:pt x="379" y="118"/>
                  </a:cubicBezTo>
                  <a:cubicBezTo>
                    <a:pt x="350" y="36"/>
                    <a:pt x="282" y="0"/>
                    <a:pt x="21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4844400" y="2235925"/>
              <a:ext cx="13850" cy="15375"/>
            </a:xfrm>
            <a:custGeom>
              <a:avLst/>
              <a:gdLst/>
              <a:ahLst/>
              <a:cxnLst/>
              <a:rect l="l" t="t" r="r" b="b"/>
              <a:pathLst>
                <a:path w="554" h="615" extrusionOk="0">
                  <a:moveTo>
                    <a:pt x="205" y="0"/>
                  </a:moveTo>
                  <a:cubicBezTo>
                    <a:pt x="105" y="0"/>
                    <a:pt x="1" y="92"/>
                    <a:pt x="19" y="228"/>
                  </a:cubicBezTo>
                  <a:cubicBezTo>
                    <a:pt x="49" y="377"/>
                    <a:pt x="108" y="496"/>
                    <a:pt x="242" y="586"/>
                  </a:cubicBezTo>
                  <a:cubicBezTo>
                    <a:pt x="270" y="605"/>
                    <a:pt x="306" y="615"/>
                    <a:pt x="342" y="615"/>
                  </a:cubicBezTo>
                  <a:cubicBezTo>
                    <a:pt x="445" y="615"/>
                    <a:pt x="554" y="542"/>
                    <a:pt x="510" y="422"/>
                  </a:cubicBezTo>
                  <a:cubicBezTo>
                    <a:pt x="465" y="318"/>
                    <a:pt x="391" y="228"/>
                    <a:pt x="361" y="124"/>
                  </a:cubicBezTo>
                  <a:cubicBezTo>
                    <a:pt x="332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4943450" y="2477850"/>
              <a:ext cx="41475" cy="81775"/>
            </a:xfrm>
            <a:custGeom>
              <a:avLst/>
              <a:gdLst/>
              <a:ahLst/>
              <a:cxnLst/>
              <a:rect l="l" t="t" r="r" b="b"/>
              <a:pathLst>
                <a:path w="1659" h="3271" extrusionOk="0">
                  <a:moveTo>
                    <a:pt x="1444" y="0"/>
                  </a:moveTo>
                  <a:cubicBezTo>
                    <a:pt x="1434" y="0"/>
                    <a:pt x="1425" y="1"/>
                    <a:pt x="1416" y="3"/>
                  </a:cubicBezTo>
                  <a:cubicBezTo>
                    <a:pt x="939" y="108"/>
                    <a:pt x="671" y="792"/>
                    <a:pt x="508" y="1179"/>
                  </a:cubicBezTo>
                  <a:cubicBezTo>
                    <a:pt x="225" y="1804"/>
                    <a:pt x="76" y="2459"/>
                    <a:pt x="16" y="3144"/>
                  </a:cubicBezTo>
                  <a:cubicBezTo>
                    <a:pt x="1" y="3230"/>
                    <a:pt x="63" y="3271"/>
                    <a:pt x="134" y="3271"/>
                  </a:cubicBezTo>
                  <a:cubicBezTo>
                    <a:pt x="199" y="3271"/>
                    <a:pt x="271" y="3237"/>
                    <a:pt x="299" y="3174"/>
                  </a:cubicBezTo>
                  <a:cubicBezTo>
                    <a:pt x="478" y="2668"/>
                    <a:pt x="612" y="2162"/>
                    <a:pt x="775" y="1656"/>
                  </a:cubicBezTo>
                  <a:cubicBezTo>
                    <a:pt x="895" y="1269"/>
                    <a:pt x="1133" y="465"/>
                    <a:pt x="1520" y="242"/>
                  </a:cubicBezTo>
                  <a:cubicBezTo>
                    <a:pt x="1658" y="172"/>
                    <a:pt x="1565" y="0"/>
                    <a:pt x="144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4941975" y="2564125"/>
              <a:ext cx="9700" cy="26050"/>
            </a:xfrm>
            <a:custGeom>
              <a:avLst/>
              <a:gdLst/>
              <a:ahLst/>
              <a:cxnLst/>
              <a:rect l="l" t="t" r="r" b="b"/>
              <a:pathLst>
                <a:path w="388" h="1042" extrusionOk="0">
                  <a:moveTo>
                    <a:pt x="227" y="0"/>
                  </a:moveTo>
                  <a:cubicBezTo>
                    <a:pt x="142" y="0"/>
                    <a:pt x="53" y="56"/>
                    <a:pt x="46" y="169"/>
                  </a:cubicBezTo>
                  <a:cubicBezTo>
                    <a:pt x="46" y="452"/>
                    <a:pt x="1" y="720"/>
                    <a:pt x="135" y="988"/>
                  </a:cubicBezTo>
                  <a:cubicBezTo>
                    <a:pt x="156" y="1026"/>
                    <a:pt x="193" y="1042"/>
                    <a:pt x="231" y="1042"/>
                  </a:cubicBezTo>
                  <a:cubicBezTo>
                    <a:pt x="300" y="1042"/>
                    <a:pt x="373" y="990"/>
                    <a:pt x="373" y="914"/>
                  </a:cubicBezTo>
                  <a:cubicBezTo>
                    <a:pt x="358" y="661"/>
                    <a:pt x="388" y="408"/>
                    <a:pt x="388" y="155"/>
                  </a:cubicBezTo>
                  <a:cubicBezTo>
                    <a:pt x="388" y="52"/>
                    <a:pt x="309" y="0"/>
                    <a:pt x="22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5230575" y="2554750"/>
              <a:ext cx="23550" cy="19375"/>
            </a:xfrm>
            <a:custGeom>
              <a:avLst/>
              <a:gdLst/>
              <a:ahLst/>
              <a:cxnLst/>
              <a:rect l="l" t="t" r="r" b="b"/>
              <a:pathLst>
                <a:path w="942" h="775" extrusionOk="0">
                  <a:moveTo>
                    <a:pt x="731" y="1"/>
                  </a:moveTo>
                  <a:cubicBezTo>
                    <a:pt x="705" y="1"/>
                    <a:pt x="676" y="8"/>
                    <a:pt x="648" y="23"/>
                  </a:cubicBezTo>
                  <a:cubicBezTo>
                    <a:pt x="439" y="128"/>
                    <a:pt x="261" y="276"/>
                    <a:pt x="97" y="455"/>
                  </a:cubicBezTo>
                  <a:cubicBezTo>
                    <a:pt x="0" y="576"/>
                    <a:pt x="99" y="774"/>
                    <a:pt x="235" y="774"/>
                  </a:cubicBezTo>
                  <a:cubicBezTo>
                    <a:pt x="267" y="774"/>
                    <a:pt x="301" y="763"/>
                    <a:pt x="335" y="738"/>
                  </a:cubicBezTo>
                  <a:cubicBezTo>
                    <a:pt x="529" y="604"/>
                    <a:pt x="707" y="455"/>
                    <a:pt x="856" y="276"/>
                  </a:cubicBezTo>
                  <a:cubicBezTo>
                    <a:pt x="942" y="154"/>
                    <a:pt x="856" y="1"/>
                    <a:pt x="73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5250100" y="2562175"/>
              <a:ext cx="18900" cy="16075"/>
            </a:xfrm>
            <a:custGeom>
              <a:avLst/>
              <a:gdLst/>
              <a:ahLst/>
              <a:cxnLst/>
              <a:rect l="l" t="t" r="r" b="b"/>
              <a:pathLst>
                <a:path w="756" h="643" extrusionOk="0">
                  <a:moveTo>
                    <a:pt x="513" y="0"/>
                  </a:moveTo>
                  <a:cubicBezTo>
                    <a:pt x="485" y="0"/>
                    <a:pt x="457" y="7"/>
                    <a:pt x="432" y="24"/>
                  </a:cubicBezTo>
                  <a:cubicBezTo>
                    <a:pt x="283" y="113"/>
                    <a:pt x="194" y="233"/>
                    <a:pt x="90" y="366"/>
                  </a:cubicBezTo>
                  <a:cubicBezTo>
                    <a:pt x="1" y="500"/>
                    <a:pt x="146" y="643"/>
                    <a:pt x="280" y="643"/>
                  </a:cubicBezTo>
                  <a:cubicBezTo>
                    <a:pt x="325" y="643"/>
                    <a:pt x="369" y="627"/>
                    <a:pt x="403" y="590"/>
                  </a:cubicBezTo>
                  <a:cubicBezTo>
                    <a:pt x="507" y="471"/>
                    <a:pt x="596" y="366"/>
                    <a:pt x="670" y="247"/>
                  </a:cubicBezTo>
                  <a:cubicBezTo>
                    <a:pt x="755" y="139"/>
                    <a:pt x="633" y="0"/>
                    <a:pt x="51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25"/>
          <p:cNvGrpSpPr/>
          <p:nvPr/>
        </p:nvGrpSpPr>
        <p:grpSpPr>
          <a:xfrm rot="1508775">
            <a:off x="7195291" y="4089956"/>
            <a:ext cx="879686" cy="520500"/>
            <a:chOff x="2259350" y="2408700"/>
            <a:chExt cx="508925" cy="301125"/>
          </a:xfrm>
        </p:grpSpPr>
        <p:sp>
          <p:nvSpPr>
            <p:cNvPr id="209" name="Google Shape;209;p25"/>
            <p:cNvSpPr/>
            <p:nvPr/>
          </p:nvSpPr>
          <p:spPr>
            <a:xfrm>
              <a:off x="2756325" y="2606300"/>
              <a:ext cx="200" cy="875"/>
            </a:xfrm>
            <a:custGeom>
              <a:avLst/>
              <a:gdLst/>
              <a:ahLst/>
              <a:cxnLst/>
              <a:rect l="l" t="t" r="r" b="b"/>
              <a:pathLst>
                <a:path w="8" h="35" extrusionOk="0">
                  <a:moveTo>
                    <a:pt x="8" y="1"/>
                  </a:moveTo>
                  <a:lnTo>
                    <a:pt x="8" y="1"/>
                  </a:lnTo>
                  <a:cubicBezTo>
                    <a:pt x="0" y="23"/>
                    <a:pt x="0" y="34"/>
                    <a:pt x="2" y="34"/>
                  </a:cubicBezTo>
                  <a:cubicBezTo>
                    <a:pt x="4" y="34"/>
                    <a:pt x="8" y="23"/>
                    <a:pt x="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2364675" y="2478550"/>
              <a:ext cx="159400" cy="140475"/>
            </a:xfrm>
            <a:custGeom>
              <a:avLst/>
              <a:gdLst/>
              <a:ahLst/>
              <a:cxnLst/>
              <a:rect l="l" t="t" r="r" b="b"/>
              <a:pathLst>
                <a:path w="6376" h="5619" extrusionOk="0">
                  <a:moveTo>
                    <a:pt x="3293" y="307"/>
                  </a:moveTo>
                  <a:cubicBezTo>
                    <a:pt x="4637" y="307"/>
                    <a:pt x="6030" y="1290"/>
                    <a:pt x="5746" y="2848"/>
                  </a:cubicBezTo>
                  <a:cubicBezTo>
                    <a:pt x="5528" y="4091"/>
                    <a:pt x="4391" y="5090"/>
                    <a:pt x="3175" y="5090"/>
                  </a:cubicBezTo>
                  <a:cubicBezTo>
                    <a:pt x="2892" y="5090"/>
                    <a:pt x="2604" y="5035"/>
                    <a:pt x="2322" y="4917"/>
                  </a:cubicBezTo>
                  <a:cubicBezTo>
                    <a:pt x="997" y="4366"/>
                    <a:pt x="700" y="2774"/>
                    <a:pt x="1250" y="1553"/>
                  </a:cubicBezTo>
                  <a:cubicBezTo>
                    <a:pt x="1633" y="690"/>
                    <a:pt x="2454" y="307"/>
                    <a:pt x="3293" y="307"/>
                  </a:cubicBezTo>
                  <a:close/>
                  <a:moveTo>
                    <a:pt x="3361" y="0"/>
                  </a:moveTo>
                  <a:cubicBezTo>
                    <a:pt x="2438" y="0"/>
                    <a:pt x="1515" y="380"/>
                    <a:pt x="968" y="1211"/>
                  </a:cubicBezTo>
                  <a:cubicBezTo>
                    <a:pt x="0" y="2684"/>
                    <a:pt x="610" y="4873"/>
                    <a:pt x="2307" y="5468"/>
                  </a:cubicBezTo>
                  <a:cubicBezTo>
                    <a:pt x="2599" y="5571"/>
                    <a:pt x="2896" y="5619"/>
                    <a:pt x="3187" y="5619"/>
                  </a:cubicBezTo>
                  <a:cubicBezTo>
                    <a:pt x="4709" y="5619"/>
                    <a:pt x="6112" y="4318"/>
                    <a:pt x="6237" y="2744"/>
                  </a:cubicBezTo>
                  <a:cubicBezTo>
                    <a:pt x="6375" y="1017"/>
                    <a:pt x="4869" y="0"/>
                    <a:pt x="336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2410050" y="2498425"/>
              <a:ext cx="77075" cy="101525"/>
            </a:xfrm>
            <a:custGeom>
              <a:avLst/>
              <a:gdLst/>
              <a:ahLst/>
              <a:cxnLst/>
              <a:rect l="l" t="t" r="r" b="b"/>
              <a:pathLst>
                <a:path w="3083" h="4061" extrusionOk="0">
                  <a:moveTo>
                    <a:pt x="1102" y="773"/>
                  </a:moveTo>
                  <a:cubicBezTo>
                    <a:pt x="1251" y="1145"/>
                    <a:pt x="1430" y="1502"/>
                    <a:pt x="1594" y="1860"/>
                  </a:cubicBezTo>
                  <a:cubicBezTo>
                    <a:pt x="1594" y="1875"/>
                    <a:pt x="1594" y="1875"/>
                    <a:pt x="1594" y="1875"/>
                  </a:cubicBezTo>
                  <a:cubicBezTo>
                    <a:pt x="1579" y="1875"/>
                    <a:pt x="1549" y="1875"/>
                    <a:pt x="1534" y="1889"/>
                  </a:cubicBezTo>
                  <a:cubicBezTo>
                    <a:pt x="1460" y="1904"/>
                    <a:pt x="1370" y="1934"/>
                    <a:pt x="1266" y="1949"/>
                  </a:cubicBezTo>
                  <a:cubicBezTo>
                    <a:pt x="1117" y="1636"/>
                    <a:pt x="968" y="1309"/>
                    <a:pt x="820" y="981"/>
                  </a:cubicBezTo>
                  <a:cubicBezTo>
                    <a:pt x="909" y="892"/>
                    <a:pt x="998" y="833"/>
                    <a:pt x="1102" y="773"/>
                  </a:cubicBezTo>
                  <a:close/>
                  <a:moveTo>
                    <a:pt x="641" y="1160"/>
                  </a:moveTo>
                  <a:cubicBezTo>
                    <a:pt x="760" y="1458"/>
                    <a:pt x="894" y="1726"/>
                    <a:pt x="1028" y="2009"/>
                  </a:cubicBezTo>
                  <a:lnTo>
                    <a:pt x="879" y="2009"/>
                  </a:lnTo>
                  <a:cubicBezTo>
                    <a:pt x="269" y="1904"/>
                    <a:pt x="418" y="1532"/>
                    <a:pt x="581" y="1264"/>
                  </a:cubicBezTo>
                  <a:cubicBezTo>
                    <a:pt x="596" y="1220"/>
                    <a:pt x="626" y="1205"/>
                    <a:pt x="641" y="1160"/>
                  </a:cubicBezTo>
                  <a:close/>
                  <a:moveTo>
                    <a:pt x="2025" y="2202"/>
                  </a:moveTo>
                  <a:cubicBezTo>
                    <a:pt x="2308" y="2232"/>
                    <a:pt x="2576" y="2366"/>
                    <a:pt x="2472" y="2723"/>
                  </a:cubicBezTo>
                  <a:cubicBezTo>
                    <a:pt x="2457" y="2783"/>
                    <a:pt x="2427" y="2827"/>
                    <a:pt x="2383" y="2887"/>
                  </a:cubicBezTo>
                  <a:cubicBezTo>
                    <a:pt x="2263" y="2649"/>
                    <a:pt x="2130" y="2425"/>
                    <a:pt x="2025" y="2202"/>
                  </a:cubicBezTo>
                  <a:close/>
                  <a:moveTo>
                    <a:pt x="1728" y="2202"/>
                  </a:moveTo>
                  <a:cubicBezTo>
                    <a:pt x="1862" y="2500"/>
                    <a:pt x="1981" y="2812"/>
                    <a:pt x="2115" y="3110"/>
                  </a:cubicBezTo>
                  <a:cubicBezTo>
                    <a:pt x="2070" y="3140"/>
                    <a:pt x="2040" y="3155"/>
                    <a:pt x="1996" y="3184"/>
                  </a:cubicBezTo>
                  <a:cubicBezTo>
                    <a:pt x="1966" y="3199"/>
                    <a:pt x="1936" y="3214"/>
                    <a:pt x="1906" y="3229"/>
                  </a:cubicBezTo>
                  <a:cubicBezTo>
                    <a:pt x="1772" y="2946"/>
                    <a:pt x="1609" y="2663"/>
                    <a:pt x="1475" y="2396"/>
                  </a:cubicBezTo>
                  <a:cubicBezTo>
                    <a:pt x="1460" y="2351"/>
                    <a:pt x="1430" y="2306"/>
                    <a:pt x="1415" y="2247"/>
                  </a:cubicBezTo>
                  <a:cubicBezTo>
                    <a:pt x="1489" y="2232"/>
                    <a:pt x="1564" y="2217"/>
                    <a:pt x="1623" y="2217"/>
                  </a:cubicBezTo>
                  <a:cubicBezTo>
                    <a:pt x="1653" y="2202"/>
                    <a:pt x="1698" y="2202"/>
                    <a:pt x="1728" y="2202"/>
                  </a:cubicBezTo>
                  <a:close/>
                  <a:moveTo>
                    <a:pt x="974" y="1"/>
                  </a:moveTo>
                  <a:cubicBezTo>
                    <a:pt x="943" y="1"/>
                    <a:pt x="915" y="29"/>
                    <a:pt x="924" y="73"/>
                  </a:cubicBezTo>
                  <a:cubicBezTo>
                    <a:pt x="939" y="237"/>
                    <a:pt x="983" y="401"/>
                    <a:pt x="1028" y="550"/>
                  </a:cubicBezTo>
                  <a:cubicBezTo>
                    <a:pt x="924" y="609"/>
                    <a:pt x="805" y="669"/>
                    <a:pt x="715" y="743"/>
                  </a:cubicBezTo>
                  <a:cubicBezTo>
                    <a:pt x="656" y="609"/>
                    <a:pt x="596" y="475"/>
                    <a:pt x="537" y="327"/>
                  </a:cubicBezTo>
                  <a:cubicBezTo>
                    <a:pt x="526" y="305"/>
                    <a:pt x="505" y="295"/>
                    <a:pt x="484" y="295"/>
                  </a:cubicBezTo>
                  <a:cubicBezTo>
                    <a:pt x="447" y="295"/>
                    <a:pt x="408" y="324"/>
                    <a:pt x="418" y="371"/>
                  </a:cubicBezTo>
                  <a:cubicBezTo>
                    <a:pt x="448" y="535"/>
                    <a:pt x="492" y="714"/>
                    <a:pt x="552" y="877"/>
                  </a:cubicBezTo>
                  <a:cubicBezTo>
                    <a:pt x="492" y="937"/>
                    <a:pt x="433" y="996"/>
                    <a:pt x="388" y="1071"/>
                  </a:cubicBezTo>
                  <a:cubicBezTo>
                    <a:pt x="180" y="1339"/>
                    <a:pt x="1" y="1785"/>
                    <a:pt x="239" y="2083"/>
                  </a:cubicBezTo>
                  <a:cubicBezTo>
                    <a:pt x="391" y="2265"/>
                    <a:pt x="604" y="2323"/>
                    <a:pt x="829" y="2323"/>
                  </a:cubicBezTo>
                  <a:cubicBezTo>
                    <a:pt x="934" y="2323"/>
                    <a:pt x="1042" y="2310"/>
                    <a:pt x="1147" y="2291"/>
                  </a:cubicBezTo>
                  <a:cubicBezTo>
                    <a:pt x="1296" y="2634"/>
                    <a:pt x="1430" y="2991"/>
                    <a:pt x="1579" y="3333"/>
                  </a:cubicBezTo>
                  <a:cubicBezTo>
                    <a:pt x="1236" y="3408"/>
                    <a:pt x="879" y="3378"/>
                    <a:pt x="522" y="3467"/>
                  </a:cubicBezTo>
                  <a:cubicBezTo>
                    <a:pt x="462" y="3482"/>
                    <a:pt x="462" y="3557"/>
                    <a:pt x="507" y="3586"/>
                  </a:cubicBezTo>
                  <a:cubicBezTo>
                    <a:pt x="675" y="3692"/>
                    <a:pt x="916" y="3741"/>
                    <a:pt x="1181" y="3741"/>
                  </a:cubicBezTo>
                  <a:cubicBezTo>
                    <a:pt x="1362" y="3741"/>
                    <a:pt x="1555" y="3718"/>
                    <a:pt x="1742" y="3676"/>
                  </a:cubicBezTo>
                  <a:cubicBezTo>
                    <a:pt x="1802" y="3795"/>
                    <a:pt x="1862" y="3914"/>
                    <a:pt x="1936" y="4018"/>
                  </a:cubicBezTo>
                  <a:cubicBezTo>
                    <a:pt x="1953" y="4047"/>
                    <a:pt x="1984" y="4060"/>
                    <a:pt x="2015" y="4060"/>
                  </a:cubicBezTo>
                  <a:cubicBezTo>
                    <a:pt x="2062" y="4060"/>
                    <a:pt x="2109" y="4028"/>
                    <a:pt x="2100" y="3973"/>
                  </a:cubicBezTo>
                  <a:cubicBezTo>
                    <a:pt x="2100" y="3839"/>
                    <a:pt x="2085" y="3720"/>
                    <a:pt x="2040" y="3586"/>
                  </a:cubicBezTo>
                  <a:cubicBezTo>
                    <a:pt x="2130" y="3557"/>
                    <a:pt x="2219" y="3527"/>
                    <a:pt x="2293" y="3482"/>
                  </a:cubicBezTo>
                  <a:cubicBezTo>
                    <a:pt x="2338" y="3571"/>
                    <a:pt x="2383" y="3646"/>
                    <a:pt x="2442" y="3720"/>
                  </a:cubicBezTo>
                  <a:cubicBezTo>
                    <a:pt x="2461" y="3751"/>
                    <a:pt x="2492" y="3767"/>
                    <a:pt x="2523" y="3767"/>
                  </a:cubicBezTo>
                  <a:cubicBezTo>
                    <a:pt x="2565" y="3767"/>
                    <a:pt x="2606" y="3736"/>
                    <a:pt x="2606" y="3676"/>
                  </a:cubicBezTo>
                  <a:cubicBezTo>
                    <a:pt x="2606" y="3557"/>
                    <a:pt x="2576" y="3452"/>
                    <a:pt x="2546" y="3333"/>
                  </a:cubicBezTo>
                  <a:cubicBezTo>
                    <a:pt x="2904" y="3080"/>
                    <a:pt x="3082" y="2723"/>
                    <a:pt x="2874" y="2276"/>
                  </a:cubicBezTo>
                  <a:cubicBezTo>
                    <a:pt x="2718" y="1939"/>
                    <a:pt x="2369" y="1839"/>
                    <a:pt x="2015" y="1839"/>
                  </a:cubicBezTo>
                  <a:cubicBezTo>
                    <a:pt x="1964" y="1839"/>
                    <a:pt x="1913" y="1841"/>
                    <a:pt x="1862" y="1845"/>
                  </a:cubicBezTo>
                  <a:cubicBezTo>
                    <a:pt x="1668" y="1458"/>
                    <a:pt x="1489" y="1056"/>
                    <a:pt x="1311" y="669"/>
                  </a:cubicBezTo>
                  <a:cubicBezTo>
                    <a:pt x="1579" y="550"/>
                    <a:pt x="1862" y="460"/>
                    <a:pt x="2130" y="356"/>
                  </a:cubicBezTo>
                  <a:cubicBezTo>
                    <a:pt x="2185" y="342"/>
                    <a:pt x="2163" y="251"/>
                    <a:pt x="2111" y="251"/>
                  </a:cubicBezTo>
                  <a:cubicBezTo>
                    <a:pt x="2108" y="251"/>
                    <a:pt x="2104" y="251"/>
                    <a:pt x="2100" y="252"/>
                  </a:cubicBezTo>
                  <a:cubicBezTo>
                    <a:pt x="1802" y="297"/>
                    <a:pt x="1504" y="356"/>
                    <a:pt x="1222" y="460"/>
                  </a:cubicBezTo>
                  <a:cubicBezTo>
                    <a:pt x="1162" y="327"/>
                    <a:pt x="1088" y="178"/>
                    <a:pt x="1028" y="44"/>
                  </a:cubicBezTo>
                  <a:cubicBezTo>
                    <a:pt x="1016" y="14"/>
                    <a:pt x="994" y="1"/>
                    <a:pt x="97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2259350" y="2408700"/>
              <a:ext cx="508925" cy="301125"/>
            </a:xfrm>
            <a:custGeom>
              <a:avLst/>
              <a:gdLst/>
              <a:ahLst/>
              <a:cxnLst/>
              <a:rect l="l" t="t" r="r" b="b"/>
              <a:pathLst>
                <a:path w="20357" h="12045" extrusionOk="0">
                  <a:moveTo>
                    <a:pt x="12117" y="343"/>
                  </a:moveTo>
                  <a:cubicBezTo>
                    <a:pt x="12400" y="819"/>
                    <a:pt x="12623" y="1326"/>
                    <a:pt x="12831" y="1847"/>
                  </a:cubicBezTo>
                  <a:cubicBezTo>
                    <a:pt x="12385" y="1742"/>
                    <a:pt x="11923" y="1713"/>
                    <a:pt x="11492" y="1474"/>
                  </a:cubicBezTo>
                  <a:cubicBezTo>
                    <a:pt x="11179" y="1296"/>
                    <a:pt x="10956" y="1013"/>
                    <a:pt x="10688" y="775"/>
                  </a:cubicBezTo>
                  <a:cubicBezTo>
                    <a:pt x="11179" y="656"/>
                    <a:pt x="11655" y="522"/>
                    <a:pt x="12117" y="343"/>
                  </a:cubicBezTo>
                  <a:close/>
                  <a:moveTo>
                    <a:pt x="17773" y="1802"/>
                  </a:moveTo>
                  <a:cubicBezTo>
                    <a:pt x="17996" y="2308"/>
                    <a:pt x="18175" y="2829"/>
                    <a:pt x="18324" y="3365"/>
                  </a:cubicBezTo>
                  <a:cubicBezTo>
                    <a:pt x="17877" y="3216"/>
                    <a:pt x="17431" y="3142"/>
                    <a:pt x="17044" y="2859"/>
                  </a:cubicBezTo>
                  <a:cubicBezTo>
                    <a:pt x="16746" y="2635"/>
                    <a:pt x="16553" y="2338"/>
                    <a:pt x="16314" y="2070"/>
                  </a:cubicBezTo>
                  <a:cubicBezTo>
                    <a:pt x="16821" y="1995"/>
                    <a:pt x="17312" y="1936"/>
                    <a:pt x="17773" y="1802"/>
                  </a:cubicBezTo>
                  <a:close/>
                  <a:moveTo>
                    <a:pt x="14558" y="4838"/>
                  </a:moveTo>
                  <a:cubicBezTo>
                    <a:pt x="14871" y="5151"/>
                    <a:pt x="15079" y="5553"/>
                    <a:pt x="15124" y="6014"/>
                  </a:cubicBezTo>
                  <a:cubicBezTo>
                    <a:pt x="14945" y="5612"/>
                    <a:pt x="14752" y="5225"/>
                    <a:pt x="14558" y="4838"/>
                  </a:cubicBezTo>
                  <a:close/>
                  <a:moveTo>
                    <a:pt x="2174" y="4139"/>
                  </a:moveTo>
                  <a:cubicBezTo>
                    <a:pt x="2248" y="4645"/>
                    <a:pt x="2338" y="5062"/>
                    <a:pt x="2084" y="5583"/>
                  </a:cubicBezTo>
                  <a:cubicBezTo>
                    <a:pt x="1891" y="5999"/>
                    <a:pt x="1563" y="6372"/>
                    <a:pt x="1176" y="6625"/>
                  </a:cubicBezTo>
                  <a:cubicBezTo>
                    <a:pt x="923" y="6089"/>
                    <a:pt x="641" y="5568"/>
                    <a:pt x="373" y="5047"/>
                  </a:cubicBezTo>
                  <a:cubicBezTo>
                    <a:pt x="983" y="4749"/>
                    <a:pt x="1578" y="4436"/>
                    <a:pt x="2174" y="4139"/>
                  </a:cubicBezTo>
                  <a:close/>
                  <a:moveTo>
                    <a:pt x="14260" y="5091"/>
                  </a:moveTo>
                  <a:cubicBezTo>
                    <a:pt x="14498" y="5598"/>
                    <a:pt x="14752" y="6104"/>
                    <a:pt x="15005" y="6595"/>
                  </a:cubicBezTo>
                  <a:cubicBezTo>
                    <a:pt x="14588" y="6625"/>
                    <a:pt x="14186" y="6684"/>
                    <a:pt x="13769" y="6773"/>
                  </a:cubicBezTo>
                  <a:cubicBezTo>
                    <a:pt x="13784" y="6610"/>
                    <a:pt x="13739" y="6446"/>
                    <a:pt x="13754" y="6282"/>
                  </a:cubicBezTo>
                  <a:cubicBezTo>
                    <a:pt x="13754" y="5851"/>
                    <a:pt x="13918" y="5374"/>
                    <a:pt x="14260" y="5091"/>
                  </a:cubicBezTo>
                  <a:close/>
                  <a:moveTo>
                    <a:pt x="13471" y="7384"/>
                  </a:moveTo>
                  <a:cubicBezTo>
                    <a:pt x="13457" y="7413"/>
                    <a:pt x="13427" y="7443"/>
                    <a:pt x="13397" y="7473"/>
                  </a:cubicBezTo>
                  <a:cubicBezTo>
                    <a:pt x="13397" y="7443"/>
                    <a:pt x="13382" y="7428"/>
                    <a:pt x="13382" y="7399"/>
                  </a:cubicBezTo>
                  <a:cubicBezTo>
                    <a:pt x="13412" y="7399"/>
                    <a:pt x="13442" y="7384"/>
                    <a:pt x="13471" y="7384"/>
                  </a:cubicBezTo>
                  <a:close/>
                  <a:moveTo>
                    <a:pt x="13055" y="7488"/>
                  </a:moveTo>
                  <a:cubicBezTo>
                    <a:pt x="13070" y="7547"/>
                    <a:pt x="13084" y="7607"/>
                    <a:pt x="13114" y="7667"/>
                  </a:cubicBezTo>
                  <a:cubicBezTo>
                    <a:pt x="13070" y="7681"/>
                    <a:pt x="13025" y="7711"/>
                    <a:pt x="12995" y="7726"/>
                  </a:cubicBezTo>
                  <a:cubicBezTo>
                    <a:pt x="12950" y="7741"/>
                    <a:pt x="12921" y="7741"/>
                    <a:pt x="12891" y="7756"/>
                  </a:cubicBezTo>
                  <a:cubicBezTo>
                    <a:pt x="12861" y="7681"/>
                    <a:pt x="12831" y="7622"/>
                    <a:pt x="12816" y="7547"/>
                  </a:cubicBezTo>
                  <a:cubicBezTo>
                    <a:pt x="12891" y="7533"/>
                    <a:pt x="12980" y="7503"/>
                    <a:pt x="13055" y="7488"/>
                  </a:cubicBezTo>
                  <a:close/>
                  <a:moveTo>
                    <a:pt x="12504" y="7637"/>
                  </a:moveTo>
                  <a:cubicBezTo>
                    <a:pt x="12519" y="7696"/>
                    <a:pt x="12534" y="7771"/>
                    <a:pt x="12549" y="7830"/>
                  </a:cubicBezTo>
                  <a:cubicBezTo>
                    <a:pt x="12484" y="7835"/>
                    <a:pt x="12418" y="7837"/>
                    <a:pt x="12351" y="7837"/>
                  </a:cubicBezTo>
                  <a:cubicBezTo>
                    <a:pt x="12216" y="7837"/>
                    <a:pt x="12077" y="7830"/>
                    <a:pt x="11938" y="7830"/>
                  </a:cubicBezTo>
                  <a:cubicBezTo>
                    <a:pt x="12087" y="7771"/>
                    <a:pt x="12236" y="7726"/>
                    <a:pt x="12370" y="7681"/>
                  </a:cubicBezTo>
                  <a:cubicBezTo>
                    <a:pt x="12415" y="7667"/>
                    <a:pt x="12459" y="7652"/>
                    <a:pt x="12504" y="7637"/>
                  </a:cubicBezTo>
                  <a:close/>
                  <a:moveTo>
                    <a:pt x="19366" y="6773"/>
                  </a:moveTo>
                  <a:cubicBezTo>
                    <a:pt x="19544" y="7294"/>
                    <a:pt x="19738" y="7815"/>
                    <a:pt x="19946" y="8336"/>
                  </a:cubicBezTo>
                  <a:cubicBezTo>
                    <a:pt x="19842" y="8333"/>
                    <a:pt x="19738" y="8331"/>
                    <a:pt x="19634" y="8331"/>
                  </a:cubicBezTo>
                  <a:cubicBezTo>
                    <a:pt x="19321" y="8331"/>
                    <a:pt x="19009" y="8348"/>
                    <a:pt x="18696" y="8381"/>
                  </a:cubicBezTo>
                  <a:cubicBezTo>
                    <a:pt x="18726" y="8217"/>
                    <a:pt x="18711" y="8039"/>
                    <a:pt x="18726" y="7890"/>
                  </a:cubicBezTo>
                  <a:cubicBezTo>
                    <a:pt x="18785" y="7458"/>
                    <a:pt x="18994" y="7012"/>
                    <a:pt x="19366" y="6773"/>
                  </a:cubicBezTo>
                  <a:close/>
                  <a:moveTo>
                    <a:pt x="14990" y="6952"/>
                  </a:moveTo>
                  <a:lnTo>
                    <a:pt x="14990" y="6952"/>
                  </a:lnTo>
                  <a:cubicBezTo>
                    <a:pt x="14612" y="8008"/>
                    <a:pt x="13562" y="8765"/>
                    <a:pt x="12478" y="8765"/>
                  </a:cubicBezTo>
                  <a:cubicBezTo>
                    <a:pt x="12110" y="8765"/>
                    <a:pt x="11738" y="8678"/>
                    <a:pt x="11388" y="8485"/>
                  </a:cubicBezTo>
                  <a:cubicBezTo>
                    <a:pt x="11239" y="8396"/>
                    <a:pt x="11105" y="8277"/>
                    <a:pt x="10971" y="8158"/>
                  </a:cubicBezTo>
                  <a:cubicBezTo>
                    <a:pt x="11149" y="8098"/>
                    <a:pt x="11328" y="8039"/>
                    <a:pt x="11492" y="7979"/>
                  </a:cubicBezTo>
                  <a:cubicBezTo>
                    <a:pt x="11704" y="8132"/>
                    <a:pt x="12037" y="8202"/>
                    <a:pt x="12396" y="8202"/>
                  </a:cubicBezTo>
                  <a:cubicBezTo>
                    <a:pt x="12490" y="8202"/>
                    <a:pt x="12586" y="8197"/>
                    <a:pt x="12683" y="8187"/>
                  </a:cubicBezTo>
                  <a:cubicBezTo>
                    <a:pt x="12727" y="8307"/>
                    <a:pt x="12772" y="8426"/>
                    <a:pt x="12831" y="8545"/>
                  </a:cubicBezTo>
                  <a:cubicBezTo>
                    <a:pt x="12851" y="8577"/>
                    <a:pt x="12884" y="8592"/>
                    <a:pt x="12917" y="8592"/>
                  </a:cubicBezTo>
                  <a:cubicBezTo>
                    <a:pt x="12959" y="8592"/>
                    <a:pt x="13002" y="8566"/>
                    <a:pt x="13010" y="8515"/>
                  </a:cubicBezTo>
                  <a:cubicBezTo>
                    <a:pt x="13010" y="8396"/>
                    <a:pt x="13010" y="8262"/>
                    <a:pt x="12980" y="8128"/>
                  </a:cubicBezTo>
                  <a:cubicBezTo>
                    <a:pt x="13070" y="8113"/>
                    <a:pt x="13159" y="8083"/>
                    <a:pt x="13248" y="8054"/>
                  </a:cubicBezTo>
                  <a:cubicBezTo>
                    <a:pt x="13293" y="8143"/>
                    <a:pt x="13323" y="8232"/>
                    <a:pt x="13367" y="8307"/>
                  </a:cubicBezTo>
                  <a:cubicBezTo>
                    <a:pt x="13380" y="8346"/>
                    <a:pt x="13414" y="8365"/>
                    <a:pt x="13447" y="8365"/>
                  </a:cubicBezTo>
                  <a:cubicBezTo>
                    <a:pt x="13489" y="8365"/>
                    <a:pt x="13531" y="8335"/>
                    <a:pt x="13531" y="8277"/>
                  </a:cubicBezTo>
                  <a:cubicBezTo>
                    <a:pt x="13546" y="8173"/>
                    <a:pt x="13531" y="8054"/>
                    <a:pt x="13516" y="7934"/>
                  </a:cubicBezTo>
                  <a:cubicBezTo>
                    <a:pt x="13799" y="7771"/>
                    <a:pt x="13992" y="7547"/>
                    <a:pt x="14007" y="7250"/>
                  </a:cubicBezTo>
                  <a:cubicBezTo>
                    <a:pt x="14350" y="7160"/>
                    <a:pt x="14677" y="7071"/>
                    <a:pt x="14990" y="6952"/>
                  </a:cubicBezTo>
                  <a:close/>
                  <a:moveTo>
                    <a:pt x="10480" y="819"/>
                  </a:moveTo>
                  <a:cubicBezTo>
                    <a:pt x="10965" y="1582"/>
                    <a:pt x="11838" y="2138"/>
                    <a:pt x="12750" y="2138"/>
                  </a:cubicBezTo>
                  <a:cubicBezTo>
                    <a:pt x="12817" y="2138"/>
                    <a:pt x="12883" y="2135"/>
                    <a:pt x="12950" y="2129"/>
                  </a:cubicBezTo>
                  <a:cubicBezTo>
                    <a:pt x="13189" y="2725"/>
                    <a:pt x="13427" y="3335"/>
                    <a:pt x="13695" y="3901"/>
                  </a:cubicBezTo>
                  <a:cubicBezTo>
                    <a:pt x="13858" y="4258"/>
                    <a:pt x="14022" y="4600"/>
                    <a:pt x="14186" y="4957"/>
                  </a:cubicBezTo>
                  <a:cubicBezTo>
                    <a:pt x="13590" y="5285"/>
                    <a:pt x="13427" y="6163"/>
                    <a:pt x="13501" y="6833"/>
                  </a:cubicBezTo>
                  <a:cubicBezTo>
                    <a:pt x="11909" y="7205"/>
                    <a:pt x="10346" y="7905"/>
                    <a:pt x="8872" y="8560"/>
                  </a:cubicBezTo>
                  <a:cubicBezTo>
                    <a:pt x="7547" y="9155"/>
                    <a:pt x="6074" y="9736"/>
                    <a:pt x="4764" y="10480"/>
                  </a:cubicBezTo>
                  <a:cubicBezTo>
                    <a:pt x="4593" y="9894"/>
                    <a:pt x="3691" y="9658"/>
                    <a:pt x="3019" y="9658"/>
                  </a:cubicBezTo>
                  <a:cubicBezTo>
                    <a:pt x="2872" y="9658"/>
                    <a:pt x="2735" y="9669"/>
                    <a:pt x="2620" y="9691"/>
                  </a:cubicBezTo>
                  <a:cubicBezTo>
                    <a:pt x="2486" y="9408"/>
                    <a:pt x="2352" y="9110"/>
                    <a:pt x="2233" y="8813"/>
                  </a:cubicBezTo>
                  <a:cubicBezTo>
                    <a:pt x="1906" y="8098"/>
                    <a:pt x="1578" y="7399"/>
                    <a:pt x="1221" y="6699"/>
                  </a:cubicBezTo>
                  <a:cubicBezTo>
                    <a:pt x="2189" y="6446"/>
                    <a:pt x="2888" y="4913"/>
                    <a:pt x="2397" y="4035"/>
                  </a:cubicBezTo>
                  <a:cubicBezTo>
                    <a:pt x="3543" y="3469"/>
                    <a:pt x="4689" y="2918"/>
                    <a:pt x="5865" y="2427"/>
                  </a:cubicBezTo>
                  <a:cubicBezTo>
                    <a:pt x="6982" y="1966"/>
                    <a:pt x="8098" y="1534"/>
                    <a:pt x="9244" y="1162"/>
                  </a:cubicBezTo>
                  <a:cubicBezTo>
                    <a:pt x="9646" y="1028"/>
                    <a:pt x="10063" y="924"/>
                    <a:pt x="10480" y="819"/>
                  </a:cubicBezTo>
                  <a:close/>
                  <a:moveTo>
                    <a:pt x="16106" y="2085"/>
                  </a:moveTo>
                  <a:cubicBezTo>
                    <a:pt x="16523" y="2963"/>
                    <a:pt x="17416" y="3648"/>
                    <a:pt x="18413" y="3677"/>
                  </a:cubicBezTo>
                  <a:cubicBezTo>
                    <a:pt x="18577" y="4288"/>
                    <a:pt x="18741" y="4913"/>
                    <a:pt x="18934" y="5523"/>
                  </a:cubicBezTo>
                  <a:cubicBezTo>
                    <a:pt x="19068" y="5880"/>
                    <a:pt x="19187" y="6252"/>
                    <a:pt x="19306" y="6610"/>
                  </a:cubicBezTo>
                  <a:cubicBezTo>
                    <a:pt x="18696" y="6878"/>
                    <a:pt x="18413" y="7741"/>
                    <a:pt x="18428" y="8411"/>
                  </a:cubicBezTo>
                  <a:cubicBezTo>
                    <a:pt x="16791" y="8589"/>
                    <a:pt x="15153" y="9110"/>
                    <a:pt x="13635" y="9602"/>
                  </a:cubicBezTo>
                  <a:cubicBezTo>
                    <a:pt x="12251" y="10033"/>
                    <a:pt x="10718" y="10435"/>
                    <a:pt x="9319" y="11045"/>
                  </a:cubicBezTo>
                  <a:cubicBezTo>
                    <a:pt x="9207" y="10346"/>
                    <a:pt x="8081" y="10014"/>
                    <a:pt x="7403" y="10014"/>
                  </a:cubicBezTo>
                  <a:cubicBezTo>
                    <a:pt x="7360" y="10014"/>
                    <a:pt x="7318" y="10016"/>
                    <a:pt x="7279" y="10018"/>
                  </a:cubicBezTo>
                  <a:cubicBezTo>
                    <a:pt x="7250" y="9929"/>
                    <a:pt x="7235" y="9840"/>
                    <a:pt x="7205" y="9765"/>
                  </a:cubicBezTo>
                  <a:cubicBezTo>
                    <a:pt x="7845" y="9438"/>
                    <a:pt x="8500" y="9125"/>
                    <a:pt x="9155" y="8857"/>
                  </a:cubicBezTo>
                  <a:cubicBezTo>
                    <a:pt x="9586" y="8694"/>
                    <a:pt x="10033" y="8515"/>
                    <a:pt x="10465" y="8351"/>
                  </a:cubicBezTo>
                  <a:cubicBezTo>
                    <a:pt x="10688" y="8634"/>
                    <a:pt x="10971" y="8872"/>
                    <a:pt x="11313" y="9036"/>
                  </a:cubicBezTo>
                  <a:cubicBezTo>
                    <a:pt x="11691" y="9217"/>
                    <a:pt x="12086" y="9299"/>
                    <a:pt x="12476" y="9299"/>
                  </a:cubicBezTo>
                  <a:cubicBezTo>
                    <a:pt x="13889" y="9299"/>
                    <a:pt x="15246" y="8219"/>
                    <a:pt x="15526" y="6773"/>
                  </a:cubicBezTo>
                  <a:cubicBezTo>
                    <a:pt x="15764" y="5553"/>
                    <a:pt x="15124" y="4600"/>
                    <a:pt x="14201" y="4094"/>
                  </a:cubicBezTo>
                  <a:cubicBezTo>
                    <a:pt x="14082" y="3871"/>
                    <a:pt x="13978" y="3648"/>
                    <a:pt x="13858" y="3424"/>
                  </a:cubicBezTo>
                  <a:cubicBezTo>
                    <a:pt x="13754" y="3201"/>
                    <a:pt x="13620" y="2903"/>
                    <a:pt x="13486" y="2591"/>
                  </a:cubicBezTo>
                  <a:cubicBezTo>
                    <a:pt x="13933" y="2487"/>
                    <a:pt x="14379" y="2382"/>
                    <a:pt x="14826" y="2278"/>
                  </a:cubicBezTo>
                  <a:cubicBezTo>
                    <a:pt x="15243" y="2204"/>
                    <a:pt x="15674" y="2144"/>
                    <a:pt x="16106" y="2085"/>
                  </a:cubicBezTo>
                  <a:close/>
                  <a:moveTo>
                    <a:pt x="2724" y="9809"/>
                  </a:moveTo>
                  <a:cubicBezTo>
                    <a:pt x="3174" y="9809"/>
                    <a:pt x="3708" y="9968"/>
                    <a:pt x="4079" y="10167"/>
                  </a:cubicBezTo>
                  <a:cubicBezTo>
                    <a:pt x="4198" y="10242"/>
                    <a:pt x="4332" y="10316"/>
                    <a:pt x="4407" y="10435"/>
                  </a:cubicBezTo>
                  <a:cubicBezTo>
                    <a:pt x="4451" y="10480"/>
                    <a:pt x="4481" y="10569"/>
                    <a:pt x="4496" y="10644"/>
                  </a:cubicBezTo>
                  <a:cubicBezTo>
                    <a:pt x="4094" y="10882"/>
                    <a:pt x="3692" y="11150"/>
                    <a:pt x="3335" y="11447"/>
                  </a:cubicBezTo>
                  <a:cubicBezTo>
                    <a:pt x="3305" y="11194"/>
                    <a:pt x="3126" y="10897"/>
                    <a:pt x="3037" y="10703"/>
                  </a:cubicBezTo>
                  <a:cubicBezTo>
                    <a:pt x="2918" y="10405"/>
                    <a:pt x="2784" y="10108"/>
                    <a:pt x="2665" y="9810"/>
                  </a:cubicBezTo>
                  <a:cubicBezTo>
                    <a:pt x="2685" y="9809"/>
                    <a:pt x="2704" y="9809"/>
                    <a:pt x="2724" y="9809"/>
                  </a:cubicBezTo>
                  <a:close/>
                  <a:moveTo>
                    <a:pt x="7309" y="10123"/>
                  </a:moveTo>
                  <a:lnTo>
                    <a:pt x="7309" y="10123"/>
                  </a:lnTo>
                  <a:cubicBezTo>
                    <a:pt x="7785" y="10167"/>
                    <a:pt x="8321" y="10390"/>
                    <a:pt x="8678" y="10658"/>
                  </a:cubicBezTo>
                  <a:cubicBezTo>
                    <a:pt x="8798" y="10733"/>
                    <a:pt x="8902" y="10822"/>
                    <a:pt x="8976" y="10941"/>
                  </a:cubicBezTo>
                  <a:cubicBezTo>
                    <a:pt x="9021" y="11001"/>
                    <a:pt x="9021" y="11090"/>
                    <a:pt x="9051" y="11164"/>
                  </a:cubicBezTo>
                  <a:cubicBezTo>
                    <a:pt x="8604" y="11358"/>
                    <a:pt x="8187" y="11581"/>
                    <a:pt x="7785" y="11834"/>
                  </a:cubicBezTo>
                  <a:cubicBezTo>
                    <a:pt x="7800" y="11581"/>
                    <a:pt x="7651" y="11269"/>
                    <a:pt x="7592" y="11060"/>
                  </a:cubicBezTo>
                  <a:cubicBezTo>
                    <a:pt x="7503" y="10748"/>
                    <a:pt x="7413" y="10435"/>
                    <a:pt x="7309" y="10123"/>
                  </a:cubicBezTo>
                  <a:close/>
                  <a:moveTo>
                    <a:pt x="12283" y="1"/>
                  </a:moveTo>
                  <a:cubicBezTo>
                    <a:pt x="12282" y="1"/>
                    <a:pt x="12281" y="1"/>
                    <a:pt x="12281" y="1"/>
                  </a:cubicBezTo>
                  <a:cubicBezTo>
                    <a:pt x="10033" y="165"/>
                    <a:pt x="7622" y="1221"/>
                    <a:pt x="5597" y="2129"/>
                  </a:cubicBezTo>
                  <a:cubicBezTo>
                    <a:pt x="4660" y="2546"/>
                    <a:pt x="3707" y="2948"/>
                    <a:pt x="2784" y="3409"/>
                  </a:cubicBezTo>
                  <a:cubicBezTo>
                    <a:pt x="2323" y="3633"/>
                    <a:pt x="1861" y="3886"/>
                    <a:pt x="1415" y="4154"/>
                  </a:cubicBezTo>
                  <a:cubicBezTo>
                    <a:pt x="1191" y="4288"/>
                    <a:pt x="968" y="4436"/>
                    <a:pt x="760" y="4585"/>
                  </a:cubicBezTo>
                  <a:cubicBezTo>
                    <a:pt x="536" y="4734"/>
                    <a:pt x="1" y="4838"/>
                    <a:pt x="164" y="5181"/>
                  </a:cubicBezTo>
                  <a:cubicBezTo>
                    <a:pt x="566" y="6089"/>
                    <a:pt x="879" y="7041"/>
                    <a:pt x="1325" y="7934"/>
                  </a:cubicBezTo>
                  <a:cubicBezTo>
                    <a:pt x="1787" y="8857"/>
                    <a:pt x="2144" y="9765"/>
                    <a:pt x="2546" y="10718"/>
                  </a:cubicBezTo>
                  <a:cubicBezTo>
                    <a:pt x="2650" y="10986"/>
                    <a:pt x="2918" y="11700"/>
                    <a:pt x="3171" y="11894"/>
                  </a:cubicBezTo>
                  <a:cubicBezTo>
                    <a:pt x="3188" y="11905"/>
                    <a:pt x="3205" y="11910"/>
                    <a:pt x="3221" y="11910"/>
                  </a:cubicBezTo>
                  <a:cubicBezTo>
                    <a:pt x="3245" y="11910"/>
                    <a:pt x="3266" y="11897"/>
                    <a:pt x="3275" y="11879"/>
                  </a:cubicBezTo>
                  <a:cubicBezTo>
                    <a:pt x="4481" y="11209"/>
                    <a:pt x="5701" y="10524"/>
                    <a:pt x="6952" y="9884"/>
                  </a:cubicBezTo>
                  <a:cubicBezTo>
                    <a:pt x="7056" y="10271"/>
                    <a:pt x="7175" y="10644"/>
                    <a:pt x="7294" y="11031"/>
                  </a:cubicBezTo>
                  <a:cubicBezTo>
                    <a:pt x="7369" y="11313"/>
                    <a:pt x="7413" y="11805"/>
                    <a:pt x="7637" y="12028"/>
                  </a:cubicBezTo>
                  <a:cubicBezTo>
                    <a:pt x="7648" y="12039"/>
                    <a:pt x="7664" y="12044"/>
                    <a:pt x="7680" y="12044"/>
                  </a:cubicBezTo>
                  <a:cubicBezTo>
                    <a:pt x="7707" y="12044"/>
                    <a:pt x="7737" y="12031"/>
                    <a:pt x="7756" y="12013"/>
                  </a:cubicBezTo>
                  <a:cubicBezTo>
                    <a:pt x="9750" y="11194"/>
                    <a:pt x="11789" y="10510"/>
                    <a:pt x="13873" y="9929"/>
                  </a:cubicBezTo>
                  <a:cubicBezTo>
                    <a:pt x="14975" y="9616"/>
                    <a:pt x="16091" y="9349"/>
                    <a:pt x="17208" y="9110"/>
                  </a:cubicBezTo>
                  <a:cubicBezTo>
                    <a:pt x="18130" y="8932"/>
                    <a:pt x="19113" y="8917"/>
                    <a:pt x="20006" y="8664"/>
                  </a:cubicBezTo>
                  <a:cubicBezTo>
                    <a:pt x="20036" y="8649"/>
                    <a:pt x="20065" y="8634"/>
                    <a:pt x="20080" y="8619"/>
                  </a:cubicBezTo>
                  <a:cubicBezTo>
                    <a:pt x="20103" y="8632"/>
                    <a:pt x="20129" y="8638"/>
                    <a:pt x="20156" y="8638"/>
                  </a:cubicBezTo>
                  <a:cubicBezTo>
                    <a:pt x="20252" y="8638"/>
                    <a:pt x="20357" y="8560"/>
                    <a:pt x="20333" y="8455"/>
                  </a:cubicBezTo>
                  <a:cubicBezTo>
                    <a:pt x="20006" y="7294"/>
                    <a:pt x="19559" y="6178"/>
                    <a:pt x="19172" y="5062"/>
                  </a:cubicBezTo>
                  <a:cubicBezTo>
                    <a:pt x="18785" y="3990"/>
                    <a:pt x="18130" y="1474"/>
                    <a:pt x="17982" y="1474"/>
                  </a:cubicBezTo>
                  <a:cubicBezTo>
                    <a:pt x="17862" y="1470"/>
                    <a:pt x="17743" y="1467"/>
                    <a:pt x="17622" y="1467"/>
                  </a:cubicBezTo>
                  <a:cubicBezTo>
                    <a:pt x="16219" y="1467"/>
                    <a:pt x="14718" y="1777"/>
                    <a:pt x="13293" y="2174"/>
                  </a:cubicBezTo>
                  <a:cubicBezTo>
                    <a:pt x="12849" y="1124"/>
                    <a:pt x="12391" y="1"/>
                    <a:pt x="1228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5"/>
          <p:cNvSpPr/>
          <p:nvPr/>
        </p:nvSpPr>
        <p:spPr>
          <a:xfrm rot="-781970">
            <a:off x="-87212" y="4205545"/>
            <a:ext cx="1043406" cy="347935"/>
          </a:xfrm>
          <a:custGeom>
            <a:avLst/>
            <a:gdLst/>
            <a:ahLst/>
            <a:cxnLst/>
            <a:rect l="l" t="t" r="r" b="b"/>
            <a:pathLst>
              <a:path w="41738" h="13918" extrusionOk="0">
                <a:moveTo>
                  <a:pt x="267" y="11025"/>
                </a:moveTo>
                <a:cubicBezTo>
                  <a:pt x="-1868" y="2482"/>
                  <a:pt x="16984" y="-2556"/>
                  <a:pt x="24860" y="1381"/>
                </a:cubicBezTo>
                <a:cubicBezTo>
                  <a:pt x="31129" y="4514"/>
                  <a:pt x="34730" y="13918"/>
                  <a:pt x="41738" y="13918"/>
                </a:cubicBezTo>
              </a:path>
            </a:pathLst>
          </a:custGeom>
          <a:noFill/>
          <a:ln w="19050" cap="rnd" cmpd="sng">
            <a:solidFill>
              <a:srgbClr val="EEEEEE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4" name="Google Shape;214;p25"/>
          <p:cNvSpPr/>
          <p:nvPr/>
        </p:nvSpPr>
        <p:spPr>
          <a:xfrm rot="934814">
            <a:off x="4139622" y="4208551"/>
            <a:ext cx="988596" cy="213360"/>
          </a:xfrm>
          <a:custGeom>
            <a:avLst/>
            <a:gdLst/>
            <a:ahLst/>
            <a:cxnLst/>
            <a:rect l="l" t="t" r="r" b="b"/>
            <a:pathLst>
              <a:path w="39542" h="8534" extrusionOk="0">
                <a:moveTo>
                  <a:pt x="0" y="7233"/>
                </a:moveTo>
                <a:cubicBezTo>
                  <a:pt x="7337" y="3563"/>
                  <a:pt x="16501" y="9545"/>
                  <a:pt x="24593" y="8197"/>
                </a:cubicBezTo>
                <a:cubicBezTo>
                  <a:pt x="30199" y="7263"/>
                  <a:pt x="33859" y="0"/>
                  <a:pt x="39542" y="0"/>
                </a:cubicBezTo>
              </a:path>
            </a:pathLst>
          </a:custGeom>
          <a:noFill/>
          <a:ln w="19050" cap="rnd" cmpd="sng">
            <a:solidFill>
              <a:srgbClr val="EEEEEE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" name="Google Shape;215;p25"/>
          <p:cNvSpPr/>
          <p:nvPr/>
        </p:nvSpPr>
        <p:spPr>
          <a:xfrm>
            <a:off x="5983300" y="4132512"/>
            <a:ext cx="1085000" cy="293060"/>
          </a:xfrm>
          <a:custGeom>
            <a:avLst/>
            <a:gdLst/>
            <a:ahLst/>
            <a:cxnLst/>
            <a:rect l="l" t="t" r="r" b="b"/>
            <a:pathLst>
              <a:path w="43400" h="11349" extrusionOk="0">
                <a:moveTo>
                  <a:pt x="0" y="4598"/>
                </a:moveTo>
                <a:cubicBezTo>
                  <a:pt x="7767" y="2873"/>
                  <a:pt x="16512" y="-2334"/>
                  <a:pt x="23629" y="1223"/>
                </a:cubicBezTo>
                <a:cubicBezTo>
                  <a:pt x="30252" y="4533"/>
                  <a:pt x="35996" y="11349"/>
                  <a:pt x="43400" y="11349"/>
                </a:cubicBezTo>
              </a:path>
            </a:pathLst>
          </a:custGeom>
          <a:noFill/>
          <a:ln w="19050" cap="rnd" cmpd="sng">
            <a:solidFill>
              <a:srgbClr val="EEEEEE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6" name="Google Shape;216;p25"/>
          <p:cNvSpPr/>
          <p:nvPr/>
        </p:nvSpPr>
        <p:spPr>
          <a:xfrm>
            <a:off x="8285884" y="4010891"/>
            <a:ext cx="1651600" cy="482350"/>
          </a:xfrm>
          <a:custGeom>
            <a:avLst/>
            <a:gdLst/>
            <a:ahLst/>
            <a:cxnLst/>
            <a:rect l="l" t="t" r="r" b="b"/>
            <a:pathLst>
              <a:path w="66064" h="19294" extrusionOk="0">
                <a:moveTo>
                  <a:pt x="0" y="14472"/>
                </a:moveTo>
                <a:cubicBezTo>
                  <a:pt x="805" y="11258"/>
                  <a:pt x="1515" y="7653"/>
                  <a:pt x="3858" y="5310"/>
                </a:cubicBezTo>
                <a:cubicBezTo>
                  <a:pt x="10385" y="-1217"/>
                  <a:pt x="22503" y="-718"/>
                  <a:pt x="31344" y="1935"/>
                </a:cubicBezTo>
                <a:cubicBezTo>
                  <a:pt x="43737" y="5654"/>
                  <a:pt x="53125" y="19294"/>
                  <a:pt x="66064" y="19294"/>
                </a:cubicBezTo>
              </a:path>
            </a:pathLst>
          </a:custGeom>
          <a:noFill/>
          <a:ln w="19050" cap="rnd" cmpd="sng">
            <a:solidFill>
              <a:srgbClr val="EEEEEE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7" name="Google Shape;217;p25"/>
          <p:cNvSpPr/>
          <p:nvPr/>
        </p:nvSpPr>
        <p:spPr>
          <a:xfrm rot="-9900040" flipH="1">
            <a:off x="1978098" y="4232992"/>
            <a:ext cx="1084968" cy="293056"/>
          </a:xfrm>
          <a:custGeom>
            <a:avLst/>
            <a:gdLst/>
            <a:ahLst/>
            <a:cxnLst/>
            <a:rect l="l" t="t" r="r" b="b"/>
            <a:pathLst>
              <a:path w="43400" h="11349" extrusionOk="0">
                <a:moveTo>
                  <a:pt x="0" y="4598"/>
                </a:moveTo>
                <a:cubicBezTo>
                  <a:pt x="7767" y="2873"/>
                  <a:pt x="16512" y="-2334"/>
                  <a:pt x="23629" y="1223"/>
                </a:cubicBezTo>
                <a:cubicBezTo>
                  <a:pt x="30252" y="4533"/>
                  <a:pt x="35996" y="11349"/>
                  <a:pt x="43400" y="11349"/>
                </a:cubicBezTo>
              </a:path>
            </a:pathLst>
          </a:custGeom>
          <a:noFill/>
          <a:ln w="19050" cap="rnd" cmpd="sng">
            <a:solidFill>
              <a:srgbClr val="EEEEEE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 b="1"/>
              <a:t>Key Queries to Develop</a:t>
            </a:r>
            <a:endParaRPr sz="13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</a:rPr>
              <a:t>Key Queries to Develop</a:t>
            </a:r>
            <a:endParaRPr sz="13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Data Extraction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Retrieve all customer information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List all transactions for a specific customer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Summarize total transactions per customer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Data Update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Update customer contact information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Modify transaction details if needed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Data Analysis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Analyze trends in customer transactions over time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Identify the most frequent customer interactions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Microsoft SQL Server</a:t>
            </a:r>
            <a:r>
              <a:rPr lang="en" sz="1100">
                <a:solidFill>
                  <a:schemeClr val="dk1"/>
                </a:solidFill>
              </a:rPr>
              <a:t>: For database creation and management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SQL Server Management Studio (SSMS)</a:t>
            </a:r>
            <a:r>
              <a:rPr lang="en" sz="1100">
                <a:solidFill>
                  <a:schemeClr val="dk1"/>
                </a:solidFill>
              </a:rPr>
              <a:t>: For writing and executing SQL queries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85"/>
            <a:ext cx="9144000" cy="2411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2" name="Google Shape;2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12" y="0"/>
            <a:ext cx="87279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93" y="0"/>
            <a:ext cx="81418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6" name="Google Shape;2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33"/>
            <a:ext cx="9144000" cy="3766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54375" y="569800"/>
            <a:ext cx="8520600" cy="392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Presented by:</a:t>
            </a:r>
            <a:endParaRPr sz="2000" b="1" dirty="0"/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2000" b="1" dirty="0"/>
            </a:br>
            <a:r>
              <a:rPr lang="en" sz="2000" b="1" dirty="0"/>
              <a:t>Mohaimen</a:t>
            </a:r>
            <a:endParaRPr sz="2000" b="1" dirty="0"/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Amer Ahmed Ismail</a:t>
            </a:r>
            <a:endParaRPr sz="2000" b="1" dirty="0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 dirty="0"/>
              <a:t>Ahmed Eltaweel </a:t>
            </a:r>
            <a:endParaRPr sz="2000" b="1" dirty="0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 dirty="0"/>
              <a:t>Mohamed Fadel</a:t>
            </a:r>
            <a:endParaRPr sz="2000" b="1" dirty="0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 dirty="0"/>
              <a:t>Mahdi</a:t>
            </a:r>
            <a:endParaRPr sz="2000" b="1" dirty="0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b="1" dirty="0"/>
              <a:t>Mourad Hany Abdelaziem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5" y="45448"/>
            <a:ext cx="91284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Design a SQL database schema for customer data management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 the database using Microsoft SQL Server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Develop SQL queries for data extraction and analysis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67" name="Google Shape;67;p15"/>
          <p:cNvGrpSpPr/>
          <p:nvPr/>
        </p:nvGrpSpPr>
        <p:grpSpPr>
          <a:xfrm>
            <a:off x="7139342" y="2571749"/>
            <a:ext cx="1221600" cy="385800"/>
            <a:chOff x="2602975" y="1166475"/>
            <a:chExt cx="1221600" cy="385800"/>
          </a:xfrm>
        </p:grpSpPr>
        <p:sp>
          <p:nvSpPr>
            <p:cNvPr id="68" name="Google Shape;68;p15"/>
            <p:cNvSpPr/>
            <p:nvPr/>
          </p:nvSpPr>
          <p:spPr>
            <a:xfrm>
              <a:off x="2602975" y="1166475"/>
              <a:ext cx="385800" cy="385800"/>
            </a:xfrm>
            <a:prstGeom prst="mathMultiply">
              <a:avLst>
                <a:gd name="adj1" fmla="val 23520"/>
              </a:avLst>
            </a:prstGeom>
            <a:solidFill>
              <a:srgbClr val="FAF1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3020875" y="1166475"/>
              <a:ext cx="385800" cy="385800"/>
            </a:xfrm>
            <a:prstGeom prst="mathMultiply">
              <a:avLst>
                <a:gd name="adj1" fmla="val 23520"/>
              </a:avLst>
            </a:prstGeom>
            <a:solidFill>
              <a:srgbClr val="709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438775" y="1166475"/>
              <a:ext cx="385800" cy="385800"/>
            </a:xfrm>
            <a:prstGeom prst="mathMultiply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4088950" y="900888"/>
            <a:ext cx="20340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built an operational database shcema.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76" name="Google Shape;76;p16"/>
          <p:cNvCxnSpPr/>
          <p:nvPr/>
        </p:nvCxnSpPr>
        <p:spPr>
          <a:xfrm>
            <a:off x="5419550" y="3730525"/>
            <a:ext cx="0" cy="9621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6"/>
          <p:cNvSpPr txBox="1"/>
          <p:nvPr/>
        </p:nvSpPr>
        <p:spPr>
          <a:xfrm>
            <a:off x="4086975" y="580450"/>
            <a:ext cx="20340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SQL Database</a:t>
            </a:r>
            <a:endParaRPr sz="2000">
              <a:solidFill>
                <a:srgbClr val="FF0000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6634050" y="599400"/>
            <a:ext cx="23610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Data Warehouse</a:t>
            </a:r>
            <a:endParaRPr sz="2000">
              <a:solidFill>
                <a:srgbClr val="FAF139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6631975" y="919852"/>
            <a:ext cx="2038200" cy="9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bulk inserted the csv data into the warehouse into staging temp tables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934025" y="2094038"/>
            <a:ext cx="20340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Database</a:t>
            </a:r>
            <a:endParaRPr sz="2000">
              <a:solidFill>
                <a:srgbClr val="FAF139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968350" y="2442614"/>
            <a:ext cx="22752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performed data cleaning before populating the database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110830" y="4050975"/>
            <a:ext cx="27969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modeled a snow flake schema warehouse for orders analysis at the order item granularity level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108838" y="3730525"/>
            <a:ext cx="20340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Azure</a:t>
            </a:r>
            <a:endParaRPr sz="2000">
              <a:solidFill>
                <a:srgbClr val="FF0000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922163" y="3607625"/>
            <a:ext cx="20340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FAF139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392475" y="756993"/>
            <a:ext cx="6426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AF139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</a:t>
            </a:r>
            <a:endParaRPr sz="4000">
              <a:solidFill>
                <a:srgbClr val="FAF139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989375" y="746118"/>
            <a:ext cx="6426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AF139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2</a:t>
            </a:r>
            <a:endParaRPr sz="4000">
              <a:solidFill>
                <a:srgbClr val="FAF139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392475" y="2404280"/>
            <a:ext cx="6426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AF139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3</a:t>
            </a:r>
            <a:endParaRPr sz="4000">
              <a:solidFill>
                <a:srgbClr val="FAF139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416325" y="4032018"/>
            <a:ext cx="6426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AF139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</a:t>
            </a:r>
            <a:endParaRPr sz="4000">
              <a:solidFill>
                <a:srgbClr val="FAF139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cxnSp>
        <p:nvCxnSpPr>
          <p:cNvPr id="89" name="Google Shape;89;p16"/>
          <p:cNvCxnSpPr/>
          <p:nvPr/>
        </p:nvCxnSpPr>
        <p:spPr>
          <a:xfrm>
            <a:off x="4036575" y="833668"/>
            <a:ext cx="0" cy="72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6"/>
          <p:cNvCxnSpPr/>
          <p:nvPr/>
        </p:nvCxnSpPr>
        <p:spPr>
          <a:xfrm>
            <a:off x="5059613" y="3958368"/>
            <a:ext cx="0" cy="72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6"/>
          <p:cNvCxnSpPr/>
          <p:nvPr/>
        </p:nvCxnSpPr>
        <p:spPr>
          <a:xfrm>
            <a:off x="6622063" y="833668"/>
            <a:ext cx="0" cy="72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6"/>
          <p:cNvCxnSpPr/>
          <p:nvPr/>
        </p:nvCxnSpPr>
        <p:spPr>
          <a:xfrm>
            <a:off x="4003038" y="2480955"/>
            <a:ext cx="0" cy="72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6"/>
          <p:cNvCxnSpPr/>
          <p:nvPr/>
        </p:nvCxnSpPr>
        <p:spPr>
          <a:xfrm>
            <a:off x="7149288" y="2058325"/>
            <a:ext cx="0" cy="9621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6"/>
          <p:cNvSpPr txBox="1"/>
          <p:nvPr/>
        </p:nvSpPr>
        <p:spPr>
          <a:xfrm>
            <a:off x="6632064" y="2077275"/>
            <a:ext cx="22752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Data Warehouse</a:t>
            </a:r>
            <a:endParaRPr sz="2000">
              <a:solidFill>
                <a:srgbClr val="FF0000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695227" y="2376025"/>
            <a:ext cx="24489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performed an etl to move the data to the staging/devolopemnt warehouse locally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989363" y="2305218"/>
            <a:ext cx="6426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AF139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4</a:t>
            </a:r>
            <a:endParaRPr sz="4000">
              <a:solidFill>
                <a:srgbClr val="FAF139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cxnSp>
        <p:nvCxnSpPr>
          <p:cNvPr id="97" name="Google Shape;97;p16"/>
          <p:cNvCxnSpPr/>
          <p:nvPr/>
        </p:nvCxnSpPr>
        <p:spPr>
          <a:xfrm>
            <a:off x="6612063" y="2286168"/>
            <a:ext cx="0" cy="72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l="17849" r="14692"/>
          <a:stretch/>
        </p:blipFill>
        <p:spPr>
          <a:xfrm>
            <a:off x="299600" y="1295875"/>
            <a:ext cx="2763000" cy="2733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</a:rPr>
              <a:t>Schema Overview</a:t>
            </a:r>
            <a:endParaRPr sz="13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Tables to Include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TempGeolocation: 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TempCustomers: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TempOrders: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TempPayments: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TempReviews: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TempProducts: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TempSellers: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TempOrderItems: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TempProductTranslations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94225" y="53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l="11668"/>
          <a:stretch/>
        </p:blipFill>
        <p:spPr>
          <a:xfrm>
            <a:off x="2126550" y="-207950"/>
            <a:ext cx="6882451" cy="525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94225" y="53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877" y="-101125"/>
            <a:ext cx="605194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1875"/>
            <a:ext cx="8962524" cy="303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50" y="967625"/>
            <a:ext cx="5969201" cy="42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On-screen Show (16:9)</PresentationFormat>
  <Paragraphs>71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IBM Plex Sans SemiBold</vt:lpstr>
      <vt:lpstr>Arial</vt:lpstr>
      <vt:lpstr>Didact Gothic</vt:lpstr>
      <vt:lpstr>Simple Light</vt:lpstr>
      <vt:lpstr>Establishing a SQL database to manage customer data (Olist)</vt:lpstr>
      <vt:lpstr>Presented by:  Mohaimen Amer Ahmed Ismail Ahmed Eltaweel  Mohamed Fadel Mahdi Mourad Hany Abdelaziem</vt:lpstr>
      <vt:lpstr>Objectives</vt:lpstr>
      <vt:lpstr>PowerPoint Presentation</vt:lpstr>
      <vt:lpstr>Database Design</vt:lpstr>
      <vt:lpstr>Relationships</vt:lpstr>
      <vt:lpstr>Relationships</vt:lpstr>
      <vt:lpstr>Data analysis</vt:lpstr>
      <vt:lpstr>Data analysis </vt:lpstr>
      <vt:lpstr>Data analysis </vt:lpstr>
      <vt:lpstr>Data analysis </vt:lpstr>
      <vt:lpstr>Data analysis </vt:lpstr>
      <vt:lpstr>Implementation Steps</vt:lpstr>
      <vt:lpstr>Key Queries to Develop </vt:lpstr>
      <vt:lpstr>Tools Used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Amer Ahmed Ismail Hassan</cp:lastModifiedBy>
  <cp:revision>1</cp:revision>
  <dcterms:modified xsi:type="dcterms:W3CDTF">2024-10-26T15:37:12Z</dcterms:modified>
</cp:coreProperties>
</file>