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22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83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5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92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515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762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652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083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14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42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58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98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54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27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39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09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19F289-C404-4FB2-A53C-EB2060954102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F9EA-F217-4199-A5C9-55ACBC09C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937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Historia de el Internet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Juan Ignacio Valtierra </a:t>
            </a:r>
            <a:r>
              <a:rPr lang="es-ES" dirty="0" err="1" smtClean="0"/>
              <a:t>valadez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926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90’S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1993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1704218"/>
          </a:xfrm>
        </p:spPr>
        <p:txBody>
          <a:bodyPr>
            <a:normAutofit/>
          </a:bodyPr>
          <a:lstStyle/>
          <a:p>
            <a:r>
              <a:rPr lang="es-ES" dirty="0" smtClean="0"/>
              <a:t>Aparición del navegador Web NCSA Mosaic. Primer buscador de la historia, Wandex Servía como un índice de páginas Web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1995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1304291"/>
          </a:xfrm>
        </p:spPr>
        <p:txBody>
          <a:bodyPr>
            <a:normAutofit/>
          </a:bodyPr>
          <a:lstStyle/>
          <a:p>
            <a:r>
              <a:rPr lang="es-ES" dirty="0" smtClean="0"/>
              <a:t>Sale Microsoft Internet Explorer, el Navegador de Internet mas utilizado en toda la vida del Internet. 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1996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s-ES" dirty="0" smtClean="0"/>
              <a:t>10 Millones de computadoras conectadas a Internet. </a:t>
            </a:r>
            <a:endParaRPr lang="es-ES" dirty="0"/>
          </a:p>
        </p:txBody>
      </p:sp>
      <p:pic>
        <p:nvPicPr>
          <p:cNvPr id="9218" name="Picture 2" descr="http://cocreatr.typepad.com/.a/6a010534a7bc55970b016305cae37c970d-800wi"/>
          <p:cNvPicPr>
            <a:picLocks noGrp="1" noChangeAspect="1" noChangeArrowheads="1"/>
          </p:cNvPicPr>
          <p:nvPr>
            <p:ph type="pic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2" b="-3840"/>
          <a:stretch/>
        </p:blipFill>
        <p:spPr bwMode="auto">
          <a:xfrm>
            <a:off x="-305480" y="2209800"/>
            <a:ext cx="2940050" cy="24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motoresdebusqueda10.files.wordpress.com/2014/06/big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47" y="1492140"/>
            <a:ext cx="301942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2.bp.blogspot.com/-S--pxc5Lu6Y/T_f3MXnAgQI/AAAAAAAAAas/Z1L2NgmzOf0/s640/8.jpg"/>
          <p:cNvPicPr>
            <a:picLocks noGrp="1" noChangeAspect="1" noChangeArrowheads="1"/>
          </p:cNvPicPr>
          <p:nvPr>
            <p:ph type="pic" idx="2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3" b="-1144"/>
          <a:stretch/>
        </p:blipFill>
        <p:spPr bwMode="auto">
          <a:xfrm>
            <a:off x="3889962" y="971981"/>
            <a:ext cx="2930525" cy="247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1.bp.blogspot.com/-bouDjzwROl0/T8JkgGZVUxI/AAAAAAAAAAk/3oi992WwiHc/s1600/Internet_Explorer_Logo-History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" t="18771" r="2076" b="19667"/>
          <a:stretch/>
        </p:blipFill>
        <p:spPr bwMode="auto">
          <a:xfrm>
            <a:off x="3486897" y="3316784"/>
            <a:ext cx="3736654" cy="9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10,000,000 de Usuarios!"/>
          <p:cNvPicPr>
            <a:picLocks noGrp="1" noChangeAspect="1" noChangeArrowheads="1"/>
          </p:cNvPicPr>
          <p:nvPr>
            <p:ph type="pic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 b="166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71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III Milenio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2000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s-ES" dirty="0" smtClean="0"/>
              <a:t>Explosión de la Burbuja.com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2003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1457476"/>
          </a:xfrm>
        </p:spPr>
        <p:txBody>
          <a:bodyPr>
            <a:normAutofit/>
          </a:bodyPr>
          <a:lstStyle/>
          <a:p>
            <a:r>
              <a:rPr lang="es-ES" dirty="0" smtClean="0"/>
              <a:t>Nacimiento de Google, el motor de búsqueda por excelencia por millones de usuarios alrededor del mundo. 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2004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Nacimiento de Facebook. Una red social que vino a cambiar el como nos comunicamos en Internet</a:t>
            </a:r>
          </a:p>
          <a:p>
            <a:endParaRPr lang="es-ES" dirty="0"/>
          </a:p>
        </p:txBody>
      </p:sp>
      <p:pic>
        <p:nvPicPr>
          <p:cNvPr id="10242" name="Picture 2" descr="http://eltamiz.com/elcedazo/wp-content/uploads/2009/05/burbuja-dotcom.jpg"/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3" b="5233"/>
          <a:stretch>
            <a:fillRect/>
          </a:stretch>
        </p:blipFill>
        <p:spPr bwMode="auto">
          <a:xfrm>
            <a:off x="652463" y="2209799"/>
            <a:ext cx="2940050" cy="20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fc03.deviantart.net/fs71/i/2011/263/c/6/google__logo_hd_by_gomedun-d4agnj7.png"/>
          <p:cNvPicPr>
            <a:picLocks noGrp="1" noChangeAspect="1" noChangeArrowheads="1"/>
          </p:cNvPicPr>
          <p:nvPr>
            <p:ph type="pic" idx="2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31" b="-8048"/>
          <a:stretch/>
        </p:blipFill>
        <p:spPr bwMode="auto">
          <a:xfrm>
            <a:off x="3889374" y="1364343"/>
            <a:ext cx="2930525" cy="33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www.vanderbilt.edu/recreationandwellnesscenter/wellness/wp-content/uploads/Cracked-Facebook-Logo.png"/>
          <p:cNvPicPr>
            <a:picLocks noGrp="1" noChangeAspect="1" noChangeArrowheads="1"/>
          </p:cNvPicPr>
          <p:nvPr>
            <p:ph type="pic" idx="2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 b="-2099"/>
          <a:stretch/>
        </p:blipFill>
        <p:spPr bwMode="auto">
          <a:xfrm>
            <a:off x="7124699" y="1640115"/>
            <a:ext cx="2932113" cy="285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5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Conclusiones…</a:t>
            </a:r>
            <a:endParaRPr lang="es-ES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half" idx="2"/>
          </p:nvPr>
        </p:nvSpPr>
        <p:spPr>
          <a:xfrm>
            <a:off x="1154954" y="2699657"/>
            <a:ext cx="8825659" cy="33201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internet como tal, lleva 58 desde sus pininos y orígenes.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 El concepto internet lleva 33 años…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En conclusión en poco mas de medio siglo, las comunicaciones humanas han cambiado radicalmente y lo seguirán haciendo de mas formas diferentes, manteniendo los orígenes de este gran descubrimiento.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Las grandes empresas de el ámbito </a:t>
            </a:r>
            <a:r>
              <a:rPr lang="es-ES" dirty="0" err="1" smtClean="0"/>
              <a:t>informatico</a:t>
            </a:r>
            <a:r>
              <a:rPr lang="es-ES" dirty="0" smtClean="0"/>
              <a:t>/computacional han hecho que la forma de vivir sea </a:t>
            </a:r>
            <a:r>
              <a:rPr lang="es-ES" dirty="0" err="1" smtClean="0"/>
              <a:t>dia</a:t>
            </a:r>
            <a:r>
              <a:rPr lang="es-ES" dirty="0" smtClean="0"/>
              <a:t> a </a:t>
            </a:r>
            <a:r>
              <a:rPr lang="es-ES" dirty="0" err="1" smtClean="0"/>
              <a:t>dia</a:t>
            </a:r>
            <a:r>
              <a:rPr lang="es-ES" dirty="0" smtClean="0"/>
              <a:t> diferente.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443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5</a:t>
            </a:r>
            <a:r>
              <a:rPr lang="es-ES" dirty="0" smtClean="0"/>
              <a:t>0’s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idx="15"/>
          </p:nvPr>
        </p:nvSpPr>
        <p:spPr/>
      </p:sp>
      <p:sp>
        <p:nvSpPr>
          <p:cNvPr id="9" name="Marcador de texto 8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19"/>
          </p:nvPr>
        </p:nvSpPr>
        <p:spPr>
          <a:xfrm>
            <a:off x="3709116" y="5138671"/>
            <a:ext cx="3322749" cy="1352282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1958. Bell </a:t>
            </a:r>
            <a:r>
              <a:rPr lang="es-ES" dirty="0" err="1" smtClean="0"/>
              <a:t>Laboratories</a:t>
            </a:r>
            <a:r>
              <a:rPr lang="es-ES" dirty="0" smtClean="0"/>
              <a:t> crea el primer módem que permitía transmitir datos binarios sobre una línea telefónica simple. </a:t>
            </a:r>
            <a:endParaRPr lang="es-ES" dirty="0"/>
          </a:p>
        </p:txBody>
      </p:sp>
      <p:sp>
        <p:nvSpPr>
          <p:cNvPr id="13" name="Marcador de posición de imagen 12"/>
          <p:cNvSpPr>
            <a:spLocks noGrp="1"/>
          </p:cNvSpPr>
          <p:nvPr>
            <p:ph type="pic" idx="22"/>
          </p:nvPr>
        </p:nvSpPr>
        <p:spPr/>
      </p:sp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8" name="Picture 4" descr="AT&amp;T's modem from 19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94" y="1152983"/>
            <a:ext cx="4000500" cy="3829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3882415" y="4550451"/>
            <a:ext cx="2932113" cy="576262"/>
          </a:xfrm>
        </p:spPr>
        <p:txBody>
          <a:bodyPr/>
          <a:lstStyle/>
          <a:p>
            <a:r>
              <a:rPr lang="es-ES" b="1" dirty="0" smtClean="0"/>
              <a:t>1958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9981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60’s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1961</a:t>
            </a:r>
            <a:endParaRPr lang="es-ES" dirty="0"/>
          </a:p>
        </p:txBody>
      </p:sp>
      <p:pic>
        <p:nvPicPr>
          <p:cNvPr id="2" name="Marcador de posición de imagen 1"/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b="-902"/>
          <a:stretch/>
        </p:blipFill>
        <p:spPr>
          <a:xfrm>
            <a:off x="973742" y="1661375"/>
            <a:ext cx="2297492" cy="2689385"/>
          </a:xfrm>
        </p:spPr>
      </p:pic>
      <p:sp>
        <p:nvSpPr>
          <p:cNvPr id="9" name="Marcador de texto 8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1496316"/>
          </a:xfrm>
        </p:spPr>
        <p:txBody>
          <a:bodyPr>
            <a:normAutofit/>
          </a:bodyPr>
          <a:lstStyle/>
          <a:p>
            <a:r>
              <a:rPr lang="es-ES" dirty="0"/>
              <a:t>Leonard </a:t>
            </a:r>
            <a:r>
              <a:rPr lang="es-ES" dirty="0" smtClean="0"/>
              <a:t>Kleinrock publica una primera teoría sobre la utilización de la conmutación de paquetes para transferir datos. 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1962</a:t>
            </a:r>
            <a:endParaRPr lang="es-ES" dirty="0"/>
          </a:p>
        </p:txBody>
      </p:sp>
      <p:sp>
        <p:nvSpPr>
          <p:cNvPr id="12" name="Marcador de posición de imagen 11"/>
          <p:cNvSpPr>
            <a:spLocks noGrp="1"/>
          </p:cNvSpPr>
          <p:nvPr>
            <p:ph type="pic" idx="21"/>
          </p:nvPr>
        </p:nvSpPr>
        <p:spPr/>
      </p:sp>
      <p:sp>
        <p:nvSpPr>
          <p:cNvPr id="10" name="Marcador de texto 9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1496317"/>
          </a:xfrm>
        </p:spPr>
        <p:txBody>
          <a:bodyPr>
            <a:normAutofit/>
          </a:bodyPr>
          <a:lstStyle/>
          <a:p>
            <a:r>
              <a:rPr lang="es-ES" dirty="0" smtClean="0"/>
              <a:t>Inicio de investigaciones por parte del ARPA. Agencia de ministerio estadounidense de defensa. 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10756543" y="6975792"/>
            <a:ext cx="2916639" cy="750763"/>
          </a:xfrm>
        </p:spPr>
        <p:txBody>
          <a:bodyPr/>
          <a:lstStyle/>
          <a:p>
            <a:r>
              <a:rPr lang="es-ES" dirty="0" smtClean="0"/>
              <a:t>1964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1304290"/>
          </a:xfrm>
        </p:spPr>
        <p:txBody>
          <a:bodyPr>
            <a:normAutofit/>
          </a:bodyPr>
          <a:lstStyle/>
          <a:p>
            <a:r>
              <a:rPr lang="es-ES" dirty="0" smtClean="0"/>
              <a:t>Leonard Kleinrock publica un libro sobre la comunicación por conmutación de paquetes para implementar una red. </a:t>
            </a:r>
            <a:endParaRPr lang="es-ES" dirty="0"/>
          </a:p>
        </p:txBody>
      </p:sp>
      <p:pic>
        <p:nvPicPr>
          <p:cNvPr id="2050" name="Picture 2" descr="http://upload.wikimedia.org/wikipedia/commons/thumb/6/6e/DARPA_Logo.jpg/250px-DARPA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417" y="2145406"/>
            <a:ext cx="3102329" cy="15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flashcr.com/online/wp-content/uploads/2015/01/14211504289376-300x202.jpg"/>
          <p:cNvPicPr>
            <a:picLocks noGrp="1" noChangeAspect="1" noChangeArrowheads="1"/>
          </p:cNvPicPr>
          <p:nvPr>
            <p:ph type="pic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6" t="1890" b="913"/>
          <a:stretch/>
        </p:blipFill>
        <p:spPr bwMode="auto">
          <a:xfrm>
            <a:off x="7208192" y="1353508"/>
            <a:ext cx="2768761" cy="238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rcador de texto 5"/>
          <p:cNvSpPr txBox="1">
            <a:spLocks/>
          </p:cNvSpPr>
          <p:nvPr/>
        </p:nvSpPr>
        <p:spPr>
          <a:xfrm>
            <a:off x="7046428" y="4250946"/>
            <a:ext cx="293052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1964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79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60’s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1967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idx="15"/>
          </p:nvPr>
        </p:nvSpPr>
        <p:spPr/>
      </p:sp>
      <p:sp>
        <p:nvSpPr>
          <p:cNvPr id="9" name="Marcador de texto 8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1406164"/>
          </a:xfrm>
        </p:spPr>
        <p:txBody>
          <a:bodyPr>
            <a:normAutofit/>
          </a:bodyPr>
          <a:lstStyle/>
          <a:p>
            <a:r>
              <a:rPr lang="es-ES" dirty="0" smtClean="0"/>
              <a:t>Primera conferencia sobre ARPANET. 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1969</a:t>
            </a:r>
            <a:endParaRPr lang="es-ES" dirty="0"/>
          </a:p>
        </p:txBody>
      </p:sp>
      <p:sp>
        <p:nvSpPr>
          <p:cNvPr id="12" name="Marcador de posición de imagen 11"/>
          <p:cNvSpPr>
            <a:spLocks noGrp="1"/>
          </p:cNvSpPr>
          <p:nvPr>
            <p:ph type="pic" idx="21"/>
          </p:nvPr>
        </p:nvSpPr>
        <p:spPr/>
      </p:sp>
      <p:sp>
        <p:nvSpPr>
          <p:cNvPr id="10" name="Marcador de texto 9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1406165"/>
          </a:xfrm>
        </p:spPr>
        <p:txBody>
          <a:bodyPr>
            <a:normAutofit/>
          </a:bodyPr>
          <a:lstStyle/>
          <a:p>
            <a:r>
              <a:rPr lang="es-ES" dirty="0" smtClean="0"/>
              <a:t>Conexión de las primeras 4 computadoras entre universidades estadounidenses a través de la </a:t>
            </a:r>
            <a:r>
              <a:rPr lang="es-ES" i="1" dirty="0" smtClean="0"/>
              <a:t>Interface Message Processor </a:t>
            </a:r>
            <a:r>
              <a:rPr lang="es-ES" dirty="0" smtClean="0"/>
              <a:t>de Leonard Kleinrock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Marcador de posición de imagen 12"/>
          <p:cNvSpPr>
            <a:spLocks noGrp="1"/>
          </p:cNvSpPr>
          <p:nvPr>
            <p:ph type="pic" idx="22"/>
          </p:nvPr>
        </p:nvSpPr>
        <p:spPr/>
      </p:sp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6" name="Picture 4" descr="http://cdn.timerime.com/cdn-4/upload/resized/90622/982189/resized_image2_89e507aef4bb873ec0d7a9de33d810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0" y="2049582"/>
            <a:ext cx="3274783" cy="218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upload.wikimedia.org/wikipedia/commons/0/04/Interface_Message_Processor_Front_Pane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92" y="2055483"/>
            <a:ext cx="2955207" cy="222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2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70’s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1971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idx="15"/>
          </p:nvPr>
        </p:nvSpPr>
        <p:spPr/>
      </p:sp>
      <p:sp>
        <p:nvSpPr>
          <p:cNvPr id="9" name="Marcador de texto 8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1384903"/>
          </a:xfrm>
        </p:spPr>
        <p:txBody>
          <a:bodyPr>
            <a:normAutofit/>
          </a:bodyPr>
          <a:lstStyle/>
          <a:p>
            <a:r>
              <a:rPr lang="es-ES" dirty="0" smtClean="0"/>
              <a:t>23 computadoras son conectadas a ARPANET. Envió del primer correo por Ray Tomlinson.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1972</a:t>
            </a: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1304291"/>
          </a:xfrm>
        </p:spPr>
        <p:txBody>
          <a:bodyPr>
            <a:normAutofit/>
          </a:bodyPr>
          <a:lstStyle/>
          <a:p>
            <a:r>
              <a:rPr lang="es-ES" dirty="0" smtClean="0"/>
              <a:t>Nacimiento del InertNetworking Working Group, organización encargada de administrar el Internet .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1973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Inglaterra y Noruega se adhieren a Internet, cada país con una computadora. </a:t>
            </a:r>
            <a:endParaRPr lang="es-ES" dirty="0"/>
          </a:p>
        </p:txBody>
      </p:sp>
      <p:pic>
        <p:nvPicPr>
          <p:cNvPr id="4100" name="Picture 4" descr="http://www.ddsmedia.net/blog/wp-content/uploads/2009/10/arpa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1" y="2091902"/>
            <a:ext cx="3433112" cy="215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dn.timerime.com/cdn-4/upload/resized/120185/1339758/resized_image2_3614b477e34e0519eb1a0f14e9415c2c.jpg"/>
          <p:cNvPicPr>
            <a:picLocks noGrp="1" noChangeAspect="1" noChangeArrowheads="1"/>
          </p:cNvPicPr>
          <p:nvPr>
            <p:ph type="pic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7" b="-810"/>
          <a:stretch/>
        </p:blipFill>
        <p:spPr bwMode="auto">
          <a:xfrm>
            <a:off x="3889374" y="1944914"/>
            <a:ext cx="2930525" cy="23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cdn.timerime.com/cdn-4/upload/resized/121137/1351686/resized_image2_25ba81d67ef998e29d8683c024c18752.jpg"/>
          <p:cNvPicPr>
            <a:picLocks noGrp="1" noChangeAspect="1" noChangeArrowheads="1"/>
          </p:cNvPicPr>
          <p:nvPr>
            <p:ph type="pic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75" t="-1070" r="-495" b="-14753"/>
          <a:stretch/>
        </p:blipFill>
        <p:spPr bwMode="auto">
          <a:xfrm>
            <a:off x="6923315" y="595086"/>
            <a:ext cx="3133498" cy="423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8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70’s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idx="15"/>
          </p:nvPr>
        </p:nvSpPr>
        <p:spPr/>
      </p:sp>
      <p:sp>
        <p:nvSpPr>
          <p:cNvPr id="9" name="Marcador de texto 8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3893219" y="4603179"/>
            <a:ext cx="2930525" cy="576262"/>
          </a:xfrm>
        </p:spPr>
        <p:txBody>
          <a:bodyPr/>
          <a:lstStyle/>
          <a:p>
            <a:r>
              <a:rPr lang="es-ES" dirty="0" smtClean="0"/>
              <a:t>1979</a:t>
            </a:r>
            <a:endParaRPr lang="es-ES" dirty="0"/>
          </a:p>
          <a:p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19"/>
          </p:nvPr>
        </p:nvSpPr>
        <p:spPr>
          <a:xfrm>
            <a:off x="3889374" y="4891309"/>
            <a:ext cx="3082864" cy="1451433"/>
          </a:xfrm>
        </p:spPr>
        <p:txBody>
          <a:bodyPr>
            <a:normAutofit/>
          </a:bodyPr>
          <a:lstStyle/>
          <a:p>
            <a:r>
              <a:rPr lang="es-ES" dirty="0" smtClean="0"/>
              <a:t>Creación de los </a:t>
            </a:r>
            <a:r>
              <a:rPr lang="es-ES" dirty="0" err="1" smtClean="0"/>
              <a:t>NewGroups</a:t>
            </a:r>
            <a:r>
              <a:rPr lang="es-ES" dirty="0" smtClean="0"/>
              <a:t> (Foros de </a:t>
            </a:r>
            <a:r>
              <a:rPr lang="es-ES" dirty="0" err="1" smtClean="0"/>
              <a:t>discosuón</a:t>
            </a:r>
            <a:r>
              <a:rPr lang="es-ES" dirty="0" smtClean="0"/>
              <a:t> acerca del </a:t>
            </a:r>
            <a:r>
              <a:rPr lang="es-ES" dirty="0" err="1" smtClean="0"/>
              <a:t>inernet</a:t>
            </a:r>
            <a:r>
              <a:rPr lang="es-ES" dirty="0" smtClean="0"/>
              <a:t>) para estudiantes americanos. 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Marcador de posición de imagen 12"/>
          <p:cNvSpPr>
            <a:spLocks noGrp="1"/>
          </p:cNvSpPr>
          <p:nvPr>
            <p:ph type="pic" idx="22"/>
          </p:nvPr>
        </p:nvSpPr>
        <p:spPr/>
      </p:sp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 descr="http://www.newsgroups.com/images/logo.png"/>
          <p:cNvPicPr>
            <a:picLocks noGrp="1" noChangeAspect="1" noChangeArrowheads="1"/>
          </p:cNvPicPr>
          <p:nvPr>
            <p:ph type="pic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5" t="-11429" r="-8339" b="11429"/>
          <a:stretch/>
        </p:blipFill>
        <p:spPr bwMode="auto">
          <a:xfrm>
            <a:off x="1524000" y="2209800"/>
            <a:ext cx="703942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68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80’s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1982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s-ES" dirty="0" smtClean="0"/>
              <a:t>Definición del protocolo TCP/IP y de la palabra </a:t>
            </a:r>
            <a:r>
              <a:rPr lang="es-ES" b="1" dirty="0" smtClean="0"/>
              <a:t>INTERNET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1983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s-ES" dirty="0" smtClean="0"/>
              <a:t>Primer servidor DNS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1984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s-ES" dirty="0" smtClean="0"/>
              <a:t>1000 Computadoras conectadas a Internet.</a:t>
            </a:r>
            <a:endParaRPr lang="es-ES" dirty="0"/>
          </a:p>
        </p:txBody>
      </p:sp>
      <p:pic>
        <p:nvPicPr>
          <p:cNvPr id="6146" name="Picture 2" descr="http://2.bp.blogspot.com/-ej5Pb1a4irw/UOZNTNrd9MI/AAAAAAAAG9A/caUAkhjG71E/s400/mundo_tcp_ip.png"/>
          <p:cNvPicPr>
            <a:picLocks noGrp="1" noChangeAspect="1" noChangeArrowheads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14" b="-10526"/>
          <a:stretch/>
        </p:blipFill>
        <p:spPr bwMode="auto">
          <a:xfrm>
            <a:off x="652463" y="1186280"/>
            <a:ext cx="29400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.itlinux.cl/images/DNS.jpg"/>
          <p:cNvPicPr>
            <a:picLocks noGrp="1" noChangeAspect="1" noChangeArrowheads="1"/>
          </p:cNvPicPr>
          <p:nvPr>
            <p:ph type="pic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" b="319"/>
          <a:stretch/>
        </p:blipFill>
        <p:spPr bwMode="auto">
          <a:xfrm>
            <a:off x="3889962" y="1406357"/>
            <a:ext cx="2930525" cy="281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reverseyoursoul.com/wp-content/uploads/2015/01/1000.png"/>
          <p:cNvPicPr>
            <a:picLocks noGrp="1" noChangeAspect="1" noChangeArrowheads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" b="3651"/>
          <a:stretch>
            <a:fillRect/>
          </a:stretch>
        </p:blipFill>
        <p:spPr bwMode="auto">
          <a:xfrm>
            <a:off x="7124575" y="1582533"/>
            <a:ext cx="4481438" cy="23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1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80’s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1987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s-ES" dirty="0" smtClean="0"/>
              <a:t>10,000 Computadoras conectadas a Internet. 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idx="21"/>
          </p:nvPr>
        </p:nvSpPr>
        <p:spPr/>
      </p:sp>
      <p:sp>
        <p:nvSpPr>
          <p:cNvPr id="8" name="Marcador de texto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1989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s-ES" dirty="0" smtClean="0"/>
              <a:t>100,000 Computadoras conectadas a internet. </a:t>
            </a:r>
            <a:endParaRPr lang="es-ES" dirty="0"/>
          </a:p>
        </p:txBody>
      </p:sp>
      <p:pic>
        <p:nvPicPr>
          <p:cNvPr id="7170" name="Picture 2" descr="http://australianperfumejunkies.com/wp-content/uploads/2012/05/10000-dancingastronaut.jpg"/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" r="1610"/>
          <a:stretch>
            <a:fillRect/>
          </a:stretch>
        </p:blipFill>
        <p:spPr bwMode="auto">
          <a:xfrm>
            <a:off x="153630" y="2095083"/>
            <a:ext cx="3937715" cy="20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nsideevs.com/wp-content/uploads/2013/05/100000_count.jpg"/>
          <p:cNvPicPr>
            <a:picLocks noGrp="1" noChangeAspect="1" noChangeArrowheads="1"/>
          </p:cNvPicPr>
          <p:nvPr>
            <p:ph type="pic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80" t="-12620" r="-766" b="-16904"/>
          <a:stretch/>
        </p:blipFill>
        <p:spPr bwMode="auto">
          <a:xfrm>
            <a:off x="5791200" y="1847255"/>
            <a:ext cx="5390707" cy="253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41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90’s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1990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s-ES" dirty="0" smtClean="0"/>
              <a:t>Desaparece el ARPANET. 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1991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s-ES" dirty="0" smtClean="0"/>
              <a:t>Se anuncia públicamente la World Wide Web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1992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s-ES" dirty="0" smtClean="0"/>
              <a:t>1 Millón de computadoras conectadas a Internet.</a:t>
            </a:r>
            <a:endParaRPr lang="es-ES" dirty="0"/>
          </a:p>
        </p:txBody>
      </p:sp>
      <p:pic>
        <p:nvPicPr>
          <p:cNvPr id="8194" name="Picture 2" descr="http://www.artoftheproblem.net/wp-content/uploads/2010/11/beautiful_image_of_french_1968_nuclear_test2.jpg"/>
          <p:cNvPicPr>
            <a:picLocks noGrp="1" noChangeAspect="1" noChangeArrowheads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" t="16187" r="5932" b="16187"/>
          <a:stretch/>
        </p:blipFill>
        <p:spPr bwMode="auto">
          <a:xfrm>
            <a:off x="355827" y="2095084"/>
            <a:ext cx="3236686" cy="20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psfo.org/attachments/Image/wwwlogo.jpg"/>
          <p:cNvPicPr>
            <a:picLocks noGrp="1" noChangeAspect="1" noChangeArrowheads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2" b="9372"/>
          <a:stretch>
            <a:fillRect/>
          </a:stretch>
        </p:blipFill>
        <p:spPr bwMode="auto">
          <a:xfrm>
            <a:off x="3759200" y="2095084"/>
            <a:ext cx="3164114" cy="20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i.ytimg.com/vi/J3bk2V__fIk/maxresdefault.jpg"/>
          <p:cNvPicPr>
            <a:picLocks noGrp="1" noChangeAspect="1" noChangeArrowheads="1"/>
          </p:cNvPicPr>
          <p:nvPr>
            <p:ph type="pic" idx="2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59" t="-8742" r="-6984" b="-3900"/>
          <a:stretch/>
        </p:blipFill>
        <p:spPr bwMode="auto">
          <a:xfrm>
            <a:off x="6819900" y="1967965"/>
            <a:ext cx="4033944" cy="22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983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405</Words>
  <Application>Microsoft Office PowerPoint</Application>
  <PresentationFormat>Panorámica</PresentationFormat>
  <Paragraphs>66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Historia de el Internet</vt:lpstr>
      <vt:lpstr>50’s</vt:lpstr>
      <vt:lpstr>60’s</vt:lpstr>
      <vt:lpstr>60’s</vt:lpstr>
      <vt:lpstr>70’s</vt:lpstr>
      <vt:lpstr>70’s</vt:lpstr>
      <vt:lpstr>80’s</vt:lpstr>
      <vt:lpstr>80’s</vt:lpstr>
      <vt:lpstr>90’s</vt:lpstr>
      <vt:lpstr>90’S</vt:lpstr>
      <vt:lpstr>III Milenio</vt:lpstr>
      <vt:lpstr>Conclusiones…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de el Internet</dc:title>
  <dc:creator>Juanito Molote</dc:creator>
  <cp:lastModifiedBy>Juanito Molote</cp:lastModifiedBy>
  <cp:revision>26</cp:revision>
  <dcterms:created xsi:type="dcterms:W3CDTF">2015-02-04T02:00:12Z</dcterms:created>
  <dcterms:modified xsi:type="dcterms:W3CDTF">2015-02-04T04:20:44Z</dcterms:modified>
</cp:coreProperties>
</file>