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sldIdLst>
    <p:sldId id="256" r:id="rId3"/>
    <p:sldId id="257" r:id="rId4"/>
    <p:sldId id="272" r:id="rId5"/>
    <p:sldId id="259" r:id="rId6"/>
    <p:sldId id="273" r:id="rId7"/>
    <p:sldId id="260" r:id="rId8"/>
    <p:sldId id="261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6DCC9987-AE10-4685-9B5B-4577F1D5BB4C}" type="datetimeFigureOut">
              <a:rPr lang="es-ES"/>
              <a:pPr/>
              <a:t>28/01/2015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7D8454A-404F-4DF1-8F43-7DDF83BF3B6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5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79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05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65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90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96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 latinLnBrk="0">
              <a:defRPr lang="es-ES"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 latinLnBrk="0">
              <a:spcBef>
                <a:spcPts val="0"/>
              </a:spcBef>
              <a:buNone/>
              <a:defRPr lang="es-ES"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es-ES" sz="1000"/>
            </a:lvl1pPr>
          </a:lstStyle>
          <a:p>
            <a:fld id="{71BF1CCF-7666-4D44-83CF-B1D9081B196F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es-ES" sz="1100"/>
            </a:lvl1pPr>
          </a:lstStyle>
          <a:p>
            <a:r>
              <a:rPr lang="es-ES"/>
              <a:t>Logotipo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es-ES"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eaLnBrk="1" latinLnBrk="0" hangingPunct="1"/>
            <a:endParaRPr kumimoji="0" lang="es-E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es-ES"/>
              <a:t>Logotipo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es-ES"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 latinLnBrk="0">
              <a:defRPr lang="es-ES" sz="26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 latinLnBrk="0">
              <a:defRPr lang="es-ES" sz="26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 latinLnBrk="0">
              <a:defRPr lang="es-ES"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es-ES" sz="1600" b="0">
                <a:solidFill>
                  <a:schemeClr val="tx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es-ES" sz="1600" b="0">
                <a:solidFill>
                  <a:schemeClr val="tx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 latinLnBrk="0">
              <a:defRPr lang="es-ES" sz="2400"/>
            </a:lvl1pPr>
            <a:lvl2pPr algn="l">
              <a:defRPr lang="es-ES" sz="2000"/>
            </a:lvl2pPr>
            <a:lvl3pPr algn="l">
              <a:defRPr lang="es-ES" sz="1800"/>
            </a:lvl3pPr>
            <a:lvl4pPr algn="l">
              <a:defRPr lang="es-ES" sz="1600"/>
            </a:lvl4pPr>
            <a:lvl5pPr algn="l">
              <a:defRPr lang="es-ES"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 latinLnBrk="0"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es-ES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es-ES"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es-ES" sz="14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 latinLnBrk="0">
              <a:spcBef>
                <a:spcPts val="0"/>
              </a:spcBef>
              <a:defRPr lang="es-ES" sz="3000"/>
            </a:lvl1pPr>
            <a:lvl2pPr>
              <a:defRPr lang="es-ES" sz="26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 latinLnBrk="0">
              <a:buNone/>
              <a:defRPr lang="es-ES"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es-ES" sz="1400"/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es-ES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es-ES"/>
              <a:pPr/>
              <a:t>28/01/2015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es-ES" sz="1000">
                <a:solidFill>
                  <a:schemeClr val="tx1"/>
                </a:solidFill>
              </a:defRPr>
            </a:lvl1pPr>
          </a:lstStyle>
          <a:p>
            <a:r>
              <a:rPr lang="es-ES"/>
              <a:t>Logotipo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lang="es-ES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lang="es-ES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lang="es-ES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es-ES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4.wmf"/><Relationship Id="rId10" Type="http://schemas.openxmlformats.org/officeDocument/2006/relationships/image" Target="../media/image8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s/v1/Empezando-Acerca-del-control-de-versiones" TargetMode="External"/><Relationship Id="rId2" Type="http://schemas.openxmlformats.org/officeDocument/2006/relationships/hyperlink" Target="http://www.gabrielsaldana.org/platica_gi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.wikipedia.org/wiki/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 controlador de versiones.</a:t>
            </a:r>
            <a:br>
              <a:rPr lang="es-ES" dirty="0" smtClean="0"/>
            </a:br>
            <a:r>
              <a:rPr lang="es-ES" dirty="0" smtClean="0"/>
              <a:t>Basado en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/>
              <a:t>Juan Ignacio Valtierra Valadez</a:t>
            </a:r>
            <a:endParaRPr lang="es-ES" b="1" dirty="0"/>
          </a:p>
          <a:p>
            <a:r>
              <a:rPr lang="es-ES" dirty="0" smtClean="0"/>
              <a:t>28 de Enero de 2015</a:t>
            </a:r>
          </a:p>
          <a:p>
            <a:endParaRPr lang="es-ES" dirty="0" smtClean="0"/>
          </a:p>
          <a:p>
            <a:r>
              <a:rPr lang="es-ES" sz="3600" b="1" dirty="0" smtClean="0"/>
              <a:t>PROGRAMACIÓN WEB</a:t>
            </a:r>
          </a:p>
          <a:p>
            <a:endParaRPr lang="es-ES" dirty="0"/>
          </a:p>
        </p:txBody>
      </p:sp>
      <p:pic>
        <p:nvPicPr>
          <p:cNvPr id="4098" name="Picture 2" descr="http://upload.wikimedia.org/wikipedia/commons/6/69/Linus_Torvald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92903"/>
            <a:ext cx="2841893" cy="435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onociendogithub.readthedocs.org/en/latest/_images/G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8" y="4293096"/>
            <a:ext cx="5043413" cy="21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471859"/>
              </p:ext>
            </p:extLst>
          </p:nvPr>
        </p:nvGraphicFramePr>
        <p:xfrm>
          <a:off x="6591014" y="1462881"/>
          <a:ext cx="1977529" cy="20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HOTO-PAINT" r:id="rId4" imgW="7715160" imgH="8086680" progId="CorelPHOTOPAINT.Image.17">
                  <p:embed/>
                </p:oleObj>
              </mc:Choice>
              <mc:Fallback>
                <p:oleObj name="PHOTO-PAINT" r:id="rId4" imgW="7715160" imgH="8086680" progId="CorelPHOTOPAINT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1014" y="1462881"/>
                        <a:ext cx="1977529" cy="20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9078" y="113881"/>
            <a:ext cx="8229600" cy="1104106"/>
          </a:xfrm>
        </p:spPr>
        <p:txBody>
          <a:bodyPr>
            <a:normAutofit/>
          </a:bodyPr>
          <a:lstStyle/>
          <a:p>
            <a:r>
              <a:rPr lang="es-ES" sz="6000" b="1" dirty="0" smtClean="0"/>
              <a:t>¿Qué es?</a:t>
            </a:r>
            <a:endParaRPr lang="es-ES" sz="6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08520" y="3140968"/>
            <a:ext cx="9505056" cy="110410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lang="es-ES" sz="42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smtClean="0"/>
              <a:t>¿Por qué tiene que importarme?</a:t>
            </a:r>
            <a:endParaRPr lang="es-ES" sz="4400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496072"/>
              </p:ext>
            </p:extLst>
          </p:nvPr>
        </p:nvGraphicFramePr>
        <p:xfrm>
          <a:off x="1211129" y="1406667"/>
          <a:ext cx="2524593" cy="202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HOTO-PAINT" r:id="rId6" imgW="3352680" imgH="2685960" progId="CorelPHOTOPAINT.Image.17">
                  <p:embed/>
                </p:oleObj>
              </mc:Choice>
              <mc:Fallback>
                <p:oleObj name="PHOTO-PAINT" r:id="rId6" imgW="3352680" imgH="2685960" progId="CorelPHOTOPAINT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1129" y="1406667"/>
                        <a:ext cx="2524593" cy="2022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http://atsistemas.com/wp-content/uploads/2012/10/branching-illustr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176213"/>
            <a:ext cx="3312368" cy="21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otar, Rehacer Redo, Deshacer, La Rotación, Sign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33056"/>
            <a:ext cx="2735913" cy="280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municipalia.info/fgps/imagenes/articulos/transparencia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73" y="4245074"/>
            <a:ext cx="3974048" cy="258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dn.flaticon.com/png/256/165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3555695"/>
            <a:ext cx="3178935" cy="317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Computadora Local</a:t>
            </a:r>
            <a:endParaRPr lang="es-E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>
          <a:xfrm>
            <a:off x="4575485" y="6130401"/>
            <a:ext cx="4260056" cy="300831"/>
          </a:xfrm>
        </p:spPr>
        <p:txBody>
          <a:bodyPr/>
          <a:lstStyle/>
          <a:p>
            <a:r>
              <a:rPr lang="es-ES" dirty="0" smtClean="0"/>
              <a:t>Diagrama de control de versiones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 en un mismo equipo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7" y="2222301"/>
            <a:ext cx="4540130" cy="325159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032556" y="2780928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Nueva Versión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948264" y="3194207"/>
            <a:ext cx="1584176" cy="77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v2</a:t>
            </a:r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6948264" y="2137365"/>
            <a:ext cx="1584176" cy="77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v3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6948264" y="4251049"/>
            <a:ext cx="1584176" cy="77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v1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6948264" y="5307891"/>
            <a:ext cx="1584176" cy="77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vBeta</a:t>
            </a:r>
            <a:endParaRPr lang="es-ES" dirty="0"/>
          </a:p>
        </p:txBody>
      </p:sp>
      <p:cxnSp>
        <p:nvCxnSpPr>
          <p:cNvPr id="11" name="Conector recto de flecha 10"/>
          <p:cNvCxnSpPr>
            <a:stCxn id="8" idx="4"/>
            <a:endCxn id="6" idx="0"/>
          </p:cNvCxnSpPr>
          <p:nvPr/>
        </p:nvCxnSpPr>
        <p:spPr>
          <a:xfrm>
            <a:off x="7740352" y="2916504"/>
            <a:ext cx="0" cy="27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712597" y="3973346"/>
            <a:ext cx="0" cy="27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740352" y="5030188"/>
            <a:ext cx="0" cy="27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5" idx="3"/>
            <a:endCxn id="8" idx="2"/>
          </p:cNvCxnSpPr>
          <p:nvPr/>
        </p:nvCxnSpPr>
        <p:spPr>
          <a:xfrm flipV="1">
            <a:off x="6256692" y="2526935"/>
            <a:ext cx="691572" cy="57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controlling-rechnungswesen-goehring.de/img/person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02" y="42978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 de control de versiones Centralizado - </a:t>
            </a:r>
            <a:r>
              <a:rPr lang="es-ES" dirty="0" err="1" smtClean="0"/>
              <a:t>CVCSs</a:t>
            </a:r>
            <a:endParaRPr lang="es-E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Logotipo</a:t>
            </a:r>
          </a:p>
        </p:txBody>
      </p:sp>
      <p:sp>
        <p:nvSpPr>
          <p:cNvPr id="6" name="Footer Placeholder 16"/>
          <p:cNvSpPr txBox="1">
            <a:spLocks/>
          </p:cNvSpPr>
          <p:nvPr/>
        </p:nvSpPr>
        <p:spPr>
          <a:xfrm>
            <a:off x="3491880" y="761910"/>
            <a:ext cx="5472608" cy="108111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lang="es-E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¿Origen?: </a:t>
            </a:r>
            <a:r>
              <a:rPr lang="es-ES" sz="1400" b="1" dirty="0" smtClean="0"/>
              <a:t>Necesidad de colaborar con</a:t>
            </a:r>
          </a:p>
          <a:p>
            <a:r>
              <a:rPr lang="es-ES" sz="1400" b="1" dirty="0" smtClean="0"/>
              <a:t>Uno o mas compañeros de trabajo.</a:t>
            </a:r>
            <a:endParaRPr lang="es-ES" sz="1400" dirty="0"/>
          </a:p>
        </p:txBody>
      </p:sp>
      <p:pic>
        <p:nvPicPr>
          <p:cNvPr id="4098" name="Picture 2" descr="http://3.bp.blogspot.com/-vdCw6Pl62os/T6Mufq60y2I/AAAAAAAAAGU/H2_80dJL8JI/s1600/base-dat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33277"/>
            <a:ext cx="394309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5018103" y="4072316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Servidor</a:t>
            </a:r>
          </a:p>
          <a:p>
            <a:pPr algn="ctr"/>
            <a:r>
              <a:rPr lang="es-ES" dirty="0" smtClean="0"/>
              <a:t>Central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4855148" y="2821248"/>
            <a:ext cx="1584176" cy="77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Artes Digitales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2123728" y="4000756"/>
            <a:ext cx="2230901" cy="977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Desarrollador</a:t>
            </a:r>
            <a:endParaRPr lang="es-ES" sz="2800" dirty="0"/>
          </a:p>
        </p:txBody>
      </p:sp>
      <p:sp>
        <p:nvSpPr>
          <p:cNvPr id="11" name="Elipse 10"/>
          <p:cNvSpPr/>
          <p:nvPr/>
        </p:nvSpPr>
        <p:spPr>
          <a:xfrm>
            <a:off x="4370031" y="5327077"/>
            <a:ext cx="2520280" cy="77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Desarrollador 2</a:t>
            </a:r>
            <a:endParaRPr lang="es-ES" dirty="0"/>
          </a:p>
        </p:txBody>
      </p:sp>
      <p:sp>
        <p:nvSpPr>
          <p:cNvPr id="12" name="Elipse 11"/>
          <p:cNvSpPr/>
          <p:nvPr/>
        </p:nvSpPr>
        <p:spPr>
          <a:xfrm>
            <a:off x="6758323" y="4000756"/>
            <a:ext cx="1584176" cy="77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Testeo</a:t>
            </a:r>
            <a:endParaRPr lang="es-ES" dirty="0"/>
          </a:p>
        </p:txBody>
      </p:sp>
      <p:cxnSp>
        <p:nvCxnSpPr>
          <p:cNvPr id="14" name="Conector recto de flecha 13"/>
          <p:cNvCxnSpPr>
            <a:stCxn id="9" idx="4"/>
            <a:endCxn id="8" idx="0"/>
          </p:cNvCxnSpPr>
          <p:nvPr/>
        </p:nvCxnSpPr>
        <p:spPr>
          <a:xfrm flipH="1">
            <a:off x="5630171" y="3600387"/>
            <a:ext cx="17065" cy="47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871946" y="4700236"/>
            <a:ext cx="0" cy="27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0"/>
            <a:endCxn id="8" idx="1"/>
          </p:cNvCxnSpPr>
          <p:nvPr/>
        </p:nvCxnSpPr>
        <p:spPr>
          <a:xfrm>
            <a:off x="3239179" y="4000756"/>
            <a:ext cx="1778924" cy="39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1" idx="0"/>
            <a:endCxn id="8" idx="2"/>
          </p:cNvCxnSpPr>
          <p:nvPr/>
        </p:nvCxnSpPr>
        <p:spPr>
          <a:xfrm flipV="1">
            <a:off x="5630171" y="4720388"/>
            <a:ext cx="0" cy="60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2" idx="2"/>
          </p:cNvCxnSpPr>
          <p:nvPr/>
        </p:nvCxnSpPr>
        <p:spPr>
          <a:xfrm flipH="1">
            <a:off x="6256908" y="4390326"/>
            <a:ext cx="501415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k31.kn3.net/taringa/1/0/0/2/3/8/66/ailinfanderiver/61B.jpg?72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10" y="3105259"/>
            <a:ext cx="4430947" cy="30364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3.bp.blogspot.com/-d4STVrrTatA/UFUa13_uIPI/AAAAAAAAANw/1ZQogngjFCY/s1600/Trabajo-en-equipo+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1879"/>
            <a:ext cx="4787279" cy="294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blog.dataprius.com/wp-content/uploads/2013/01/archivos-centralizad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" y="748561"/>
            <a:ext cx="4213246" cy="31599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rincongizmo.com/blog/wp-content/uploads/2010/12/caid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03" y="267494"/>
            <a:ext cx="3810000" cy="31337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1260648" y="130855"/>
            <a:ext cx="8229600" cy="1104106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err="1" smtClean="0"/>
              <a:t>CVCSs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  Ventajas &amp; Desventajas</a:t>
            </a:r>
            <a:endParaRPr lang="es-ES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2"/>
          </p:nvPr>
        </p:nvSpPr>
        <p:spPr>
          <a:xfrm>
            <a:off x="4662210" y="6332386"/>
            <a:ext cx="4260056" cy="300831"/>
          </a:xfrm>
        </p:spPr>
        <p:txBody>
          <a:bodyPr/>
          <a:lstStyle/>
          <a:p>
            <a:r>
              <a:rPr lang="es-ES" sz="1200" b="1" dirty="0" smtClean="0"/>
              <a:t>La gran ventaja puede ser la gran desventaja</a:t>
            </a:r>
            <a:endParaRPr lang="es-ES" sz="1200" b="1" dirty="0"/>
          </a:p>
        </p:txBody>
      </p:sp>
      <p:pic>
        <p:nvPicPr>
          <p:cNvPr id="5130" name="Picture 10" descr="http://www.laby.es/blog/wp-content/uploads/2012/11/recuperacion-de-datos-disco-duro-fue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37" y="1371600"/>
            <a:ext cx="2143490" cy="15754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s.hfvwebdesign.com/wp-content/uploads/2013/07/confianz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4" y="47269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dirty="0" smtClean="0"/>
              <a:t>Distribuido</a:t>
            </a:r>
            <a:endParaRPr lang="es-ES" sz="31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137768" y="876304"/>
            <a:ext cx="3265675" cy="1225133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“La confianza es la base del todo”.</a:t>
            </a:r>
            <a:endParaRPr lang="es-ES" sz="2400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http://www.madrimasd.org/blogs/sociedadinformacion/files/2011/05/Fotolia_2837904_Subscription_L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99">
            <a:off x="-251094" y="3064527"/>
            <a:ext cx="5295900" cy="39719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palia.net/img/stor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48174"/>
            <a:ext cx="3048000" cy="24098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1.bp.blogspot.com/-NuEMboWli4M/UiZ9Nj34mpI/AAAAAAAABGA/HwfQnx4VGU8/s400/DropBox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04" y="2230662"/>
            <a:ext cx="4408049" cy="34933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equipo de trabajo deberá tener un control estándar para saber cuando, como y donde guardar las versiones. </a:t>
            </a:r>
          </a:p>
          <a:p>
            <a:r>
              <a:rPr lang="es-ES" dirty="0" smtClean="0"/>
              <a:t>Conocer y confiar en el equipo de trabajo.</a:t>
            </a:r>
          </a:p>
          <a:p>
            <a:r>
              <a:rPr lang="es-ES" dirty="0" smtClean="0"/>
              <a:t>El perder el control sobre las versiones es algo prejudicial si se desea regresar a una versión anterior.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www.gabrielsaldana.org/platica_git.pdf</a:t>
            </a:r>
            <a:r>
              <a:rPr lang="es-ES" dirty="0" smtClean="0"/>
              <a:t> (Muy buen material)</a:t>
            </a:r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git-scm.com/book/es/v1/Empezando-Acerca-del-control-de-versiones</a:t>
            </a:r>
            <a:r>
              <a:rPr lang="es-ES" dirty="0" smtClean="0"/>
              <a:t> (Mas claro ni el agua)</a:t>
            </a:r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es.wikipedia.org/wiki/Git</a:t>
            </a:r>
            <a:r>
              <a:rPr lang="es-ES" dirty="0" smtClean="0"/>
              <a:t> (No podía faltar, hay que conocer tantito).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de consulta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Logotipo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42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DB1127-9472-4126-A5D2-7DBC9DC373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propuesta de ventas</Template>
  <TotalTime>0</TotalTime>
  <Words>185</Words>
  <Application>Microsoft Office PowerPoint</Application>
  <PresentationFormat>Presentación en pantalla (4:3)</PresentationFormat>
  <Paragraphs>44</Paragraphs>
  <Slides>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Verdana</vt:lpstr>
      <vt:lpstr>Wingdings 2</vt:lpstr>
      <vt:lpstr>Brío</vt:lpstr>
      <vt:lpstr>PHOTO-PAINT</vt:lpstr>
      <vt:lpstr>Sistema controlador de versiones. Basado en Git</vt:lpstr>
      <vt:lpstr>¿Qué es?</vt:lpstr>
      <vt:lpstr>Computadora Local</vt:lpstr>
      <vt:lpstr>Sistema de control de versiones Centralizado - CVCSs</vt:lpstr>
      <vt:lpstr>CVCSs   Ventajas &amp; Desventajas</vt:lpstr>
      <vt:lpstr>Distribuido</vt:lpstr>
      <vt:lpstr>Conclusión</vt:lpstr>
      <vt:lpstr>Fuentes de consulta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2015-01-28T01:17:30Z</dcterms:created>
  <dcterms:modified xsi:type="dcterms:W3CDTF">2015-01-28T20:47:02Z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