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1" r:id="rId2"/>
    <p:sldId id="262" r:id="rId3"/>
    <p:sldId id="263" r:id="rId4"/>
    <p:sldId id="266" r:id="rId5"/>
    <p:sldId id="268" r:id="rId6"/>
    <p:sldId id="27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9770A-2EDC-47AA-89AC-011B3D23C543}" v="3890" dt="2021-05-28T14:35:25.071"/>
    <p1510:client id="{3BBA7AB1-7BB5-4484-8921-9747A820077F}" v="431" dt="2022-04-24T16:45:44.892"/>
    <p1510:client id="{5048A3CA-6381-448D-95DF-540B45AC36FB}" v="394" dt="2021-06-30T12:07:07.728"/>
    <p1510:client id="{5486D717-6FAB-4E56-9F07-572859DC4ED0}" v="3226" dt="2021-05-28T15:54:17.882"/>
    <p1510:client id="{5F6B60EE-4EF5-4433-8EA3-C58D905F6EE3}" v="1165" dt="2021-06-30T12:46:58.750"/>
    <p1510:client id="{8DA4FBD5-2128-4B72-BE30-DB45D1E8CBCE}" v="2372" dt="2021-06-14T16:35:40.836"/>
    <p1510:client id="{E35A9F02-EB06-4CD4-B104-ACE9ABFC0C09}" v="1636" dt="2021-05-28T12:14:38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20A2B-80DD-4893-9A33-B31D5B4140C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39A16B-74B8-40B6-BA77-7704B3AB6AA7}">
      <dgm:prSet phldr="0"/>
      <dgm:spPr/>
      <dgm:t>
        <a:bodyPr/>
        <a:lstStyle/>
        <a:p>
          <a:r>
            <a:rPr lang="ru-RU" dirty="0">
              <a:latin typeface="Verdana Pro Cond SemiBold"/>
            </a:rPr>
            <a:t>Меню</a:t>
          </a:r>
          <a:endParaRPr lang="ru-RU" dirty="0"/>
        </a:p>
      </dgm:t>
    </dgm:pt>
    <dgm:pt modelId="{17AA4A77-173E-43FC-A5B8-2336EFB07FC6}" type="parTrans" cxnId="{CD8F1E88-0EA5-4379-A999-07E0CBFBA310}">
      <dgm:prSet/>
      <dgm:spPr/>
      <dgm:t>
        <a:bodyPr/>
        <a:lstStyle/>
        <a:p>
          <a:endParaRPr lang="en-US"/>
        </a:p>
      </dgm:t>
    </dgm:pt>
    <dgm:pt modelId="{22F7B580-17DB-4060-BCA5-5633C95A6CDE}" type="sibTrans" cxnId="{CD8F1E88-0EA5-4379-A999-07E0CBFBA310}">
      <dgm:prSet/>
      <dgm:spPr/>
      <dgm:t>
        <a:bodyPr/>
        <a:lstStyle/>
        <a:p>
          <a:endParaRPr lang="en-US"/>
        </a:p>
      </dgm:t>
    </dgm:pt>
    <dgm:pt modelId="{E4AC7C69-E549-43CE-80D2-D0249B9B1338}">
      <dgm:prSet phldr="0"/>
      <dgm:spPr/>
      <dgm:t>
        <a:bodyPr/>
        <a:lstStyle/>
        <a:p>
          <a:pPr rtl="0"/>
          <a:r>
            <a:rPr lang="ru-RU" dirty="0">
              <a:latin typeface="Verdana Pro Cond SemiBold"/>
            </a:rPr>
            <a:t>Оформление заказа</a:t>
          </a:r>
          <a:endParaRPr lang="ru-RU" dirty="0"/>
        </a:p>
      </dgm:t>
    </dgm:pt>
    <dgm:pt modelId="{5F891757-A35F-4324-9947-3C330D3705A4}" type="parTrans" cxnId="{385F027D-55AF-46D9-A224-58AF3906D12F}">
      <dgm:prSet/>
      <dgm:spPr/>
      <dgm:t>
        <a:bodyPr/>
        <a:lstStyle/>
        <a:p>
          <a:endParaRPr lang="en-US"/>
        </a:p>
      </dgm:t>
    </dgm:pt>
    <dgm:pt modelId="{FC5003FC-CE17-41C1-966A-A52C0F4FFC98}" type="sibTrans" cxnId="{385F027D-55AF-46D9-A224-58AF3906D12F}">
      <dgm:prSet/>
      <dgm:spPr/>
      <dgm:t>
        <a:bodyPr/>
        <a:lstStyle/>
        <a:p>
          <a:endParaRPr lang="en-US"/>
        </a:p>
      </dgm:t>
    </dgm:pt>
    <dgm:pt modelId="{B4CEE95A-8C3A-48D8-BB4D-7D7F8FC7C395}">
      <dgm:prSet/>
      <dgm:spPr/>
      <dgm:t>
        <a:bodyPr/>
        <a:lstStyle/>
        <a:p>
          <a:pPr rtl="0"/>
          <a:r>
            <a:rPr lang="ru-RU" dirty="0">
              <a:latin typeface="Verdana Pro Cond SemiBold"/>
            </a:rPr>
            <a:t>Возврат </a:t>
          </a:r>
          <a:r>
            <a:rPr lang="ru-RU" dirty="0"/>
            <a:t>на </a:t>
          </a:r>
          <a:r>
            <a:rPr lang="ru-RU" dirty="0">
              <a:latin typeface="Verdana Pro Cond SemiBold"/>
            </a:rPr>
            <a:t>главный экран</a:t>
          </a:r>
          <a:endParaRPr lang="en-US" dirty="0"/>
        </a:p>
      </dgm:t>
    </dgm:pt>
    <dgm:pt modelId="{11F589D6-0FBB-43F0-8733-D50DBAB403D9}" type="parTrans" cxnId="{2F0908E3-DF5D-40DB-8060-EB495CC15E45}">
      <dgm:prSet/>
      <dgm:spPr/>
      <dgm:t>
        <a:bodyPr/>
        <a:lstStyle/>
        <a:p>
          <a:endParaRPr lang="en-US"/>
        </a:p>
      </dgm:t>
    </dgm:pt>
    <dgm:pt modelId="{3770D8FA-D458-43E8-A853-5556BBCAF91E}" type="sibTrans" cxnId="{2F0908E3-DF5D-40DB-8060-EB495CC15E45}">
      <dgm:prSet/>
      <dgm:spPr/>
      <dgm:t>
        <a:bodyPr/>
        <a:lstStyle/>
        <a:p>
          <a:endParaRPr lang="en-US"/>
        </a:p>
      </dgm:t>
    </dgm:pt>
    <dgm:pt modelId="{25B4E818-A1FF-4195-B7B9-6295B25F11AA}">
      <dgm:prSet phldr="0"/>
      <dgm:spPr/>
      <dgm:t>
        <a:bodyPr/>
        <a:lstStyle/>
        <a:p>
          <a:pPr rtl="0"/>
          <a:r>
            <a:rPr lang="ru-RU" dirty="0">
              <a:latin typeface="Verdana Pro Cond SemiBold"/>
            </a:rPr>
            <a:t>Просмотр ингредиентов </a:t>
          </a:r>
          <a:endParaRPr lang="ru-RU" dirty="0"/>
        </a:p>
      </dgm:t>
    </dgm:pt>
    <dgm:pt modelId="{901DC4FD-E361-49C8-988D-3A28B15F6BDB}" type="parTrans" cxnId="{578719B5-170B-4447-8402-E86D86A163E8}">
      <dgm:prSet/>
      <dgm:spPr/>
      <dgm:t>
        <a:bodyPr/>
        <a:lstStyle/>
        <a:p>
          <a:endParaRPr lang="en-US"/>
        </a:p>
      </dgm:t>
    </dgm:pt>
    <dgm:pt modelId="{EF535CEB-4A9C-46AB-A652-BBB50C8B9C7C}" type="sibTrans" cxnId="{578719B5-170B-4447-8402-E86D86A163E8}">
      <dgm:prSet/>
      <dgm:spPr/>
      <dgm:t>
        <a:bodyPr/>
        <a:lstStyle/>
        <a:p>
          <a:endParaRPr lang="en-US"/>
        </a:p>
      </dgm:t>
    </dgm:pt>
    <dgm:pt modelId="{8F9F2D38-0704-4702-951D-9D4AB5E11B8A}">
      <dgm:prSet phldr="0"/>
      <dgm:spPr/>
      <dgm:t>
        <a:bodyPr/>
        <a:lstStyle/>
        <a:p>
          <a:pPr rtl="0"/>
          <a:r>
            <a:rPr lang="ru-RU" dirty="0">
              <a:latin typeface="Verdana Pro Cond SemiBold"/>
            </a:rPr>
            <a:t>Всплывающее окно при возникших ошибках</a:t>
          </a:r>
          <a:endParaRPr lang="ru-RU" dirty="0"/>
        </a:p>
      </dgm:t>
    </dgm:pt>
    <dgm:pt modelId="{ABF86B4D-A3DF-4525-8391-A6030B3953E2}" type="parTrans" cxnId="{8CC23A5E-1DF9-4396-8835-3490A0543147}">
      <dgm:prSet/>
      <dgm:spPr/>
      <dgm:t>
        <a:bodyPr/>
        <a:lstStyle/>
        <a:p>
          <a:endParaRPr lang="en-US"/>
        </a:p>
      </dgm:t>
    </dgm:pt>
    <dgm:pt modelId="{903BFA59-626A-4B2C-9A3D-27BF5DF828C8}" type="sibTrans" cxnId="{8CC23A5E-1DF9-4396-8835-3490A0543147}">
      <dgm:prSet/>
      <dgm:spPr/>
      <dgm:t>
        <a:bodyPr/>
        <a:lstStyle/>
        <a:p>
          <a:endParaRPr lang="en-US"/>
        </a:p>
      </dgm:t>
    </dgm:pt>
    <dgm:pt modelId="{71051DBF-E2DD-48EF-BE0C-DC344B91CA31}">
      <dgm:prSet/>
      <dgm:spPr/>
      <dgm:t>
        <a:bodyPr/>
        <a:lstStyle/>
        <a:p>
          <a:pPr rtl="0"/>
          <a:r>
            <a:rPr lang="ru-RU" dirty="0">
              <a:latin typeface="Verdana Pro Cond SemiBold"/>
            </a:rPr>
            <a:t>Статус заказа</a:t>
          </a:r>
          <a:endParaRPr lang="en-US" dirty="0"/>
        </a:p>
      </dgm:t>
    </dgm:pt>
    <dgm:pt modelId="{B78B459A-E33F-4229-B515-7D931F7C9164}" type="parTrans" cxnId="{39F97943-08A0-41E5-BA1B-1FC9DD5A49E8}">
      <dgm:prSet/>
      <dgm:spPr/>
      <dgm:t>
        <a:bodyPr/>
        <a:lstStyle/>
        <a:p>
          <a:endParaRPr lang="en-US"/>
        </a:p>
      </dgm:t>
    </dgm:pt>
    <dgm:pt modelId="{0C774BE3-9157-450A-81B9-93DD001840FF}" type="sibTrans" cxnId="{39F97943-08A0-41E5-BA1B-1FC9DD5A49E8}">
      <dgm:prSet/>
      <dgm:spPr/>
      <dgm:t>
        <a:bodyPr/>
        <a:lstStyle/>
        <a:p>
          <a:endParaRPr lang="en-US"/>
        </a:p>
      </dgm:t>
    </dgm:pt>
    <dgm:pt modelId="{FD501B35-FBA2-44D8-86A5-84E31C1E0617}" type="pres">
      <dgm:prSet presAssocID="{34F20A2B-80DD-4893-9A33-B31D5B4140CA}" presName="diagram" presStyleCnt="0">
        <dgm:presLayoutVars>
          <dgm:dir/>
          <dgm:resizeHandles val="exact"/>
        </dgm:presLayoutVars>
      </dgm:prSet>
      <dgm:spPr/>
    </dgm:pt>
    <dgm:pt modelId="{EE88AD6A-893F-44B8-97B4-D88C5AA3F8BA}" type="pres">
      <dgm:prSet presAssocID="{3739A16B-74B8-40B6-BA77-7704B3AB6AA7}" presName="node" presStyleLbl="node1" presStyleIdx="0" presStyleCnt="6">
        <dgm:presLayoutVars>
          <dgm:bulletEnabled val="1"/>
        </dgm:presLayoutVars>
      </dgm:prSet>
      <dgm:spPr/>
    </dgm:pt>
    <dgm:pt modelId="{49AE7521-6D06-4BE2-9CDC-5BC421E556EE}" type="pres">
      <dgm:prSet presAssocID="{22F7B580-17DB-4060-BCA5-5633C95A6CDE}" presName="sibTrans" presStyleCnt="0"/>
      <dgm:spPr/>
    </dgm:pt>
    <dgm:pt modelId="{3719A03A-170F-4768-B953-19EDBF39B2FD}" type="pres">
      <dgm:prSet presAssocID="{E4AC7C69-E549-43CE-80D2-D0249B9B1338}" presName="node" presStyleLbl="node1" presStyleIdx="1" presStyleCnt="6">
        <dgm:presLayoutVars>
          <dgm:bulletEnabled val="1"/>
        </dgm:presLayoutVars>
      </dgm:prSet>
      <dgm:spPr/>
    </dgm:pt>
    <dgm:pt modelId="{94377AD8-060C-42F5-A0EC-1B29F6C3B21D}" type="pres">
      <dgm:prSet presAssocID="{FC5003FC-CE17-41C1-966A-A52C0F4FFC98}" presName="sibTrans" presStyleCnt="0"/>
      <dgm:spPr/>
    </dgm:pt>
    <dgm:pt modelId="{C895601F-114C-492A-83D6-0571D3E30E12}" type="pres">
      <dgm:prSet presAssocID="{B4CEE95A-8C3A-48D8-BB4D-7D7F8FC7C395}" presName="node" presStyleLbl="node1" presStyleIdx="2" presStyleCnt="6">
        <dgm:presLayoutVars>
          <dgm:bulletEnabled val="1"/>
        </dgm:presLayoutVars>
      </dgm:prSet>
      <dgm:spPr/>
    </dgm:pt>
    <dgm:pt modelId="{09768916-44CD-48F3-8F83-999A6A162565}" type="pres">
      <dgm:prSet presAssocID="{3770D8FA-D458-43E8-A853-5556BBCAF91E}" presName="sibTrans" presStyleCnt="0"/>
      <dgm:spPr/>
    </dgm:pt>
    <dgm:pt modelId="{CCA04B68-96EF-4E18-8269-054EB46F83DE}" type="pres">
      <dgm:prSet presAssocID="{25B4E818-A1FF-4195-B7B9-6295B25F11AA}" presName="node" presStyleLbl="node1" presStyleIdx="3" presStyleCnt="6">
        <dgm:presLayoutVars>
          <dgm:bulletEnabled val="1"/>
        </dgm:presLayoutVars>
      </dgm:prSet>
      <dgm:spPr/>
    </dgm:pt>
    <dgm:pt modelId="{88804839-8846-46F6-B01B-CE7B20A610AD}" type="pres">
      <dgm:prSet presAssocID="{EF535CEB-4A9C-46AB-A652-BBB50C8B9C7C}" presName="sibTrans" presStyleCnt="0"/>
      <dgm:spPr/>
    </dgm:pt>
    <dgm:pt modelId="{ED34675B-2570-4A4F-AC93-2761D5CFCDC2}" type="pres">
      <dgm:prSet presAssocID="{8F9F2D38-0704-4702-951D-9D4AB5E11B8A}" presName="node" presStyleLbl="node1" presStyleIdx="4" presStyleCnt="6">
        <dgm:presLayoutVars>
          <dgm:bulletEnabled val="1"/>
        </dgm:presLayoutVars>
      </dgm:prSet>
      <dgm:spPr/>
    </dgm:pt>
    <dgm:pt modelId="{CC4D45C0-4A96-4C8A-8C98-57C26C4C491B}" type="pres">
      <dgm:prSet presAssocID="{903BFA59-626A-4B2C-9A3D-27BF5DF828C8}" presName="sibTrans" presStyleCnt="0"/>
      <dgm:spPr/>
    </dgm:pt>
    <dgm:pt modelId="{60981366-920C-4811-AE60-8717A13015A7}" type="pres">
      <dgm:prSet presAssocID="{71051DBF-E2DD-48EF-BE0C-DC344B91CA31}" presName="node" presStyleLbl="node1" presStyleIdx="5" presStyleCnt="6">
        <dgm:presLayoutVars>
          <dgm:bulletEnabled val="1"/>
        </dgm:presLayoutVars>
      </dgm:prSet>
      <dgm:spPr/>
    </dgm:pt>
  </dgm:ptLst>
  <dgm:cxnLst>
    <dgm:cxn modelId="{C34A8909-A14E-4C0D-B4EA-959102FC700F}" type="presOf" srcId="{25B4E818-A1FF-4195-B7B9-6295B25F11AA}" destId="{CCA04B68-96EF-4E18-8269-054EB46F83DE}" srcOrd="0" destOrd="0" presId="urn:microsoft.com/office/officeart/2005/8/layout/default"/>
    <dgm:cxn modelId="{8CC23A5E-1DF9-4396-8835-3490A0543147}" srcId="{34F20A2B-80DD-4893-9A33-B31D5B4140CA}" destId="{8F9F2D38-0704-4702-951D-9D4AB5E11B8A}" srcOrd="4" destOrd="0" parTransId="{ABF86B4D-A3DF-4525-8391-A6030B3953E2}" sibTransId="{903BFA59-626A-4B2C-9A3D-27BF5DF828C8}"/>
    <dgm:cxn modelId="{39F97943-08A0-41E5-BA1B-1FC9DD5A49E8}" srcId="{34F20A2B-80DD-4893-9A33-B31D5B4140CA}" destId="{71051DBF-E2DD-48EF-BE0C-DC344B91CA31}" srcOrd="5" destOrd="0" parTransId="{B78B459A-E33F-4229-B515-7D931F7C9164}" sibTransId="{0C774BE3-9157-450A-81B9-93DD001840FF}"/>
    <dgm:cxn modelId="{F47D026D-6925-422D-840C-477D1CE7A3EF}" type="presOf" srcId="{8F9F2D38-0704-4702-951D-9D4AB5E11B8A}" destId="{ED34675B-2570-4A4F-AC93-2761D5CFCDC2}" srcOrd="0" destOrd="0" presId="urn:microsoft.com/office/officeart/2005/8/layout/default"/>
    <dgm:cxn modelId="{97C7FF4D-F0D4-4C15-97DA-8850189A3ABB}" type="presOf" srcId="{B4CEE95A-8C3A-48D8-BB4D-7D7F8FC7C395}" destId="{C895601F-114C-492A-83D6-0571D3E30E12}" srcOrd="0" destOrd="0" presId="urn:microsoft.com/office/officeart/2005/8/layout/default"/>
    <dgm:cxn modelId="{385F027D-55AF-46D9-A224-58AF3906D12F}" srcId="{34F20A2B-80DD-4893-9A33-B31D5B4140CA}" destId="{E4AC7C69-E549-43CE-80D2-D0249B9B1338}" srcOrd="1" destOrd="0" parTransId="{5F891757-A35F-4324-9947-3C330D3705A4}" sibTransId="{FC5003FC-CE17-41C1-966A-A52C0F4FFC98}"/>
    <dgm:cxn modelId="{CD8F1E88-0EA5-4379-A999-07E0CBFBA310}" srcId="{34F20A2B-80DD-4893-9A33-B31D5B4140CA}" destId="{3739A16B-74B8-40B6-BA77-7704B3AB6AA7}" srcOrd="0" destOrd="0" parTransId="{17AA4A77-173E-43FC-A5B8-2336EFB07FC6}" sibTransId="{22F7B580-17DB-4060-BCA5-5633C95A6CDE}"/>
    <dgm:cxn modelId="{31F75DB3-F745-43DC-85B0-AB494B3DC758}" type="presOf" srcId="{71051DBF-E2DD-48EF-BE0C-DC344B91CA31}" destId="{60981366-920C-4811-AE60-8717A13015A7}" srcOrd="0" destOrd="0" presId="urn:microsoft.com/office/officeart/2005/8/layout/default"/>
    <dgm:cxn modelId="{578719B5-170B-4447-8402-E86D86A163E8}" srcId="{34F20A2B-80DD-4893-9A33-B31D5B4140CA}" destId="{25B4E818-A1FF-4195-B7B9-6295B25F11AA}" srcOrd="3" destOrd="0" parTransId="{901DC4FD-E361-49C8-988D-3A28B15F6BDB}" sibTransId="{EF535CEB-4A9C-46AB-A652-BBB50C8B9C7C}"/>
    <dgm:cxn modelId="{C8FE57CE-2262-454A-A3D2-F6572ACE2D24}" type="presOf" srcId="{E4AC7C69-E549-43CE-80D2-D0249B9B1338}" destId="{3719A03A-170F-4768-B953-19EDBF39B2FD}" srcOrd="0" destOrd="0" presId="urn:microsoft.com/office/officeart/2005/8/layout/default"/>
    <dgm:cxn modelId="{2F0908E3-DF5D-40DB-8060-EB495CC15E45}" srcId="{34F20A2B-80DD-4893-9A33-B31D5B4140CA}" destId="{B4CEE95A-8C3A-48D8-BB4D-7D7F8FC7C395}" srcOrd="2" destOrd="0" parTransId="{11F589D6-0FBB-43F0-8733-D50DBAB403D9}" sibTransId="{3770D8FA-D458-43E8-A853-5556BBCAF91E}"/>
    <dgm:cxn modelId="{1F5CBBEB-3449-4AC8-B4E0-F116ACE48A2C}" type="presOf" srcId="{3739A16B-74B8-40B6-BA77-7704B3AB6AA7}" destId="{EE88AD6A-893F-44B8-97B4-D88C5AA3F8BA}" srcOrd="0" destOrd="0" presId="urn:microsoft.com/office/officeart/2005/8/layout/default"/>
    <dgm:cxn modelId="{31EBFEFE-2204-4EF0-91D5-478857ED4EE0}" type="presOf" srcId="{34F20A2B-80DD-4893-9A33-B31D5B4140CA}" destId="{FD501B35-FBA2-44D8-86A5-84E31C1E0617}" srcOrd="0" destOrd="0" presId="urn:microsoft.com/office/officeart/2005/8/layout/default"/>
    <dgm:cxn modelId="{B6DAD953-4713-4087-8C6B-3542F31F8BE1}" type="presParOf" srcId="{FD501B35-FBA2-44D8-86A5-84E31C1E0617}" destId="{EE88AD6A-893F-44B8-97B4-D88C5AA3F8BA}" srcOrd="0" destOrd="0" presId="urn:microsoft.com/office/officeart/2005/8/layout/default"/>
    <dgm:cxn modelId="{4BE9AB4E-DD79-4556-90FF-CB26E83C7B6F}" type="presParOf" srcId="{FD501B35-FBA2-44D8-86A5-84E31C1E0617}" destId="{49AE7521-6D06-4BE2-9CDC-5BC421E556EE}" srcOrd="1" destOrd="0" presId="urn:microsoft.com/office/officeart/2005/8/layout/default"/>
    <dgm:cxn modelId="{AC29D027-1DE3-4074-9170-58DB5B82A6ED}" type="presParOf" srcId="{FD501B35-FBA2-44D8-86A5-84E31C1E0617}" destId="{3719A03A-170F-4768-B953-19EDBF39B2FD}" srcOrd="2" destOrd="0" presId="urn:microsoft.com/office/officeart/2005/8/layout/default"/>
    <dgm:cxn modelId="{829EDE3A-47B0-472A-99DE-5FD3DB7E8B6C}" type="presParOf" srcId="{FD501B35-FBA2-44D8-86A5-84E31C1E0617}" destId="{94377AD8-060C-42F5-A0EC-1B29F6C3B21D}" srcOrd="3" destOrd="0" presId="urn:microsoft.com/office/officeart/2005/8/layout/default"/>
    <dgm:cxn modelId="{4487E601-C380-4F14-B159-5C7FFDEE25B5}" type="presParOf" srcId="{FD501B35-FBA2-44D8-86A5-84E31C1E0617}" destId="{C895601F-114C-492A-83D6-0571D3E30E12}" srcOrd="4" destOrd="0" presId="urn:microsoft.com/office/officeart/2005/8/layout/default"/>
    <dgm:cxn modelId="{1AF9785A-68F8-45D0-BD68-6710D74378E9}" type="presParOf" srcId="{FD501B35-FBA2-44D8-86A5-84E31C1E0617}" destId="{09768916-44CD-48F3-8F83-999A6A162565}" srcOrd="5" destOrd="0" presId="urn:microsoft.com/office/officeart/2005/8/layout/default"/>
    <dgm:cxn modelId="{6341A625-647F-4348-9A16-CAA35E595E1F}" type="presParOf" srcId="{FD501B35-FBA2-44D8-86A5-84E31C1E0617}" destId="{CCA04B68-96EF-4E18-8269-054EB46F83DE}" srcOrd="6" destOrd="0" presId="urn:microsoft.com/office/officeart/2005/8/layout/default"/>
    <dgm:cxn modelId="{5F77DFF8-119A-4BA6-A3FA-B3FC5C7D8EF2}" type="presParOf" srcId="{FD501B35-FBA2-44D8-86A5-84E31C1E0617}" destId="{88804839-8846-46F6-B01B-CE7B20A610AD}" srcOrd="7" destOrd="0" presId="urn:microsoft.com/office/officeart/2005/8/layout/default"/>
    <dgm:cxn modelId="{5864C251-B46C-4D43-A1FB-4EDC23809F78}" type="presParOf" srcId="{FD501B35-FBA2-44D8-86A5-84E31C1E0617}" destId="{ED34675B-2570-4A4F-AC93-2761D5CFCDC2}" srcOrd="8" destOrd="0" presId="urn:microsoft.com/office/officeart/2005/8/layout/default"/>
    <dgm:cxn modelId="{77AB24F4-5C41-4886-9520-0E37D49C526F}" type="presParOf" srcId="{FD501B35-FBA2-44D8-86A5-84E31C1E0617}" destId="{CC4D45C0-4A96-4C8A-8C98-57C26C4C491B}" srcOrd="9" destOrd="0" presId="urn:microsoft.com/office/officeart/2005/8/layout/default"/>
    <dgm:cxn modelId="{AA41E890-7CDD-47E2-BE61-3CD66B462F73}" type="presParOf" srcId="{FD501B35-FBA2-44D8-86A5-84E31C1E0617}" destId="{60981366-920C-4811-AE60-8717A13015A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8AD6A-893F-44B8-97B4-D88C5AA3F8BA}">
      <dsp:nvSpPr>
        <dsp:cNvPr id="0" name=""/>
        <dsp:cNvSpPr/>
      </dsp:nvSpPr>
      <dsp:spPr>
        <a:xfrm>
          <a:off x="626696" y="2902"/>
          <a:ext cx="2668860" cy="1601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Verdana Pro Cond SemiBold"/>
            </a:rPr>
            <a:t>Меню</a:t>
          </a:r>
          <a:endParaRPr lang="ru-RU" sz="2500" kern="1200" dirty="0"/>
        </a:p>
      </dsp:txBody>
      <dsp:txXfrm>
        <a:off x="626696" y="2902"/>
        <a:ext cx="2668860" cy="1601316"/>
      </dsp:txXfrm>
    </dsp:sp>
    <dsp:sp modelId="{3719A03A-170F-4768-B953-19EDBF39B2FD}">
      <dsp:nvSpPr>
        <dsp:cNvPr id="0" name=""/>
        <dsp:cNvSpPr/>
      </dsp:nvSpPr>
      <dsp:spPr>
        <a:xfrm>
          <a:off x="3562443" y="2902"/>
          <a:ext cx="2668860" cy="16013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Verdana Pro Cond SemiBold"/>
            </a:rPr>
            <a:t>Оформление заказа</a:t>
          </a:r>
          <a:endParaRPr lang="ru-RU" sz="2500" kern="1200" dirty="0"/>
        </a:p>
      </dsp:txBody>
      <dsp:txXfrm>
        <a:off x="3562443" y="2902"/>
        <a:ext cx="2668860" cy="1601316"/>
      </dsp:txXfrm>
    </dsp:sp>
    <dsp:sp modelId="{C895601F-114C-492A-83D6-0571D3E30E12}">
      <dsp:nvSpPr>
        <dsp:cNvPr id="0" name=""/>
        <dsp:cNvSpPr/>
      </dsp:nvSpPr>
      <dsp:spPr>
        <a:xfrm>
          <a:off x="626696" y="1871104"/>
          <a:ext cx="2668860" cy="16013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Verdana Pro Cond SemiBold"/>
            </a:rPr>
            <a:t>Возврат </a:t>
          </a:r>
          <a:r>
            <a:rPr lang="ru-RU" sz="2500" kern="1200" dirty="0"/>
            <a:t>на </a:t>
          </a:r>
          <a:r>
            <a:rPr lang="ru-RU" sz="2500" kern="1200" dirty="0">
              <a:latin typeface="Verdana Pro Cond SemiBold"/>
            </a:rPr>
            <a:t>главный экран</a:t>
          </a:r>
          <a:endParaRPr lang="en-US" sz="2500" kern="1200" dirty="0"/>
        </a:p>
      </dsp:txBody>
      <dsp:txXfrm>
        <a:off x="626696" y="1871104"/>
        <a:ext cx="2668860" cy="1601316"/>
      </dsp:txXfrm>
    </dsp:sp>
    <dsp:sp modelId="{CCA04B68-96EF-4E18-8269-054EB46F83DE}">
      <dsp:nvSpPr>
        <dsp:cNvPr id="0" name=""/>
        <dsp:cNvSpPr/>
      </dsp:nvSpPr>
      <dsp:spPr>
        <a:xfrm>
          <a:off x="3562443" y="1871104"/>
          <a:ext cx="2668860" cy="16013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Verdana Pro Cond SemiBold"/>
            </a:rPr>
            <a:t>Просмотр ингредиентов </a:t>
          </a:r>
          <a:endParaRPr lang="ru-RU" sz="2500" kern="1200" dirty="0"/>
        </a:p>
      </dsp:txBody>
      <dsp:txXfrm>
        <a:off x="3562443" y="1871104"/>
        <a:ext cx="2668860" cy="1601316"/>
      </dsp:txXfrm>
    </dsp:sp>
    <dsp:sp modelId="{ED34675B-2570-4A4F-AC93-2761D5CFCDC2}">
      <dsp:nvSpPr>
        <dsp:cNvPr id="0" name=""/>
        <dsp:cNvSpPr/>
      </dsp:nvSpPr>
      <dsp:spPr>
        <a:xfrm>
          <a:off x="626696" y="3739307"/>
          <a:ext cx="2668860" cy="16013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Verdana Pro Cond SemiBold"/>
            </a:rPr>
            <a:t>Всплывающее окно при возникших ошибках</a:t>
          </a:r>
          <a:endParaRPr lang="ru-RU" sz="2500" kern="1200" dirty="0"/>
        </a:p>
      </dsp:txBody>
      <dsp:txXfrm>
        <a:off x="626696" y="3739307"/>
        <a:ext cx="2668860" cy="1601316"/>
      </dsp:txXfrm>
    </dsp:sp>
    <dsp:sp modelId="{60981366-920C-4811-AE60-8717A13015A7}">
      <dsp:nvSpPr>
        <dsp:cNvPr id="0" name=""/>
        <dsp:cNvSpPr/>
      </dsp:nvSpPr>
      <dsp:spPr>
        <a:xfrm>
          <a:off x="3562443" y="3739307"/>
          <a:ext cx="2668860" cy="1601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Verdana Pro Cond SemiBold"/>
            </a:rPr>
            <a:t>Статус заказа</a:t>
          </a:r>
          <a:endParaRPr lang="en-US" sz="2500" kern="1200" dirty="0"/>
        </a:p>
      </dsp:txBody>
      <dsp:txXfrm>
        <a:off x="3562443" y="3739307"/>
        <a:ext cx="2668860" cy="1601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1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2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6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441D0-C88F-4B02-8560-A79D0EE3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96" y="1111934"/>
            <a:ext cx="11480374" cy="2320784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z="3800">
                <a:latin typeface="Verdana Pro Cond SemiBold"/>
                <a:ea typeface="+mj-lt"/>
                <a:cs typeface="+mj-lt"/>
              </a:rPr>
              <a:t>Презентация </a:t>
            </a:r>
            <a:br>
              <a:rPr lang="ru-RU" sz="3800">
                <a:latin typeface="Verdana Pro Cond SemiBold"/>
                <a:ea typeface="+mj-lt"/>
                <a:cs typeface="+mj-lt"/>
              </a:rPr>
            </a:br>
            <a:r>
              <a:rPr lang="ru-RU" sz="3800">
                <a:latin typeface="Verdana Pro Cond SemiBold"/>
                <a:ea typeface="+mj-lt"/>
                <a:cs typeface="+mj-lt"/>
              </a:rPr>
              <a:t>по дисциплине: </a:t>
            </a:r>
            <a:br>
              <a:rPr lang="ru-RU" sz="3800">
                <a:latin typeface="Verdana Pro Cond SemiBold"/>
                <a:ea typeface="+mj-lt"/>
                <a:cs typeface="+mj-lt"/>
              </a:rPr>
            </a:br>
            <a:r>
              <a:rPr lang="ru-RU" sz="3800" b="1">
                <a:latin typeface="Verdana Pro Cond SemiBold"/>
                <a:ea typeface="+mj-lt"/>
                <a:cs typeface="+mj-lt"/>
              </a:rPr>
              <a:t>«</a:t>
            </a:r>
            <a:r>
              <a:rPr lang="ru-RU" sz="3800">
                <a:latin typeface="Verdana Pro Cond SemiBold"/>
                <a:ea typeface="+mj-lt"/>
                <a:cs typeface="+mj-lt"/>
              </a:rPr>
              <a:t>УП 01. Учебная практика</a:t>
            </a:r>
            <a:r>
              <a:rPr lang="ru-RU" sz="3800" b="1">
                <a:latin typeface="Verdana Pro Cond SemiBold"/>
                <a:ea typeface="+mj-lt"/>
                <a:cs typeface="+mj-lt"/>
              </a:rPr>
              <a:t>»</a:t>
            </a:r>
            <a:br>
              <a:rPr lang="ru-RU" sz="3800" b="1">
                <a:latin typeface="Verdana Pro Cond SemiBold"/>
                <a:ea typeface="+mj-lt"/>
                <a:cs typeface="+mj-lt"/>
              </a:rPr>
            </a:br>
            <a:r>
              <a:rPr lang="ru-RU" sz="3800" b="1">
                <a:latin typeface="Verdana Pro Cond SemiBold"/>
                <a:ea typeface="+mj-lt"/>
                <a:cs typeface="+mj-lt"/>
              </a:rPr>
              <a:t>на </a:t>
            </a:r>
            <a:r>
              <a:rPr lang="ru-RU" sz="3800">
                <a:latin typeface="Verdana Pro Cond SemiBold"/>
                <a:ea typeface="+mj-lt"/>
                <a:cs typeface="+mj-lt"/>
              </a:rPr>
              <a:t>тему</a:t>
            </a:r>
            <a:r>
              <a:rPr lang="ru-RU" sz="3800" b="1">
                <a:latin typeface="Verdana Pro Cond SemiBold"/>
                <a:ea typeface="+mj-lt"/>
                <a:cs typeface="+mj-lt"/>
              </a:rPr>
              <a:t>: «</a:t>
            </a:r>
            <a:r>
              <a:rPr lang="ru-RU" sz="3800">
                <a:latin typeface="Verdana Pro Cond SemiBold"/>
                <a:ea typeface="+mj-lt"/>
                <a:cs typeface="+mj-lt"/>
              </a:rPr>
              <a:t>Разработка приложения для KFC</a:t>
            </a:r>
            <a:r>
              <a:rPr lang="ru-RU" sz="3800" b="1">
                <a:latin typeface="Verdana Pro Cond SemiBold"/>
                <a:ea typeface="+mj-lt"/>
                <a:cs typeface="+mj-lt"/>
              </a:rPr>
              <a:t>»</a:t>
            </a:r>
            <a:endParaRPr lang="ru-RU" sz="3800">
              <a:latin typeface="Verdana Pro Cond SemiBold"/>
              <a:ea typeface="+mj-lt"/>
              <a:cs typeface="+mj-lt"/>
            </a:endParaRPr>
          </a:p>
          <a:p>
            <a:endParaRPr lang="ru-RU" sz="2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399E8-A9C1-4D74-A99C-5299BC95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64" y="4348713"/>
            <a:ext cx="7402665" cy="31607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ru-RU" sz="2200"/>
              <a:t>Выполнила: </a:t>
            </a:r>
            <a:endParaRPr lang="ru-RU"/>
          </a:p>
          <a:p>
            <a:pPr marL="0" indent="0" algn="r">
              <a:buNone/>
            </a:pPr>
            <a:r>
              <a:rPr lang="ru-RU" sz="2200"/>
              <a:t>Студент: Юсупова Камила</a:t>
            </a:r>
          </a:p>
          <a:p>
            <a:pPr marL="0" indent="0" algn="r">
              <a:buNone/>
            </a:pPr>
            <a:r>
              <a:rPr lang="ru-RU" sz="2200"/>
              <a:t>Группа: 2063</a:t>
            </a:r>
            <a:br>
              <a:rPr lang="ru-RU"/>
            </a:br>
            <a:endParaRPr lang="ru-RU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2149357"/>
            <a:ext cx="12191456" cy="2849975"/>
            <a:chOff x="476" y="-3923156"/>
            <a:chExt cx="10667524" cy="249372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13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3445A-D922-4AA4-B7F4-369080E2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ru-RU"/>
              <a:t>Цели и задачи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2CEE7-CC55-4583-93BB-802053C6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Краткое описание предметной области</a:t>
            </a:r>
            <a:endParaRPr lang="ru-RU" dirty="0"/>
          </a:p>
          <a:p>
            <a:r>
              <a:rPr lang="ru-RU" sz="2400" dirty="0">
                <a:ea typeface="+mn-lt"/>
                <a:cs typeface="+mn-lt"/>
              </a:rPr>
              <a:t>ER-диаграмма БД</a:t>
            </a:r>
            <a:endParaRPr lang="ru-RU" dirty="0"/>
          </a:p>
          <a:p>
            <a:r>
              <a:rPr lang="ru-RU" sz="2400" dirty="0">
                <a:ea typeface="+mn-lt"/>
                <a:cs typeface="+mn-lt"/>
              </a:rPr>
              <a:t>Меню приложения</a:t>
            </a:r>
            <a:endParaRPr lang="ru-RU" sz="2400" dirty="0"/>
          </a:p>
          <a:p>
            <a:endParaRPr lang="ru-RU" sz="900"/>
          </a:p>
          <a:p>
            <a:br>
              <a:rPr lang="en-US" sz="900" dirty="0"/>
            </a:br>
            <a:endParaRPr lang="en-US" sz="900"/>
          </a:p>
          <a:p>
            <a:endParaRPr lang="ru-RU" sz="9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90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14845-E887-4F97-8D21-FA03DE5A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 fontScale="90000"/>
          </a:bodyPr>
          <a:lstStyle/>
          <a:p>
            <a:r>
              <a:rPr lang="ru-RU">
                <a:ea typeface="+mj-lt"/>
                <a:cs typeface="+mj-lt"/>
              </a:rPr>
              <a:t>Краткое описание предметной области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FD42F-4A60-46CF-87FA-821F9467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Предметная область - KFC</a:t>
            </a:r>
          </a:p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KFC</a:t>
            </a:r>
            <a:r>
              <a:rPr lang="ru-RU" sz="1800" dirty="0">
                <a:ea typeface="+mn-lt"/>
                <a:cs typeface="+mn-lt"/>
              </a:rPr>
              <a:t> - это заведения быстрого питания, работа которого направлена как на обслуживание клиентов в зале, так и доставкой еды курьерской службы на указанный адрес клиента. Данное приложение позволяет просмотреть меню, выбрать то, что понравилось и оформить заказ, при необходимости отменить.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07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97E62-EF4B-4E96-92B4-A6228453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62039"/>
            <a:ext cx="2952750" cy="281743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200"/>
              <a:t>ER-диаграмма БД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806520D1-579A-44A9-8577-59D9E81F2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105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24" name="Group 27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5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DF22F-4EA8-4EA6-AE44-5FC8B390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ru-RU" sz="3700" dirty="0">
                <a:ea typeface="+mj-lt"/>
                <a:cs typeface="+mj-lt"/>
              </a:rPr>
              <a:t>Реализованные функции приложения</a:t>
            </a:r>
            <a:endParaRPr lang="ru-RU" sz="3700" dirty="0"/>
          </a:p>
        </p:txBody>
      </p:sp>
      <p:graphicFrame>
        <p:nvGraphicFramePr>
          <p:cNvPr id="24" name="Объект 2">
            <a:extLst>
              <a:ext uri="{FF2B5EF4-FFF2-40B4-BE49-F238E27FC236}">
                <a16:creationId xmlns:a16="http://schemas.microsoft.com/office/drawing/2014/main" id="{0F379014-C4F3-4BEA-ACA9-E4F754240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230810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93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4C940-9A55-4305-9F8D-30AC5C74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ru-RU" dirty="0"/>
              <a:t>Спасибо за внимание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68DE8-D3AB-4F32-8869-5D5C0799B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ru-RU" dirty="0"/>
          </a:p>
          <a:p>
            <a:endParaRPr lang="ru-RU"/>
          </a:p>
          <a:p>
            <a:endParaRPr lang="ru-RU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6A3AE4B0-7D4E-3681-09AE-F9A2C246E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98"/>
          <a:stretch/>
        </p:blipFill>
        <p:spPr>
          <a:xfrm>
            <a:off x="6098754" y="68443"/>
            <a:ext cx="5255467" cy="56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753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TornVTI</vt:lpstr>
      <vt:lpstr>Презентация  по дисциплине:  «УП 01. Учебная практика» на тему: «Разработка приложения для KFC» </vt:lpstr>
      <vt:lpstr>Цели и задачи проекта:</vt:lpstr>
      <vt:lpstr>Краткое описание предметной области</vt:lpstr>
      <vt:lpstr>ER-диаграмма БД</vt:lpstr>
      <vt:lpstr>Реализованные функции приложения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110</cp:revision>
  <dcterms:created xsi:type="dcterms:W3CDTF">2021-05-28T11:18:56Z</dcterms:created>
  <dcterms:modified xsi:type="dcterms:W3CDTF">2022-04-24T16:46:19Z</dcterms:modified>
</cp:coreProperties>
</file>