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7446D-BBD4-40F8-BBB7-8E6C3CA5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AB7AF-99E6-4805-9FE9-999C35921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A906-6590-4B8C-A09A-BB28DB3C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85CC-3674-4D11-BD6A-19C75C98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69E52-D939-47D4-B38C-A14911F2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0FA06-0E9C-47E4-AA75-3D9D937B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06486-0967-4FB4-8B91-4BD5B4E3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6018-5E1D-490E-8E12-DF985613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9E9E4-0D3E-48D6-9E37-DED8DD00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68F3F-BAEF-498B-809B-93385F68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7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4F93B3-381D-411A-836D-CF687B8B6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5BAD5-3592-4534-BC81-63CA0B23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F347-BB6F-43B0-800F-BA8E6753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B81C-B8F7-4C5A-AEF3-C38551F8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E0E2-B330-4C85-B06D-16D3E3F5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A81D-BC47-4707-9230-DF0ACEA2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D11FD-8042-4094-88DC-BA17CFD5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834B8-4B94-4DD5-AB0F-B2F1B4EE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897F6-5E15-406F-88B2-5C9DA557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4AA33-310C-45C0-8175-7322D65A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6CEF-232D-49CF-97FB-2324E36D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3838B-BAFE-4766-9F8C-6F2E0D57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F8252-8A37-488E-B0CF-B462E087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B9121-7CE0-4CC1-9895-7B57B4D7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0941-73D0-424E-BC3B-F3F1BF4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F4FC3-4DDE-4D07-AD12-7E70BED5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2E5F-41E2-4DE6-AA6A-CAC8B3517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D12C1-FEA1-4E18-8B5C-9E4BA9A5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100A5-0BD7-4E3C-87A9-21BD3AB5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1527D-73C9-4D0A-A4F6-75EC3EF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6E536-E568-40E8-BBD7-6584E77E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FEAC-397A-42B8-804A-150EA68E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ADE9F-39CB-4EE1-902F-EDA60CA6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D2E9B-FABE-4C73-B936-61A61603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35D7F-0368-47FC-AD1E-B50E67057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6D8C5-7BD9-48D6-A1A6-8CAF16FD8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30F51-F9FD-404F-9757-3706C55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2B862-79AF-4172-B5B6-F3D19797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F30364-D663-4B87-98D4-B7BCC238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D89E-DF3D-4C8E-BB40-2C4C55A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FB5E3-EFA7-40F1-9C3B-46615668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B128D8-2EEF-400B-867B-D8CD3546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879F6-D17E-4D05-ADC7-C2997E9F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4DE3E-1D48-456A-A87E-03E6335D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58AC58-B67F-45CB-BAE8-17A074E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E31B8-78E6-4400-A07C-7DB5528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DFF3-A833-44EC-ACFB-1A947AC8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200B-DD72-45E7-BDD9-AB5D5C6F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E162F-5D3D-4B26-8B2D-67B980E1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1A4D2-48EC-4F12-92C3-850F0C8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B4A0C-7F96-4624-9814-557D91EE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813B8-B685-4CC6-AC57-C4670024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5EA2-79C9-40AE-BF93-30741DFB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5EC3E-3109-4D92-A930-7C987D9B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9A937-CDA1-43E2-9EA5-6799D1EAE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42303-2332-4153-ABF0-3914F7A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6817D-ACFE-46B4-AA03-35E81EB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B18B6-ABCD-42FD-9359-16C06114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99359-2A81-4EE5-A728-C9BBC035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08205-E579-4F57-B2CF-D42A449B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8E8A2-A7D2-4C26-90A0-C3F26593B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E45-CA91-42E7-9ABC-8EF1B8182BA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A07E5-DE05-4B58-8766-2844032E9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41BEC-D24A-4AF4-A9FB-B0F23A07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1DB3-8F77-4D66-A235-A0C16350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BBF38-959D-4C0E-BB60-DB262A918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607E1-7FC5-4D70-BB17-0549CDC38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CF0A7-2C1F-4DEC-8C74-D7CB9C80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7F66EF-3EFD-4971-BA02-4F489E036F63}"/>
              </a:ext>
            </a:extLst>
          </p:cNvPr>
          <p:cNvSpPr/>
          <p:nvPr/>
        </p:nvSpPr>
        <p:spPr>
          <a:xfrm>
            <a:off x="4506156" y="2865608"/>
            <a:ext cx="656948" cy="60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7CB488-1AED-4124-9502-426E46C7D3CB}"/>
              </a:ext>
            </a:extLst>
          </p:cNvPr>
          <p:cNvSpPr/>
          <p:nvPr/>
        </p:nvSpPr>
        <p:spPr>
          <a:xfrm>
            <a:off x="4474345" y="4295898"/>
            <a:ext cx="656948" cy="60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B643E8-83C2-4332-BCC2-CD82D7565CC1}"/>
              </a:ext>
            </a:extLst>
          </p:cNvPr>
          <p:cNvSpPr/>
          <p:nvPr/>
        </p:nvSpPr>
        <p:spPr>
          <a:xfrm>
            <a:off x="6610534" y="2865608"/>
            <a:ext cx="656948" cy="60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9803C8-BCE5-4EEC-B0A7-15C50F02B1F9}"/>
              </a:ext>
            </a:extLst>
          </p:cNvPr>
          <p:cNvSpPr/>
          <p:nvPr/>
        </p:nvSpPr>
        <p:spPr>
          <a:xfrm>
            <a:off x="6757200" y="4273226"/>
            <a:ext cx="656948" cy="60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6A4197-7FBB-4F4F-855D-8462279B5D72}"/>
              </a:ext>
            </a:extLst>
          </p:cNvPr>
          <p:cNvSpPr/>
          <p:nvPr/>
        </p:nvSpPr>
        <p:spPr>
          <a:xfrm>
            <a:off x="8874710" y="3397612"/>
            <a:ext cx="656948" cy="603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6960C9-1A17-4CA9-B4BC-50ECA371F8D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163104" y="3167449"/>
            <a:ext cx="1594096" cy="140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A36390-8A2D-4F88-87C4-C1498F8A2ECB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131293" y="3167449"/>
            <a:ext cx="1479241" cy="143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7435D2A-A8A0-4300-B40B-9352FFE135BA}"/>
              </a:ext>
            </a:extLst>
          </p:cNvPr>
          <p:cNvCxnSpPr/>
          <p:nvPr/>
        </p:nvCxnSpPr>
        <p:spPr>
          <a:xfrm>
            <a:off x="5131293" y="3108873"/>
            <a:ext cx="1479241" cy="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3297F9-8655-4CA9-A400-D453220737C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131293" y="4575067"/>
            <a:ext cx="1625907" cy="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D17605-F786-4538-9956-FF57A96BA842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7267482" y="3167449"/>
            <a:ext cx="1607228" cy="53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C8DB05-74D7-460C-B13B-4B1B3D3C0AB4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7414148" y="3699453"/>
            <a:ext cx="1460562" cy="87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1BD9151-2A6D-44BB-91BB-0967B6746B7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030462" y="3167449"/>
            <a:ext cx="47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B66913-F88C-4449-9064-582D0B2B379D}"/>
              </a:ext>
            </a:extLst>
          </p:cNvPr>
          <p:cNvCxnSpPr>
            <a:endCxn id="5" idx="2"/>
          </p:cNvCxnSpPr>
          <p:nvPr/>
        </p:nvCxnSpPr>
        <p:spPr>
          <a:xfrm>
            <a:off x="3945384" y="4597739"/>
            <a:ext cx="52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901C137-97B8-4795-BC19-3A89964FA864}"/>
              </a:ext>
            </a:extLst>
          </p:cNvPr>
          <p:cNvSpPr txBox="1"/>
          <p:nvPr/>
        </p:nvSpPr>
        <p:spPr>
          <a:xfrm>
            <a:off x="4105184" y="2781051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1CD8A2-9337-44B2-920A-BB37171F0245}"/>
              </a:ext>
            </a:extLst>
          </p:cNvPr>
          <p:cNvSpPr txBox="1"/>
          <p:nvPr/>
        </p:nvSpPr>
        <p:spPr>
          <a:xfrm>
            <a:off x="4030462" y="4164461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6A0B4B-4C7E-43B8-842E-7D8B39D109AB}"/>
              </a:ext>
            </a:extLst>
          </p:cNvPr>
          <p:cNvSpPr txBox="1"/>
          <p:nvPr/>
        </p:nvSpPr>
        <p:spPr>
          <a:xfrm>
            <a:off x="6281506" y="2745544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C0E2BD-8421-466A-879B-491AF84B8635}"/>
              </a:ext>
            </a:extLst>
          </p:cNvPr>
          <p:cNvSpPr txBox="1"/>
          <p:nvPr/>
        </p:nvSpPr>
        <p:spPr>
          <a:xfrm>
            <a:off x="6360849" y="4160654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DF0232-CB68-49EC-B073-BFBAC0832B88}"/>
              </a:ext>
            </a:extLst>
          </p:cNvPr>
          <p:cNvSpPr txBox="1"/>
          <p:nvPr/>
        </p:nvSpPr>
        <p:spPr>
          <a:xfrm>
            <a:off x="8523302" y="3262653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7338E4-A993-4649-8752-42B3B74E5720}"/>
              </a:ext>
            </a:extLst>
          </p:cNvPr>
          <p:cNvSpPr txBox="1"/>
          <p:nvPr/>
        </p:nvSpPr>
        <p:spPr>
          <a:xfrm>
            <a:off x="5131293" y="2768829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844F5-45A1-4E2B-B1D5-4B7E5E827C35}"/>
              </a:ext>
            </a:extLst>
          </p:cNvPr>
          <p:cNvSpPr txBox="1"/>
          <p:nvPr/>
        </p:nvSpPr>
        <p:spPr>
          <a:xfrm>
            <a:off x="5091159" y="4597739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14D0398-0BEF-4860-BA02-C001EF4324BF}"/>
              </a:ext>
            </a:extLst>
          </p:cNvPr>
          <p:cNvSpPr txBox="1"/>
          <p:nvPr/>
        </p:nvSpPr>
        <p:spPr>
          <a:xfrm>
            <a:off x="7235671" y="2893900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A91989-1F20-4A3E-9704-516D462651B5}"/>
              </a:ext>
            </a:extLst>
          </p:cNvPr>
          <p:cNvSpPr txBox="1"/>
          <p:nvPr/>
        </p:nvSpPr>
        <p:spPr>
          <a:xfrm>
            <a:off x="7471853" y="4466444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o4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3A78B76-AAB4-4B09-81CB-C739F2FAC7A4}"/>
              </a:ext>
            </a:extLst>
          </p:cNvPr>
          <p:cNvCxnSpPr>
            <a:stCxn id="9" idx="6"/>
          </p:cNvCxnSpPr>
          <p:nvPr/>
        </p:nvCxnSpPr>
        <p:spPr>
          <a:xfrm>
            <a:off x="9531658" y="3699453"/>
            <a:ext cx="1077158" cy="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7E94DE4-EF64-4E82-8836-B719312D5779}"/>
              </a:ext>
            </a:extLst>
          </p:cNvPr>
          <p:cNvSpPr txBox="1"/>
          <p:nvPr/>
        </p:nvSpPr>
        <p:spPr>
          <a:xfrm>
            <a:off x="9645219" y="3297643"/>
            <a:ext cx="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2FEEBD6-8CEA-47E7-87A8-DB7A9BC25101}"/>
              </a:ext>
            </a:extLst>
          </p:cNvPr>
          <p:cNvSpPr txBox="1"/>
          <p:nvPr/>
        </p:nvSpPr>
        <p:spPr>
          <a:xfrm>
            <a:off x="5367102" y="3881485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4D484D-1615-4EA6-BCCE-F4AF6BB3B05C}"/>
              </a:ext>
            </a:extLst>
          </p:cNvPr>
          <p:cNvSpPr txBox="1"/>
          <p:nvPr/>
        </p:nvSpPr>
        <p:spPr>
          <a:xfrm>
            <a:off x="5264268" y="3261952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A427E63-9750-4234-8FB2-215F5B6D4962}"/>
              </a:ext>
            </a:extLst>
          </p:cNvPr>
          <p:cNvSpPr txBox="1"/>
          <p:nvPr/>
        </p:nvSpPr>
        <p:spPr>
          <a:xfrm>
            <a:off x="5584425" y="2820085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w13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58891-0F91-4CF6-BB1E-68B2BDDCA1FB}"/>
              </a:ext>
            </a:extLst>
          </p:cNvPr>
          <p:cNvSpPr txBox="1"/>
          <p:nvPr/>
        </p:nvSpPr>
        <p:spPr>
          <a:xfrm>
            <a:off x="5606987" y="4390401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w24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2CABCE0-0581-44DD-9EB2-F73A58D41B71}"/>
              </a:ext>
            </a:extLst>
          </p:cNvPr>
          <p:cNvSpPr txBox="1"/>
          <p:nvPr/>
        </p:nvSpPr>
        <p:spPr>
          <a:xfrm>
            <a:off x="7644602" y="3150383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w35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082432-F6C5-4E98-9B2D-5392AF84FA36}"/>
              </a:ext>
            </a:extLst>
          </p:cNvPr>
          <p:cNvSpPr txBox="1"/>
          <p:nvPr/>
        </p:nvSpPr>
        <p:spPr>
          <a:xfrm>
            <a:off x="7844156" y="3998758"/>
            <a:ext cx="5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76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syd</dc:creator>
  <cp:lastModifiedBy>syd</cp:lastModifiedBy>
  <cp:revision>1</cp:revision>
  <dcterms:created xsi:type="dcterms:W3CDTF">2018-02-26T23:12:33Z</dcterms:created>
  <dcterms:modified xsi:type="dcterms:W3CDTF">2018-02-27T02:30:23Z</dcterms:modified>
</cp:coreProperties>
</file>