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70" r:id="rId2"/>
    <p:sldId id="266" r:id="rId3"/>
    <p:sldId id="289" r:id="rId4"/>
    <p:sldId id="267" r:id="rId5"/>
    <p:sldId id="293" r:id="rId6"/>
    <p:sldId id="272" r:id="rId7"/>
    <p:sldId id="291" r:id="rId8"/>
    <p:sldId id="292" r:id="rId9"/>
    <p:sldId id="296" r:id="rId10"/>
    <p:sldId id="276" r:id="rId11"/>
    <p:sldId id="274" r:id="rId12"/>
    <p:sldId id="275" r:id="rId13"/>
    <p:sldId id="288" r:id="rId14"/>
    <p:sldId id="271" r:id="rId15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200"/>
    <a:srgbClr val="F6FEDC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A19AE-BC5F-4353-A8D6-D3A0FE3B6D98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E65F8-837A-4755-B189-9640B705C4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947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65F8-837A-4755-B189-9640B705C4A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188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65F8-837A-4755-B189-9640B705C4A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105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65F8-837A-4755-B189-9640B705C4A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661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65F8-837A-4755-B189-9640B705C4A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9843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65F8-837A-4755-B189-9640B705C4A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838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65F8-837A-4755-B189-9640B705C4A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67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65F8-837A-4755-B189-9640B705C4A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434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65F8-837A-4755-B189-9640B705C4A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893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65F8-837A-4755-B189-9640B705C4A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424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65F8-837A-4755-B189-9640B705C4A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555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65F8-837A-4755-B189-9640B705C4A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222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65F8-837A-4755-B189-9640B705C4A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104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65F8-837A-4755-B189-9640B705C4A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488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65F8-837A-4755-B189-9640B705C4A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054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 advClick="0" advTm="0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2B24F38-3A50-4077-BD3B-3FFAAF06431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99777"/>
            <a:ext cx="5041402" cy="5041402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4A93907E-99DB-4CE8-BBB5-41DF4263341F}"/>
              </a:ext>
            </a:extLst>
          </p:cNvPr>
          <p:cNvSpPr/>
          <p:nvPr/>
        </p:nvSpPr>
        <p:spPr>
          <a:xfrm>
            <a:off x="5477289" y="1288774"/>
            <a:ext cx="4280452" cy="42804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B50E48-4930-4D14-A5D6-6C9D4C7F98BE}"/>
              </a:ext>
            </a:extLst>
          </p:cNvPr>
          <p:cNvSpPr txBox="1"/>
          <p:nvPr/>
        </p:nvSpPr>
        <p:spPr>
          <a:xfrm>
            <a:off x="6011356" y="2705725"/>
            <a:ext cx="36348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Unknown</a:t>
            </a:r>
          </a:p>
          <a:p>
            <a:pPr algn="dist"/>
            <a:r>
              <a:rPr lang="en-US" altLang="zh-CN" sz="4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Letter</a:t>
            </a:r>
            <a:endParaRPr lang="zh-CN" altLang="en-US" sz="4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A977F85-A946-4FBC-8F5A-A51402017FC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57741" y="-247650"/>
            <a:ext cx="2642654" cy="2101833"/>
          </a:xfrm>
          <a:prstGeom prst="rect">
            <a:avLst/>
          </a:prstGeo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97BB0AD7-9081-414B-ACBE-E8489E3D10F1}"/>
              </a:ext>
            </a:extLst>
          </p:cNvPr>
          <p:cNvSpPr/>
          <p:nvPr/>
        </p:nvSpPr>
        <p:spPr>
          <a:xfrm>
            <a:off x="5201270" y="1012756"/>
            <a:ext cx="4832488" cy="4832488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420F89B-F2A3-45F0-8ECC-FDF01BD8A912}"/>
              </a:ext>
            </a:extLst>
          </p:cNvPr>
          <p:cNvSpPr txBox="1"/>
          <p:nvPr/>
        </p:nvSpPr>
        <p:spPr>
          <a:xfrm>
            <a:off x="7327436" y="4629918"/>
            <a:ext cx="3283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A8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37298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2" grpId="0" animBg="1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2E95682-5626-4274-B0B3-A299905E4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81" y="551125"/>
            <a:ext cx="11388781" cy="605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87757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C5F5730F-7764-4845-A648-C2A845D6D5BF}"/>
              </a:ext>
            </a:extLst>
          </p:cNvPr>
          <p:cNvSpPr/>
          <p:nvPr/>
        </p:nvSpPr>
        <p:spPr>
          <a:xfrm>
            <a:off x="3955774" y="1288774"/>
            <a:ext cx="4280452" cy="42804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9A66C8-1F95-4801-B452-2644098FB15F}"/>
              </a:ext>
            </a:extLst>
          </p:cNvPr>
          <p:cNvSpPr txBox="1"/>
          <p:nvPr/>
        </p:nvSpPr>
        <p:spPr>
          <a:xfrm>
            <a:off x="4471026" y="2815487"/>
            <a:ext cx="32499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作品优势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0C65462-8A92-4D4E-AEA6-D43FB6BCCB7F}"/>
              </a:ext>
            </a:extLst>
          </p:cNvPr>
          <p:cNvSpPr/>
          <p:nvPr/>
        </p:nvSpPr>
        <p:spPr>
          <a:xfrm>
            <a:off x="3679755" y="1012756"/>
            <a:ext cx="4832488" cy="4832488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18DD248-80DB-4CA9-8F05-DDE3CD1AEF5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957871">
            <a:off x="3347723" y="3617556"/>
            <a:ext cx="3673551" cy="2023910"/>
          </a:xfrm>
          <a:custGeom>
            <a:avLst/>
            <a:gdLst>
              <a:gd name="connsiteX0" fmla="*/ 0 w 3673551"/>
              <a:gd name="connsiteY0" fmla="*/ 0 h 2023910"/>
              <a:gd name="connsiteX1" fmla="*/ 3673551 w 3673551"/>
              <a:gd name="connsiteY1" fmla="*/ 0 h 2023910"/>
              <a:gd name="connsiteX2" fmla="*/ 3673551 w 3673551"/>
              <a:gd name="connsiteY2" fmla="*/ 1648485 h 2023910"/>
              <a:gd name="connsiteX3" fmla="*/ 3502174 w 3673551"/>
              <a:gd name="connsiteY3" fmla="*/ 1748969 h 2023910"/>
              <a:gd name="connsiteX4" fmla="*/ 3047499 w 3673551"/>
              <a:gd name="connsiteY4" fmla="*/ 1930099 h 2023910"/>
              <a:gd name="connsiteX5" fmla="*/ 59875 w 3673551"/>
              <a:gd name="connsiteY5" fmla="*/ 271613 h 2023910"/>
              <a:gd name="connsiteX6" fmla="*/ 3921 w 3673551"/>
              <a:gd name="connsiteY6" fmla="*/ 30663 h 2023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3551" h="2023910">
                <a:moveTo>
                  <a:pt x="0" y="0"/>
                </a:moveTo>
                <a:lnTo>
                  <a:pt x="3673551" y="0"/>
                </a:lnTo>
                <a:lnTo>
                  <a:pt x="3673551" y="1648485"/>
                </a:lnTo>
                <a:lnTo>
                  <a:pt x="3502174" y="1748969"/>
                </a:lnTo>
                <a:cubicBezTo>
                  <a:pt x="3359801" y="1823176"/>
                  <a:pt x="3207872" y="1884220"/>
                  <a:pt x="3047499" y="1930099"/>
                </a:cubicBezTo>
                <a:cubicBezTo>
                  <a:pt x="1764511" y="2297130"/>
                  <a:pt x="426906" y="1554601"/>
                  <a:pt x="59875" y="271613"/>
                </a:cubicBezTo>
                <a:cubicBezTo>
                  <a:pt x="36936" y="191426"/>
                  <a:pt x="18331" y="111026"/>
                  <a:pt x="3921" y="3066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427569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0939544-A75D-4C8B-8BFC-485DA40CAF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3796" y="-647700"/>
            <a:ext cx="2642654" cy="210183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83DCE98-7079-400E-8764-E91F6B6CCF3A}"/>
              </a:ext>
            </a:extLst>
          </p:cNvPr>
          <p:cNvSpPr txBox="1"/>
          <p:nvPr/>
        </p:nvSpPr>
        <p:spPr>
          <a:xfrm>
            <a:off x="4795784" y="640053"/>
            <a:ext cx="3626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Unknow Letter</a:t>
            </a:r>
            <a:endParaRPr lang="zh-CN" altLang="en-US" sz="32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805BB4-B728-4E45-93E4-3295AC81FCB3}"/>
              </a:ext>
            </a:extLst>
          </p:cNvPr>
          <p:cNvSpPr/>
          <p:nvPr/>
        </p:nvSpPr>
        <p:spPr>
          <a:xfrm>
            <a:off x="1765534" y="2643298"/>
            <a:ext cx="1710464" cy="1571403"/>
          </a:xfrm>
          <a:prstGeom prst="rect">
            <a:avLst/>
          </a:prstGeom>
          <a:solidFill>
            <a:srgbClr val="FF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7" name="Freeform 18">
            <a:extLst>
              <a:ext uri="{FF2B5EF4-FFF2-40B4-BE49-F238E27FC236}">
                <a16:creationId xmlns:a16="http://schemas.microsoft.com/office/drawing/2014/main" id="{AC23CFC6-B3AC-435C-9EA3-E2AC5CF9D552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2195611" y="2670035"/>
            <a:ext cx="829296" cy="1010274"/>
          </a:xfrm>
          <a:custGeom>
            <a:avLst/>
            <a:gdLst>
              <a:gd name="T0" fmla="*/ 129 w 246"/>
              <a:gd name="T1" fmla="*/ 192 h 300"/>
              <a:gd name="T2" fmla="*/ 43 w 246"/>
              <a:gd name="T3" fmla="*/ 202 h 300"/>
              <a:gd name="T4" fmla="*/ 129 w 246"/>
              <a:gd name="T5" fmla="*/ 126 h 300"/>
              <a:gd name="T6" fmla="*/ 43 w 246"/>
              <a:gd name="T7" fmla="*/ 135 h 300"/>
              <a:gd name="T8" fmla="*/ 129 w 246"/>
              <a:gd name="T9" fmla="*/ 126 h 300"/>
              <a:gd name="T10" fmla="*/ 215 w 246"/>
              <a:gd name="T11" fmla="*/ 101 h 300"/>
              <a:gd name="T12" fmla="*/ 219 w 246"/>
              <a:gd name="T13" fmla="*/ 90 h 300"/>
              <a:gd name="T14" fmla="*/ 208 w 246"/>
              <a:gd name="T15" fmla="*/ 111 h 300"/>
              <a:gd name="T16" fmla="*/ 43 w 246"/>
              <a:gd name="T17" fmla="*/ 92 h 300"/>
              <a:gd name="T18" fmla="*/ 117 w 246"/>
              <a:gd name="T19" fmla="*/ 102 h 300"/>
              <a:gd name="T20" fmla="*/ 43 w 246"/>
              <a:gd name="T21" fmla="*/ 235 h 300"/>
              <a:gd name="T22" fmla="*/ 117 w 246"/>
              <a:gd name="T23" fmla="*/ 226 h 300"/>
              <a:gd name="T24" fmla="*/ 43 w 246"/>
              <a:gd name="T25" fmla="*/ 235 h 300"/>
              <a:gd name="T26" fmla="*/ 11 w 246"/>
              <a:gd name="T27" fmla="*/ 287 h 300"/>
              <a:gd name="T28" fmla="*/ 35 w 246"/>
              <a:gd name="T29" fmla="*/ 36 h 300"/>
              <a:gd name="T30" fmla="*/ 0 w 246"/>
              <a:gd name="T31" fmla="*/ 22 h 300"/>
              <a:gd name="T32" fmla="*/ 219 w 246"/>
              <a:gd name="T33" fmla="*/ 300 h 300"/>
              <a:gd name="T34" fmla="*/ 208 w 246"/>
              <a:gd name="T35" fmla="*/ 173 h 300"/>
              <a:gd name="T36" fmla="*/ 117 w 246"/>
              <a:gd name="T37" fmla="*/ 159 h 300"/>
              <a:gd name="T38" fmla="*/ 43 w 246"/>
              <a:gd name="T39" fmla="*/ 169 h 300"/>
              <a:gd name="T40" fmla="*/ 117 w 246"/>
              <a:gd name="T41" fmla="*/ 159 h 300"/>
              <a:gd name="T42" fmla="*/ 57 w 246"/>
              <a:gd name="T43" fmla="*/ 22 h 300"/>
              <a:gd name="T44" fmla="*/ 86 w 246"/>
              <a:gd name="T45" fmla="*/ 20 h 300"/>
              <a:gd name="T46" fmla="*/ 110 w 246"/>
              <a:gd name="T47" fmla="*/ 0 h 300"/>
              <a:gd name="T48" fmla="*/ 133 w 246"/>
              <a:gd name="T49" fmla="*/ 20 h 300"/>
              <a:gd name="T50" fmla="*/ 162 w 246"/>
              <a:gd name="T51" fmla="*/ 22 h 300"/>
              <a:gd name="T52" fmla="*/ 179 w 246"/>
              <a:gd name="T53" fmla="*/ 43 h 300"/>
              <a:gd name="T54" fmla="*/ 41 w 246"/>
              <a:gd name="T55" fmla="*/ 36 h 300"/>
              <a:gd name="T56" fmla="*/ 110 w 246"/>
              <a:gd name="T57" fmla="*/ 20 h 300"/>
              <a:gd name="T58" fmla="*/ 110 w 246"/>
              <a:gd name="T59" fmla="*/ 11 h 300"/>
              <a:gd name="T60" fmla="*/ 190 w 246"/>
              <a:gd name="T61" fmla="*/ 269 h 300"/>
              <a:gd name="T62" fmla="*/ 29 w 246"/>
              <a:gd name="T63" fmla="*/ 59 h 300"/>
              <a:gd name="T64" fmla="*/ 190 w 246"/>
              <a:gd name="T65" fmla="*/ 71 h 300"/>
              <a:gd name="T66" fmla="*/ 200 w 246"/>
              <a:gd name="T67" fmla="*/ 49 h 300"/>
              <a:gd name="T68" fmla="*/ 19 w 246"/>
              <a:gd name="T69" fmla="*/ 278 h 300"/>
              <a:gd name="T70" fmla="*/ 200 w 246"/>
              <a:gd name="T71" fmla="*/ 185 h 300"/>
              <a:gd name="T72" fmla="*/ 190 w 246"/>
              <a:gd name="T73" fmla="*/ 269 h 300"/>
              <a:gd name="T74" fmla="*/ 190 w 246"/>
              <a:gd name="T75" fmla="*/ 133 h 300"/>
              <a:gd name="T76" fmla="*/ 200 w 246"/>
              <a:gd name="T77" fmla="*/ 124 h 300"/>
              <a:gd name="T78" fmla="*/ 215 w 246"/>
              <a:gd name="T79" fmla="*/ 35 h 300"/>
              <a:gd name="T80" fmla="*/ 219 w 246"/>
              <a:gd name="T81" fmla="*/ 22 h 300"/>
              <a:gd name="T82" fmla="*/ 184 w 246"/>
              <a:gd name="T83" fmla="*/ 36 h 300"/>
              <a:gd name="T84" fmla="*/ 208 w 246"/>
              <a:gd name="T85" fmla="*/ 44 h 300"/>
              <a:gd name="T86" fmla="*/ 246 w 246"/>
              <a:gd name="T87" fmla="*/ 41 h 300"/>
              <a:gd name="T88" fmla="*/ 155 w 246"/>
              <a:gd name="T89" fmla="*/ 134 h 300"/>
              <a:gd name="T90" fmla="*/ 156 w 246"/>
              <a:gd name="T91" fmla="*/ 92 h 300"/>
              <a:gd name="T92" fmla="*/ 218 w 246"/>
              <a:gd name="T93" fmla="*/ 41 h 300"/>
              <a:gd name="T94" fmla="*/ 246 w 246"/>
              <a:gd name="T95" fmla="*/ 107 h 300"/>
              <a:gd name="T96" fmla="*/ 155 w 246"/>
              <a:gd name="T97" fmla="*/ 201 h 300"/>
              <a:gd name="T98" fmla="*/ 156 w 246"/>
              <a:gd name="T99" fmla="*/ 159 h 300"/>
              <a:gd name="T100" fmla="*/ 218 w 246"/>
              <a:gd name="T101" fmla="*/ 107 h 300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46"/>
              <a:gd name="T154" fmla="*/ 0 h 300"/>
              <a:gd name="T155" fmla="*/ 246 w 246"/>
              <a:gd name="T156" fmla="*/ 300 h 300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46" h="300">
                <a:moveTo>
                  <a:pt x="43" y="192"/>
                </a:moveTo>
                <a:cubicBezTo>
                  <a:pt x="129" y="192"/>
                  <a:pt x="129" y="192"/>
                  <a:pt x="129" y="192"/>
                </a:cubicBezTo>
                <a:cubicBezTo>
                  <a:pt x="129" y="202"/>
                  <a:pt x="129" y="202"/>
                  <a:pt x="129" y="202"/>
                </a:cubicBezTo>
                <a:cubicBezTo>
                  <a:pt x="43" y="202"/>
                  <a:pt x="43" y="202"/>
                  <a:pt x="43" y="202"/>
                </a:cubicBezTo>
                <a:lnTo>
                  <a:pt x="43" y="192"/>
                </a:lnTo>
                <a:close/>
                <a:moveTo>
                  <a:pt x="129" y="126"/>
                </a:moveTo>
                <a:cubicBezTo>
                  <a:pt x="43" y="126"/>
                  <a:pt x="43" y="126"/>
                  <a:pt x="43" y="126"/>
                </a:cubicBezTo>
                <a:cubicBezTo>
                  <a:pt x="43" y="135"/>
                  <a:pt x="43" y="135"/>
                  <a:pt x="43" y="135"/>
                </a:cubicBezTo>
                <a:cubicBezTo>
                  <a:pt x="129" y="135"/>
                  <a:pt x="129" y="135"/>
                  <a:pt x="129" y="135"/>
                </a:cubicBezTo>
                <a:lnTo>
                  <a:pt x="129" y="126"/>
                </a:lnTo>
                <a:close/>
                <a:moveTo>
                  <a:pt x="208" y="111"/>
                </a:moveTo>
                <a:cubicBezTo>
                  <a:pt x="215" y="101"/>
                  <a:pt x="215" y="101"/>
                  <a:pt x="215" y="101"/>
                </a:cubicBezTo>
                <a:cubicBezTo>
                  <a:pt x="219" y="101"/>
                  <a:pt x="219" y="101"/>
                  <a:pt x="219" y="101"/>
                </a:cubicBezTo>
                <a:cubicBezTo>
                  <a:pt x="219" y="90"/>
                  <a:pt x="219" y="90"/>
                  <a:pt x="219" y="90"/>
                </a:cubicBezTo>
                <a:cubicBezTo>
                  <a:pt x="208" y="106"/>
                  <a:pt x="208" y="106"/>
                  <a:pt x="208" y="106"/>
                </a:cubicBezTo>
                <a:lnTo>
                  <a:pt x="208" y="111"/>
                </a:lnTo>
                <a:close/>
                <a:moveTo>
                  <a:pt x="117" y="92"/>
                </a:moveTo>
                <a:cubicBezTo>
                  <a:pt x="43" y="92"/>
                  <a:pt x="43" y="92"/>
                  <a:pt x="43" y="92"/>
                </a:cubicBezTo>
                <a:cubicBezTo>
                  <a:pt x="43" y="102"/>
                  <a:pt x="43" y="102"/>
                  <a:pt x="43" y="102"/>
                </a:cubicBezTo>
                <a:cubicBezTo>
                  <a:pt x="117" y="102"/>
                  <a:pt x="117" y="102"/>
                  <a:pt x="117" y="102"/>
                </a:cubicBezTo>
                <a:lnTo>
                  <a:pt x="117" y="92"/>
                </a:lnTo>
                <a:close/>
                <a:moveTo>
                  <a:pt x="43" y="235"/>
                </a:moveTo>
                <a:cubicBezTo>
                  <a:pt x="117" y="235"/>
                  <a:pt x="117" y="235"/>
                  <a:pt x="117" y="235"/>
                </a:cubicBezTo>
                <a:cubicBezTo>
                  <a:pt x="117" y="226"/>
                  <a:pt x="117" y="226"/>
                  <a:pt x="117" y="226"/>
                </a:cubicBezTo>
                <a:cubicBezTo>
                  <a:pt x="43" y="226"/>
                  <a:pt x="43" y="226"/>
                  <a:pt x="43" y="226"/>
                </a:cubicBezTo>
                <a:lnTo>
                  <a:pt x="43" y="235"/>
                </a:lnTo>
                <a:close/>
                <a:moveTo>
                  <a:pt x="208" y="287"/>
                </a:moveTo>
                <a:cubicBezTo>
                  <a:pt x="11" y="287"/>
                  <a:pt x="11" y="287"/>
                  <a:pt x="11" y="287"/>
                </a:cubicBezTo>
                <a:cubicBezTo>
                  <a:pt x="11" y="36"/>
                  <a:pt x="11" y="36"/>
                  <a:pt x="11" y="36"/>
                </a:cubicBezTo>
                <a:cubicBezTo>
                  <a:pt x="35" y="36"/>
                  <a:pt x="35" y="36"/>
                  <a:pt x="35" y="36"/>
                </a:cubicBezTo>
                <a:cubicBezTo>
                  <a:pt x="37" y="31"/>
                  <a:pt x="40" y="26"/>
                  <a:pt x="44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300"/>
                  <a:pt x="0" y="300"/>
                  <a:pt x="0" y="300"/>
                </a:cubicBezTo>
                <a:cubicBezTo>
                  <a:pt x="219" y="300"/>
                  <a:pt x="219" y="300"/>
                  <a:pt x="219" y="300"/>
                </a:cubicBezTo>
                <a:cubicBezTo>
                  <a:pt x="219" y="157"/>
                  <a:pt x="219" y="157"/>
                  <a:pt x="219" y="157"/>
                </a:cubicBezTo>
                <a:cubicBezTo>
                  <a:pt x="208" y="173"/>
                  <a:pt x="208" y="173"/>
                  <a:pt x="208" y="173"/>
                </a:cubicBezTo>
                <a:lnTo>
                  <a:pt x="208" y="287"/>
                </a:lnTo>
                <a:close/>
                <a:moveTo>
                  <a:pt x="117" y="159"/>
                </a:moveTo>
                <a:cubicBezTo>
                  <a:pt x="43" y="159"/>
                  <a:pt x="43" y="159"/>
                  <a:pt x="43" y="159"/>
                </a:cubicBezTo>
                <a:cubicBezTo>
                  <a:pt x="43" y="169"/>
                  <a:pt x="43" y="169"/>
                  <a:pt x="43" y="169"/>
                </a:cubicBezTo>
                <a:cubicBezTo>
                  <a:pt x="117" y="169"/>
                  <a:pt x="117" y="169"/>
                  <a:pt x="117" y="169"/>
                </a:cubicBezTo>
                <a:lnTo>
                  <a:pt x="117" y="159"/>
                </a:lnTo>
                <a:close/>
                <a:moveTo>
                  <a:pt x="41" y="36"/>
                </a:moveTo>
                <a:cubicBezTo>
                  <a:pt x="43" y="29"/>
                  <a:pt x="50" y="25"/>
                  <a:pt x="57" y="22"/>
                </a:cubicBezTo>
                <a:cubicBezTo>
                  <a:pt x="63" y="21"/>
                  <a:pt x="71" y="20"/>
                  <a:pt x="77" y="20"/>
                </a:cubicBezTo>
                <a:cubicBezTo>
                  <a:pt x="80" y="20"/>
                  <a:pt x="83" y="20"/>
                  <a:pt x="86" y="20"/>
                </a:cubicBezTo>
                <a:cubicBezTo>
                  <a:pt x="87" y="20"/>
                  <a:pt x="88" y="20"/>
                  <a:pt x="89" y="20"/>
                </a:cubicBezTo>
                <a:cubicBezTo>
                  <a:pt x="89" y="9"/>
                  <a:pt x="98" y="0"/>
                  <a:pt x="110" y="0"/>
                </a:cubicBezTo>
                <a:cubicBezTo>
                  <a:pt x="121" y="0"/>
                  <a:pt x="130" y="9"/>
                  <a:pt x="130" y="20"/>
                </a:cubicBezTo>
                <a:cubicBezTo>
                  <a:pt x="131" y="20"/>
                  <a:pt x="132" y="20"/>
                  <a:pt x="133" y="20"/>
                </a:cubicBezTo>
                <a:cubicBezTo>
                  <a:pt x="136" y="20"/>
                  <a:pt x="139" y="20"/>
                  <a:pt x="142" y="20"/>
                </a:cubicBezTo>
                <a:cubicBezTo>
                  <a:pt x="149" y="20"/>
                  <a:pt x="156" y="21"/>
                  <a:pt x="162" y="22"/>
                </a:cubicBezTo>
                <a:cubicBezTo>
                  <a:pt x="170" y="25"/>
                  <a:pt x="176" y="29"/>
                  <a:pt x="178" y="36"/>
                </a:cubicBezTo>
                <a:cubicBezTo>
                  <a:pt x="179" y="38"/>
                  <a:pt x="179" y="41"/>
                  <a:pt x="179" y="43"/>
                </a:cubicBezTo>
                <a:cubicBezTo>
                  <a:pt x="145" y="43"/>
                  <a:pt x="74" y="43"/>
                  <a:pt x="40" y="43"/>
                </a:cubicBezTo>
                <a:cubicBezTo>
                  <a:pt x="40" y="41"/>
                  <a:pt x="41" y="38"/>
                  <a:pt x="41" y="36"/>
                </a:cubicBezTo>
                <a:close/>
                <a:moveTo>
                  <a:pt x="99" y="20"/>
                </a:moveTo>
                <a:cubicBezTo>
                  <a:pt x="103" y="20"/>
                  <a:pt x="106" y="20"/>
                  <a:pt x="110" y="20"/>
                </a:cubicBezTo>
                <a:cubicBezTo>
                  <a:pt x="113" y="20"/>
                  <a:pt x="116" y="20"/>
                  <a:pt x="120" y="20"/>
                </a:cubicBezTo>
                <a:cubicBezTo>
                  <a:pt x="119" y="15"/>
                  <a:pt x="115" y="11"/>
                  <a:pt x="110" y="11"/>
                </a:cubicBezTo>
                <a:cubicBezTo>
                  <a:pt x="104" y="11"/>
                  <a:pt x="100" y="15"/>
                  <a:pt x="99" y="20"/>
                </a:cubicBezTo>
                <a:close/>
                <a:moveTo>
                  <a:pt x="190" y="269"/>
                </a:moveTo>
                <a:cubicBezTo>
                  <a:pt x="29" y="269"/>
                  <a:pt x="29" y="269"/>
                  <a:pt x="29" y="269"/>
                </a:cubicBezTo>
                <a:cubicBezTo>
                  <a:pt x="29" y="59"/>
                  <a:pt x="29" y="59"/>
                  <a:pt x="29" y="59"/>
                </a:cubicBezTo>
                <a:cubicBezTo>
                  <a:pt x="190" y="59"/>
                  <a:pt x="190" y="59"/>
                  <a:pt x="190" y="59"/>
                </a:cubicBezTo>
                <a:cubicBezTo>
                  <a:pt x="190" y="71"/>
                  <a:pt x="190" y="71"/>
                  <a:pt x="190" y="71"/>
                </a:cubicBezTo>
                <a:cubicBezTo>
                  <a:pt x="200" y="57"/>
                  <a:pt x="200" y="57"/>
                  <a:pt x="200" y="57"/>
                </a:cubicBezTo>
                <a:cubicBezTo>
                  <a:pt x="200" y="49"/>
                  <a:pt x="200" y="49"/>
                  <a:pt x="200" y="49"/>
                </a:cubicBezTo>
                <a:cubicBezTo>
                  <a:pt x="19" y="49"/>
                  <a:pt x="19" y="49"/>
                  <a:pt x="19" y="49"/>
                </a:cubicBezTo>
                <a:cubicBezTo>
                  <a:pt x="19" y="278"/>
                  <a:pt x="19" y="278"/>
                  <a:pt x="19" y="278"/>
                </a:cubicBezTo>
                <a:cubicBezTo>
                  <a:pt x="200" y="278"/>
                  <a:pt x="200" y="278"/>
                  <a:pt x="200" y="278"/>
                </a:cubicBezTo>
                <a:cubicBezTo>
                  <a:pt x="200" y="185"/>
                  <a:pt x="200" y="185"/>
                  <a:pt x="200" y="185"/>
                </a:cubicBezTo>
                <a:cubicBezTo>
                  <a:pt x="190" y="199"/>
                  <a:pt x="190" y="199"/>
                  <a:pt x="190" y="199"/>
                </a:cubicBezTo>
                <a:lnTo>
                  <a:pt x="190" y="269"/>
                </a:lnTo>
                <a:close/>
                <a:moveTo>
                  <a:pt x="200" y="119"/>
                </a:moveTo>
                <a:cubicBezTo>
                  <a:pt x="190" y="133"/>
                  <a:pt x="190" y="133"/>
                  <a:pt x="190" y="133"/>
                </a:cubicBezTo>
                <a:cubicBezTo>
                  <a:pt x="190" y="138"/>
                  <a:pt x="190" y="138"/>
                  <a:pt x="190" y="138"/>
                </a:cubicBezTo>
                <a:cubicBezTo>
                  <a:pt x="200" y="124"/>
                  <a:pt x="200" y="124"/>
                  <a:pt x="200" y="124"/>
                </a:cubicBezTo>
                <a:lnTo>
                  <a:pt x="200" y="119"/>
                </a:lnTo>
                <a:close/>
                <a:moveTo>
                  <a:pt x="215" y="35"/>
                </a:moveTo>
                <a:cubicBezTo>
                  <a:pt x="219" y="35"/>
                  <a:pt x="219" y="35"/>
                  <a:pt x="219" y="35"/>
                </a:cubicBezTo>
                <a:cubicBezTo>
                  <a:pt x="219" y="22"/>
                  <a:pt x="219" y="22"/>
                  <a:pt x="219" y="22"/>
                </a:cubicBezTo>
                <a:cubicBezTo>
                  <a:pt x="175" y="22"/>
                  <a:pt x="175" y="22"/>
                  <a:pt x="175" y="22"/>
                </a:cubicBezTo>
                <a:cubicBezTo>
                  <a:pt x="179" y="26"/>
                  <a:pt x="182" y="30"/>
                  <a:pt x="184" y="36"/>
                </a:cubicBezTo>
                <a:cubicBezTo>
                  <a:pt x="208" y="36"/>
                  <a:pt x="208" y="36"/>
                  <a:pt x="208" y="36"/>
                </a:cubicBezTo>
                <a:cubicBezTo>
                  <a:pt x="208" y="44"/>
                  <a:pt x="208" y="44"/>
                  <a:pt x="208" y="44"/>
                </a:cubicBezTo>
                <a:lnTo>
                  <a:pt x="215" y="35"/>
                </a:lnTo>
                <a:close/>
                <a:moveTo>
                  <a:pt x="246" y="41"/>
                </a:moveTo>
                <a:cubicBezTo>
                  <a:pt x="182" y="134"/>
                  <a:pt x="182" y="134"/>
                  <a:pt x="182" y="134"/>
                </a:cubicBezTo>
                <a:cubicBezTo>
                  <a:pt x="155" y="134"/>
                  <a:pt x="155" y="134"/>
                  <a:pt x="155" y="134"/>
                </a:cubicBezTo>
                <a:cubicBezTo>
                  <a:pt x="129" y="92"/>
                  <a:pt x="129" y="92"/>
                  <a:pt x="129" y="92"/>
                </a:cubicBezTo>
                <a:cubicBezTo>
                  <a:pt x="156" y="92"/>
                  <a:pt x="156" y="92"/>
                  <a:pt x="156" y="92"/>
                </a:cubicBezTo>
                <a:cubicBezTo>
                  <a:pt x="169" y="113"/>
                  <a:pt x="169" y="113"/>
                  <a:pt x="169" y="113"/>
                </a:cubicBezTo>
                <a:cubicBezTo>
                  <a:pt x="218" y="41"/>
                  <a:pt x="218" y="41"/>
                  <a:pt x="218" y="41"/>
                </a:cubicBezTo>
                <a:lnTo>
                  <a:pt x="246" y="41"/>
                </a:lnTo>
                <a:close/>
                <a:moveTo>
                  <a:pt x="246" y="107"/>
                </a:moveTo>
                <a:cubicBezTo>
                  <a:pt x="182" y="201"/>
                  <a:pt x="182" y="201"/>
                  <a:pt x="182" y="201"/>
                </a:cubicBezTo>
                <a:cubicBezTo>
                  <a:pt x="155" y="201"/>
                  <a:pt x="155" y="201"/>
                  <a:pt x="155" y="201"/>
                </a:cubicBezTo>
                <a:cubicBezTo>
                  <a:pt x="129" y="159"/>
                  <a:pt x="129" y="159"/>
                  <a:pt x="129" y="159"/>
                </a:cubicBezTo>
                <a:cubicBezTo>
                  <a:pt x="156" y="159"/>
                  <a:pt x="156" y="159"/>
                  <a:pt x="156" y="159"/>
                </a:cubicBezTo>
                <a:cubicBezTo>
                  <a:pt x="169" y="180"/>
                  <a:pt x="169" y="180"/>
                  <a:pt x="169" y="180"/>
                </a:cubicBezTo>
                <a:cubicBezTo>
                  <a:pt x="218" y="107"/>
                  <a:pt x="218" y="107"/>
                  <a:pt x="218" y="107"/>
                </a:cubicBezTo>
                <a:lnTo>
                  <a:pt x="246" y="1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82305" tIns="41153" rIns="82305" bIns="41153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黑体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17F9B1-FEFC-47FF-8652-4D16CB2897EF}"/>
              </a:ext>
            </a:extLst>
          </p:cNvPr>
          <p:cNvSpPr/>
          <p:nvPr/>
        </p:nvSpPr>
        <p:spPr>
          <a:xfrm>
            <a:off x="4385536" y="2650959"/>
            <a:ext cx="1710464" cy="157140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7551028-C45C-4015-B9C6-A219890B2C77}"/>
              </a:ext>
            </a:extLst>
          </p:cNvPr>
          <p:cNvSpPr/>
          <p:nvPr/>
        </p:nvSpPr>
        <p:spPr>
          <a:xfrm>
            <a:off x="6762228" y="2685347"/>
            <a:ext cx="1710464" cy="1571403"/>
          </a:xfrm>
          <a:prstGeom prst="rect">
            <a:avLst/>
          </a:prstGeom>
          <a:solidFill>
            <a:srgbClr val="FF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3F1830F-85C7-4321-A06D-FBE1E830B196}"/>
              </a:ext>
            </a:extLst>
          </p:cNvPr>
          <p:cNvSpPr/>
          <p:nvPr/>
        </p:nvSpPr>
        <p:spPr>
          <a:xfrm>
            <a:off x="9194831" y="2687218"/>
            <a:ext cx="1710464" cy="157140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grpSp>
        <p:nvGrpSpPr>
          <p:cNvPr id="11" name="Group 34">
            <a:extLst>
              <a:ext uri="{FF2B5EF4-FFF2-40B4-BE49-F238E27FC236}">
                <a16:creationId xmlns:a16="http://schemas.microsoft.com/office/drawing/2014/main" id="{0D822AD3-511E-4073-9237-FF29DF9D2B34}"/>
              </a:ext>
            </a:extLst>
          </p:cNvPr>
          <p:cNvGrpSpPr/>
          <p:nvPr/>
        </p:nvGrpSpPr>
        <p:grpSpPr>
          <a:xfrm>
            <a:off x="4823700" y="2712099"/>
            <a:ext cx="837782" cy="958678"/>
            <a:chOff x="3526798" y="4057329"/>
            <a:chExt cx="284519" cy="359394"/>
          </a:xfrm>
          <a:solidFill>
            <a:srgbClr val="FFD200"/>
          </a:solidFill>
        </p:grpSpPr>
        <p:sp>
          <p:nvSpPr>
            <p:cNvPr id="12" name="Freeform 107">
              <a:extLst>
                <a:ext uri="{FF2B5EF4-FFF2-40B4-BE49-F238E27FC236}">
                  <a16:creationId xmlns:a16="http://schemas.microsoft.com/office/drawing/2014/main" id="{32B5AC36-1391-4CD3-9702-168436BC4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739" y="4092269"/>
              <a:ext cx="214637" cy="289511"/>
            </a:xfrm>
            <a:custGeom>
              <a:avLst/>
              <a:gdLst>
                <a:gd name="T0" fmla="*/ 0 w 86"/>
                <a:gd name="T1" fmla="*/ 10 h 116"/>
                <a:gd name="T2" fmla="*/ 76 w 86"/>
                <a:gd name="T3" fmla="*/ 10 h 116"/>
                <a:gd name="T4" fmla="*/ 76 w 86"/>
                <a:gd name="T5" fmla="*/ 116 h 116"/>
                <a:gd name="T6" fmla="*/ 86 w 86"/>
                <a:gd name="T7" fmla="*/ 116 h 116"/>
                <a:gd name="T8" fmla="*/ 86 w 86"/>
                <a:gd name="T9" fmla="*/ 0 h 116"/>
                <a:gd name="T10" fmla="*/ 0 w 86"/>
                <a:gd name="T11" fmla="*/ 0 h 116"/>
                <a:gd name="T12" fmla="*/ 0 w 86"/>
                <a:gd name="T13" fmla="*/ 1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16">
                  <a:moveTo>
                    <a:pt x="0" y="10"/>
                  </a:moveTo>
                  <a:lnTo>
                    <a:pt x="76" y="10"/>
                  </a:lnTo>
                  <a:lnTo>
                    <a:pt x="76" y="116"/>
                  </a:lnTo>
                  <a:lnTo>
                    <a:pt x="86" y="116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黑体" panose="02010609060101010101" pitchFamily="49" charset="-122"/>
              </a:endParaRPr>
            </a:p>
          </p:txBody>
        </p:sp>
        <p:sp>
          <p:nvSpPr>
            <p:cNvPr id="13" name="Freeform 108">
              <a:extLst>
                <a:ext uri="{FF2B5EF4-FFF2-40B4-BE49-F238E27FC236}">
                  <a16:creationId xmlns:a16="http://schemas.microsoft.com/office/drawing/2014/main" id="{0E887615-C463-4F8C-9B9B-2439A752A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9175" y="4057329"/>
              <a:ext cx="212142" cy="284519"/>
            </a:xfrm>
            <a:custGeom>
              <a:avLst/>
              <a:gdLst>
                <a:gd name="T0" fmla="*/ 0 w 85"/>
                <a:gd name="T1" fmla="*/ 0 h 114"/>
                <a:gd name="T2" fmla="*/ 0 w 85"/>
                <a:gd name="T3" fmla="*/ 9 h 114"/>
                <a:gd name="T4" fmla="*/ 76 w 85"/>
                <a:gd name="T5" fmla="*/ 9 h 114"/>
                <a:gd name="T6" fmla="*/ 76 w 85"/>
                <a:gd name="T7" fmla="*/ 114 h 114"/>
                <a:gd name="T8" fmla="*/ 85 w 85"/>
                <a:gd name="T9" fmla="*/ 114 h 114"/>
                <a:gd name="T10" fmla="*/ 85 w 85"/>
                <a:gd name="T11" fmla="*/ 0 h 114"/>
                <a:gd name="T12" fmla="*/ 0 w 85"/>
                <a:gd name="T1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14">
                  <a:moveTo>
                    <a:pt x="0" y="0"/>
                  </a:moveTo>
                  <a:lnTo>
                    <a:pt x="0" y="9"/>
                  </a:lnTo>
                  <a:lnTo>
                    <a:pt x="76" y="9"/>
                  </a:lnTo>
                  <a:lnTo>
                    <a:pt x="76" y="114"/>
                  </a:lnTo>
                  <a:lnTo>
                    <a:pt x="85" y="114"/>
                  </a:lnTo>
                  <a:lnTo>
                    <a:pt x="8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黑体" panose="02010609060101010101" pitchFamily="49" charset="-122"/>
              </a:endParaRPr>
            </a:p>
          </p:txBody>
        </p:sp>
        <p:sp>
          <p:nvSpPr>
            <p:cNvPr id="14" name="Freeform 109">
              <a:extLst>
                <a:ext uri="{FF2B5EF4-FFF2-40B4-BE49-F238E27FC236}">
                  <a16:creationId xmlns:a16="http://schemas.microsoft.com/office/drawing/2014/main" id="{086F84ED-49B2-412C-9C9E-88CDEA120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6798" y="4129707"/>
              <a:ext cx="212142" cy="287016"/>
            </a:xfrm>
            <a:custGeom>
              <a:avLst/>
              <a:gdLst>
                <a:gd name="T0" fmla="*/ 0 w 85"/>
                <a:gd name="T1" fmla="*/ 0 h 115"/>
                <a:gd name="T2" fmla="*/ 0 w 85"/>
                <a:gd name="T3" fmla="*/ 115 h 115"/>
                <a:gd name="T4" fmla="*/ 85 w 85"/>
                <a:gd name="T5" fmla="*/ 115 h 115"/>
                <a:gd name="T6" fmla="*/ 85 w 85"/>
                <a:gd name="T7" fmla="*/ 105 h 115"/>
                <a:gd name="T8" fmla="*/ 85 w 85"/>
                <a:gd name="T9" fmla="*/ 0 h 115"/>
                <a:gd name="T10" fmla="*/ 10 w 85"/>
                <a:gd name="T11" fmla="*/ 0 h 115"/>
                <a:gd name="T12" fmla="*/ 0 w 85"/>
                <a:gd name="T1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15">
                  <a:moveTo>
                    <a:pt x="0" y="0"/>
                  </a:moveTo>
                  <a:lnTo>
                    <a:pt x="0" y="115"/>
                  </a:lnTo>
                  <a:lnTo>
                    <a:pt x="85" y="115"/>
                  </a:lnTo>
                  <a:lnTo>
                    <a:pt x="85" y="105"/>
                  </a:lnTo>
                  <a:lnTo>
                    <a:pt x="85" y="0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黑体" panose="02010609060101010101" pitchFamily="49" charset="-122"/>
              </a:endParaRPr>
            </a:p>
          </p:txBody>
        </p:sp>
      </p:grpSp>
      <p:sp>
        <p:nvSpPr>
          <p:cNvPr id="15" name="Freeform 10">
            <a:extLst>
              <a:ext uri="{FF2B5EF4-FFF2-40B4-BE49-F238E27FC236}">
                <a16:creationId xmlns:a16="http://schemas.microsoft.com/office/drawing/2014/main" id="{B07C5770-1F8B-4675-950E-5CF142165847}"/>
              </a:ext>
            </a:extLst>
          </p:cNvPr>
          <p:cNvSpPr>
            <a:spLocks noEditPoints="1"/>
          </p:cNvSpPr>
          <p:nvPr/>
        </p:nvSpPr>
        <p:spPr bwMode="auto">
          <a:xfrm>
            <a:off x="7324613" y="2674380"/>
            <a:ext cx="547207" cy="969434"/>
          </a:xfrm>
          <a:custGeom>
            <a:avLst/>
            <a:gdLst>
              <a:gd name="T0" fmla="*/ 1428 w 1428"/>
              <a:gd name="T1" fmla="*/ 546 h 2532"/>
              <a:gd name="T2" fmla="*/ 1194 w 1428"/>
              <a:gd name="T3" fmla="*/ 0 h 2532"/>
              <a:gd name="T4" fmla="*/ 0 w 1428"/>
              <a:gd name="T5" fmla="*/ 563 h 2532"/>
              <a:gd name="T6" fmla="*/ 404 w 1428"/>
              <a:gd name="T7" fmla="*/ 2332 h 2532"/>
              <a:gd name="T8" fmla="*/ 988 w 1428"/>
              <a:gd name="T9" fmla="*/ 2532 h 2532"/>
              <a:gd name="T10" fmla="*/ 1265 w 1428"/>
              <a:gd name="T11" fmla="*/ 2532 h 2532"/>
              <a:gd name="T12" fmla="*/ 1428 w 1428"/>
              <a:gd name="T13" fmla="*/ 2332 h 2532"/>
              <a:gd name="T14" fmla="*/ 173 w 1428"/>
              <a:gd name="T15" fmla="*/ 660 h 2532"/>
              <a:gd name="T16" fmla="*/ 644 w 1428"/>
              <a:gd name="T17" fmla="*/ 533 h 2532"/>
              <a:gd name="T18" fmla="*/ 173 w 1428"/>
              <a:gd name="T19" fmla="*/ 660 h 2532"/>
              <a:gd name="T20" fmla="*/ 644 w 1428"/>
              <a:gd name="T21" fmla="*/ 617 h 2532"/>
              <a:gd name="T22" fmla="*/ 173 w 1428"/>
              <a:gd name="T23" fmla="*/ 894 h 2532"/>
              <a:gd name="T24" fmla="*/ 417 w 1428"/>
              <a:gd name="T25" fmla="*/ 2258 h 2532"/>
              <a:gd name="T26" fmla="*/ 301 w 1428"/>
              <a:gd name="T27" fmla="*/ 1680 h 2532"/>
              <a:gd name="T28" fmla="*/ 1143 w 1428"/>
              <a:gd name="T29" fmla="*/ 1393 h 2532"/>
              <a:gd name="T30" fmla="*/ 191 w 1428"/>
              <a:gd name="T31" fmla="*/ 1957 h 2532"/>
              <a:gd name="T32" fmla="*/ 988 w 1428"/>
              <a:gd name="T33" fmla="*/ 2182 h 2532"/>
              <a:gd name="T34" fmla="*/ 417 w 1428"/>
              <a:gd name="T35" fmla="*/ 2258 h 2532"/>
              <a:gd name="T36" fmla="*/ 988 w 1428"/>
              <a:gd name="T37" fmla="*/ 2032 h 2532"/>
              <a:gd name="T38" fmla="*/ 972 w 1428"/>
              <a:gd name="T39" fmla="*/ 2107 h 2532"/>
              <a:gd name="T40" fmla="*/ 297 w 1428"/>
              <a:gd name="T41" fmla="*/ 2032 h 2532"/>
              <a:gd name="T42" fmla="*/ 1265 w 1428"/>
              <a:gd name="T43" fmla="*/ 2258 h 2532"/>
              <a:gd name="T44" fmla="*/ 1353 w 1428"/>
              <a:gd name="T45" fmla="*/ 2182 h 2532"/>
              <a:gd name="T46" fmla="*/ 1353 w 1428"/>
              <a:gd name="T47" fmla="*/ 2107 h 2532"/>
              <a:gd name="T48" fmla="*/ 1265 w 1428"/>
              <a:gd name="T49" fmla="*/ 2032 h 2532"/>
              <a:gd name="T50" fmla="*/ 1353 w 1428"/>
              <a:gd name="T51" fmla="*/ 2107 h 2532"/>
              <a:gd name="T52" fmla="*/ 276 w 1428"/>
              <a:gd name="T53" fmla="*/ 1955 h 2532"/>
              <a:gd name="T54" fmla="*/ 295 w 1428"/>
              <a:gd name="T55" fmla="*/ 1880 h 2532"/>
              <a:gd name="T56" fmla="*/ 1353 w 1428"/>
              <a:gd name="T57" fmla="*/ 1955 h 2532"/>
              <a:gd name="T58" fmla="*/ 390 w 1428"/>
              <a:gd name="T59" fmla="*/ 1805 h 2532"/>
              <a:gd name="T60" fmla="*/ 1194 w 1428"/>
              <a:gd name="T61" fmla="*/ 1409 h 2532"/>
              <a:gd name="T62" fmla="*/ 1353 w 1428"/>
              <a:gd name="T63" fmla="*/ 621 h 2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28" h="2532">
                <a:moveTo>
                  <a:pt x="1428" y="1941"/>
                </a:moveTo>
                <a:lnTo>
                  <a:pt x="1428" y="546"/>
                </a:lnTo>
                <a:lnTo>
                  <a:pt x="1194" y="546"/>
                </a:lnTo>
                <a:lnTo>
                  <a:pt x="1194" y="0"/>
                </a:lnTo>
                <a:lnTo>
                  <a:pt x="73" y="478"/>
                </a:lnTo>
                <a:cubicBezTo>
                  <a:pt x="24" y="504"/>
                  <a:pt x="0" y="534"/>
                  <a:pt x="0" y="563"/>
                </a:cubicBezTo>
                <a:lnTo>
                  <a:pt x="0" y="1875"/>
                </a:lnTo>
                <a:cubicBezTo>
                  <a:pt x="0" y="2135"/>
                  <a:pt x="159" y="2332"/>
                  <a:pt x="404" y="2332"/>
                </a:cubicBezTo>
                <a:lnTo>
                  <a:pt x="988" y="2332"/>
                </a:lnTo>
                <a:lnTo>
                  <a:pt x="988" y="2532"/>
                </a:lnTo>
                <a:lnTo>
                  <a:pt x="1130" y="2369"/>
                </a:lnTo>
                <a:lnTo>
                  <a:pt x="1265" y="2532"/>
                </a:lnTo>
                <a:lnTo>
                  <a:pt x="1265" y="2332"/>
                </a:lnTo>
                <a:lnTo>
                  <a:pt x="1428" y="2332"/>
                </a:lnTo>
                <a:lnTo>
                  <a:pt x="1428" y="1941"/>
                </a:lnTo>
                <a:close/>
                <a:moveTo>
                  <a:pt x="173" y="660"/>
                </a:moveTo>
                <a:lnTo>
                  <a:pt x="644" y="458"/>
                </a:lnTo>
                <a:lnTo>
                  <a:pt x="644" y="533"/>
                </a:lnTo>
                <a:lnTo>
                  <a:pt x="173" y="735"/>
                </a:lnTo>
                <a:lnTo>
                  <a:pt x="173" y="660"/>
                </a:lnTo>
                <a:close/>
                <a:moveTo>
                  <a:pt x="173" y="819"/>
                </a:moveTo>
                <a:lnTo>
                  <a:pt x="644" y="617"/>
                </a:lnTo>
                <a:lnTo>
                  <a:pt x="644" y="692"/>
                </a:lnTo>
                <a:lnTo>
                  <a:pt x="173" y="894"/>
                </a:lnTo>
                <a:lnTo>
                  <a:pt x="173" y="819"/>
                </a:lnTo>
                <a:close/>
                <a:moveTo>
                  <a:pt x="417" y="2258"/>
                </a:moveTo>
                <a:cubicBezTo>
                  <a:pt x="251" y="2258"/>
                  <a:pt x="116" y="2123"/>
                  <a:pt x="116" y="1957"/>
                </a:cubicBezTo>
                <a:cubicBezTo>
                  <a:pt x="116" y="1835"/>
                  <a:pt x="189" y="1727"/>
                  <a:pt x="301" y="1680"/>
                </a:cubicBezTo>
                <a:cubicBezTo>
                  <a:pt x="332" y="1667"/>
                  <a:pt x="1136" y="1314"/>
                  <a:pt x="1143" y="1311"/>
                </a:cubicBezTo>
                <a:lnTo>
                  <a:pt x="1143" y="1393"/>
                </a:lnTo>
                <a:cubicBezTo>
                  <a:pt x="1143" y="1393"/>
                  <a:pt x="361" y="1736"/>
                  <a:pt x="330" y="1749"/>
                </a:cubicBezTo>
                <a:cubicBezTo>
                  <a:pt x="246" y="1784"/>
                  <a:pt x="191" y="1866"/>
                  <a:pt x="191" y="1957"/>
                </a:cubicBezTo>
                <a:cubicBezTo>
                  <a:pt x="191" y="2081"/>
                  <a:pt x="292" y="2182"/>
                  <a:pt x="417" y="2182"/>
                </a:cubicBezTo>
                <a:lnTo>
                  <a:pt x="988" y="2182"/>
                </a:lnTo>
                <a:lnTo>
                  <a:pt x="988" y="2258"/>
                </a:lnTo>
                <a:lnTo>
                  <a:pt x="417" y="2258"/>
                </a:lnTo>
                <a:close/>
                <a:moveTo>
                  <a:pt x="297" y="2032"/>
                </a:moveTo>
                <a:lnTo>
                  <a:pt x="988" y="2032"/>
                </a:lnTo>
                <a:lnTo>
                  <a:pt x="988" y="2107"/>
                </a:lnTo>
                <a:lnTo>
                  <a:pt x="972" y="2107"/>
                </a:lnTo>
                <a:lnTo>
                  <a:pt x="428" y="2107"/>
                </a:lnTo>
                <a:cubicBezTo>
                  <a:pt x="372" y="2107"/>
                  <a:pt x="323" y="2077"/>
                  <a:pt x="297" y="2032"/>
                </a:cubicBezTo>
                <a:close/>
                <a:moveTo>
                  <a:pt x="1353" y="2258"/>
                </a:moveTo>
                <a:lnTo>
                  <a:pt x="1265" y="2258"/>
                </a:lnTo>
                <a:lnTo>
                  <a:pt x="1265" y="2182"/>
                </a:lnTo>
                <a:lnTo>
                  <a:pt x="1353" y="2182"/>
                </a:lnTo>
                <a:lnTo>
                  <a:pt x="1353" y="2258"/>
                </a:lnTo>
                <a:close/>
                <a:moveTo>
                  <a:pt x="1353" y="2107"/>
                </a:moveTo>
                <a:lnTo>
                  <a:pt x="1265" y="2107"/>
                </a:lnTo>
                <a:lnTo>
                  <a:pt x="1265" y="2032"/>
                </a:lnTo>
                <a:lnTo>
                  <a:pt x="1353" y="2032"/>
                </a:lnTo>
                <a:lnTo>
                  <a:pt x="1353" y="2107"/>
                </a:lnTo>
                <a:close/>
                <a:moveTo>
                  <a:pt x="1353" y="1955"/>
                </a:moveTo>
                <a:lnTo>
                  <a:pt x="276" y="1955"/>
                </a:lnTo>
                <a:cubicBezTo>
                  <a:pt x="276" y="1955"/>
                  <a:pt x="276" y="1955"/>
                  <a:pt x="276" y="1954"/>
                </a:cubicBezTo>
                <a:cubicBezTo>
                  <a:pt x="276" y="1927"/>
                  <a:pt x="283" y="1902"/>
                  <a:pt x="295" y="1880"/>
                </a:cubicBezTo>
                <a:lnTo>
                  <a:pt x="1353" y="1880"/>
                </a:lnTo>
                <a:lnTo>
                  <a:pt x="1353" y="1955"/>
                </a:lnTo>
                <a:close/>
                <a:moveTo>
                  <a:pt x="1353" y="1805"/>
                </a:moveTo>
                <a:lnTo>
                  <a:pt x="390" y="1805"/>
                </a:lnTo>
                <a:lnTo>
                  <a:pt x="1152" y="1471"/>
                </a:lnTo>
                <a:cubicBezTo>
                  <a:pt x="1177" y="1460"/>
                  <a:pt x="1194" y="1435"/>
                  <a:pt x="1194" y="1409"/>
                </a:cubicBezTo>
                <a:lnTo>
                  <a:pt x="1194" y="621"/>
                </a:lnTo>
                <a:lnTo>
                  <a:pt x="1353" y="621"/>
                </a:lnTo>
                <a:lnTo>
                  <a:pt x="1353" y="1805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h-TH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黑体" panose="02010609060101010101" pitchFamily="49" charset="-122"/>
            </a:endParaRPr>
          </a:p>
        </p:txBody>
      </p:sp>
      <p:sp>
        <p:nvSpPr>
          <p:cNvPr id="16" name="Freeform 33">
            <a:extLst>
              <a:ext uri="{FF2B5EF4-FFF2-40B4-BE49-F238E27FC236}">
                <a16:creationId xmlns:a16="http://schemas.microsoft.com/office/drawing/2014/main" id="{2E05273E-D7B1-44DA-A0DE-2A6948DC06FD}"/>
              </a:ext>
            </a:extLst>
          </p:cNvPr>
          <p:cNvSpPr>
            <a:spLocks noEditPoints="1"/>
          </p:cNvSpPr>
          <p:nvPr/>
        </p:nvSpPr>
        <p:spPr bwMode="auto">
          <a:xfrm>
            <a:off x="9565716" y="2761202"/>
            <a:ext cx="968694" cy="795866"/>
          </a:xfrm>
          <a:custGeom>
            <a:avLst/>
            <a:gdLst>
              <a:gd name="T0" fmla="*/ 2147483646 w 244"/>
              <a:gd name="T1" fmla="*/ 2147483646 h 200"/>
              <a:gd name="T2" fmla="*/ 2147483646 w 244"/>
              <a:gd name="T3" fmla="*/ 2147483646 h 200"/>
              <a:gd name="T4" fmla="*/ 2147483646 w 244"/>
              <a:gd name="T5" fmla="*/ 2147483646 h 200"/>
              <a:gd name="T6" fmla="*/ 2147483646 w 244"/>
              <a:gd name="T7" fmla="*/ 2147483646 h 200"/>
              <a:gd name="T8" fmla="*/ 2147483646 w 244"/>
              <a:gd name="T9" fmla="*/ 2147483646 h 200"/>
              <a:gd name="T10" fmla="*/ 2147483646 w 244"/>
              <a:gd name="T11" fmla="*/ 2147483646 h 200"/>
              <a:gd name="T12" fmla="*/ 2147483646 w 244"/>
              <a:gd name="T13" fmla="*/ 2147483646 h 200"/>
              <a:gd name="T14" fmla="*/ 2147483646 w 244"/>
              <a:gd name="T15" fmla="*/ 2147483646 h 200"/>
              <a:gd name="T16" fmla="*/ 2147483646 w 244"/>
              <a:gd name="T17" fmla="*/ 2147483646 h 200"/>
              <a:gd name="T18" fmla="*/ 2147483646 w 244"/>
              <a:gd name="T19" fmla="*/ 2147483646 h 200"/>
              <a:gd name="T20" fmla="*/ 2147483646 w 244"/>
              <a:gd name="T21" fmla="*/ 2147483646 h 200"/>
              <a:gd name="T22" fmla="*/ 2147483646 w 244"/>
              <a:gd name="T23" fmla="*/ 2147483646 h 200"/>
              <a:gd name="T24" fmla="*/ 2147483646 w 244"/>
              <a:gd name="T25" fmla="*/ 2147483646 h 200"/>
              <a:gd name="T26" fmla="*/ 2147483646 w 244"/>
              <a:gd name="T27" fmla="*/ 2147483646 h 200"/>
              <a:gd name="T28" fmla="*/ 2147483646 w 244"/>
              <a:gd name="T29" fmla="*/ 2147483646 h 200"/>
              <a:gd name="T30" fmla="*/ 2147483646 w 244"/>
              <a:gd name="T31" fmla="*/ 2147483646 h 200"/>
              <a:gd name="T32" fmla="*/ 2147483646 w 244"/>
              <a:gd name="T33" fmla="*/ 2147483646 h 200"/>
              <a:gd name="T34" fmla="*/ 2147483646 w 244"/>
              <a:gd name="T35" fmla="*/ 2147483646 h 200"/>
              <a:gd name="T36" fmla="*/ 2147483646 w 244"/>
              <a:gd name="T37" fmla="*/ 2147483646 h 200"/>
              <a:gd name="T38" fmla="*/ 2147483646 w 244"/>
              <a:gd name="T39" fmla="*/ 2147483646 h 200"/>
              <a:gd name="T40" fmla="*/ 2147483646 w 244"/>
              <a:gd name="T41" fmla="*/ 2147483646 h 200"/>
              <a:gd name="T42" fmla="*/ 2147483646 w 244"/>
              <a:gd name="T43" fmla="*/ 2147483646 h 200"/>
              <a:gd name="T44" fmla="*/ 2147483646 w 244"/>
              <a:gd name="T45" fmla="*/ 2147483646 h 200"/>
              <a:gd name="T46" fmla="*/ 2147483646 w 244"/>
              <a:gd name="T47" fmla="*/ 2147483646 h 200"/>
              <a:gd name="T48" fmla="*/ 2147483646 w 244"/>
              <a:gd name="T49" fmla="*/ 2147483646 h 200"/>
              <a:gd name="T50" fmla="*/ 2147483646 w 244"/>
              <a:gd name="T51" fmla="*/ 2147483646 h 200"/>
              <a:gd name="T52" fmla="*/ 2147483646 w 244"/>
              <a:gd name="T53" fmla="*/ 2147483646 h 200"/>
              <a:gd name="T54" fmla="*/ 2147483646 w 244"/>
              <a:gd name="T55" fmla="*/ 2147483646 h 200"/>
              <a:gd name="T56" fmla="*/ 2147483646 w 244"/>
              <a:gd name="T57" fmla="*/ 2147483646 h 200"/>
              <a:gd name="T58" fmla="*/ 2147483646 w 244"/>
              <a:gd name="T59" fmla="*/ 2147483646 h 200"/>
              <a:gd name="T60" fmla="*/ 2147483646 w 244"/>
              <a:gd name="T61" fmla="*/ 2147483646 h 200"/>
              <a:gd name="T62" fmla="*/ 0 w 244"/>
              <a:gd name="T63" fmla="*/ 2147483646 h 200"/>
              <a:gd name="T64" fmla="*/ 0 w 244"/>
              <a:gd name="T65" fmla="*/ 2147483646 h 200"/>
              <a:gd name="T66" fmla="*/ 2147483646 w 244"/>
              <a:gd name="T67" fmla="*/ 2147483646 h 200"/>
              <a:gd name="T68" fmla="*/ 2147483646 w 244"/>
              <a:gd name="T69" fmla="*/ 0 h 200"/>
              <a:gd name="T70" fmla="*/ 2147483646 w 244"/>
              <a:gd name="T71" fmla="*/ 2147483646 h 200"/>
              <a:gd name="T72" fmla="*/ 2147483646 w 244"/>
              <a:gd name="T73" fmla="*/ 2147483646 h 200"/>
              <a:gd name="T74" fmla="*/ 2147483646 w 244"/>
              <a:gd name="T75" fmla="*/ 2147483646 h 200"/>
              <a:gd name="T76" fmla="*/ 2147483646 w 244"/>
              <a:gd name="T77" fmla="*/ 0 h 200"/>
              <a:gd name="T78" fmla="*/ 2147483646 w 244"/>
              <a:gd name="T79" fmla="*/ 2147483646 h 200"/>
              <a:gd name="T80" fmla="*/ 2147483646 w 244"/>
              <a:gd name="T81" fmla="*/ 2147483646 h 200"/>
              <a:gd name="T82" fmla="*/ 2147483646 w 244"/>
              <a:gd name="T83" fmla="*/ 2147483646 h 200"/>
              <a:gd name="T84" fmla="*/ 2147483646 w 244"/>
              <a:gd name="T85" fmla="*/ 2147483646 h 200"/>
              <a:gd name="T86" fmla="*/ 2147483646 w 244"/>
              <a:gd name="T87" fmla="*/ 2147483646 h 200"/>
              <a:gd name="T88" fmla="*/ 2147483646 w 244"/>
              <a:gd name="T89" fmla="*/ 2147483646 h 200"/>
              <a:gd name="T90" fmla="*/ 2147483646 w 244"/>
              <a:gd name="T91" fmla="*/ 2147483646 h 200"/>
              <a:gd name="T92" fmla="*/ 2147483646 w 244"/>
              <a:gd name="T93" fmla="*/ 2147483646 h 200"/>
              <a:gd name="T94" fmla="*/ 2147483646 w 244"/>
              <a:gd name="T95" fmla="*/ 2147483646 h 200"/>
              <a:gd name="T96" fmla="*/ 2147483646 w 244"/>
              <a:gd name="T97" fmla="*/ 2147483646 h 200"/>
              <a:gd name="T98" fmla="*/ 2147483646 w 244"/>
              <a:gd name="T99" fmla="*/ 2147483646 h 200"/>
              <a:gd name="T100" fmla="*/ 2147483646 w 244"/>
              <a:gd name="T101" fmla="*/ 2147483646 h 200"/>
              <a:gd name="T102" fmla="*/ 2147483646 w 244"/>
              <a:gd name="T103" fmla="*/ 2147483646 h 200"/>
              <a:gd name="T104" fmla="*/ 2147483646 w 244"/>
              <a:gd name="T105" fmla="*/ 2147483646 h 200"/>
              <a:gd name="T106" fmla="*/ 2147483646 w 244"/>
              <a:gd name="T107" fmla="*/ 2147483646 h 200"/>
              <a:gd name="T108" fmla="*/ 2147483646 w 244"/>
              <a:gd name="T109" fmla="*/ 2147483646 h 200"/>
              <a:gd name="T110" fmla="*/ 2147483646 w 244"/>
              <a:gd name="T111" fmla="*/ 2147483646 h 200"/>
              <a:gd name="T112" fmla="*/ 2147483646 w 244"/>
              <a:gd name="T113" fmla="*/ 2147483646 h 200"/>
              <a:gd name="T114" fmla="*/ 2147483646 w 244"/>
              <a:gd name="T115" fmla="*/ 2147483646 h 200"/>
              <a:gd name="T116" fmla="*/ 2147483646 w 244"/>
              <a:gd name="T117" fmla="*/ 2147483646 h 200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44" h="200">
                <a:moveTo>
                  <a:pt x="221" y="66"/>
                </a:moveTo>
                <a:cubicBezTo>
                  <a:pt x="214" y="66"/>
                  <a:pt x="207" y="72"/>
                  <a:pt x="207" y="80"/>
                </a:cubicBezTo>
                <a:cubicBezTo>
                  <a:pt x="207" y="87"/>
                  <a:pt x="214" y="93"/>
                  <a:pt x="221" y="93"/>
                </a:cubicBezTo>
                <a:cubicBezTo>
                  <a:pt x="229" y="93"/>
                  <a:pt x="235" y="87"/>
                  <a:pt x="235" y="80"/>
                </a:cubicBezTo>
                <a:cubicBezTo>
                  <a:pt x="235" y="72"/>
                  <a:pt x="229" y="66"/>
                  <a:pt x="221" y="66"/>
                </a:cubicBezTo>
                <a:close/>
                <a:moveTo>
                  <a:pt x="23" y="66"/>
                </a:moveTo>
                <a:cubicBezTo>
                  <a:pt x="15" y="66"/>
                  <a:pt x="9" y="72"/>
                  <a:pt x="9" y="80"/>
                </a:cubicBezTo>
                <a:cubicBezTo>
                  <a:pt x="9" y="87"/>
                  <a:pt x="15" y="93"/>
                  <a:pt x="23" y="93"/>
                </a:cubicBezTo>
                <a:cubicBezTo>
                  <a:pt x="31" y="93"/>
                  <a:pt x="37" y="87"/>
                  <a:pt x="37" y="80"/>
                </a:cubicBezTo>
                <a:cubicBezTo>
                  <a:pt x="37" y="72"/>
                  <a:pt x="31" y="66"/>
                  <a:pt x="23" y="66"/>
                </a:cubicBezTo>
                <a:close/>
                <a:moveTo>
                  <a:pt x="180" y="41"/>
                </a:moveTo>
                <a:cubicBezTo>
                  <a:pt x="169" y="41"/>
                  <a:pt x="160" y="50"/>
                  <a:pt x="160" y="61"/>
                </a:cubicBezTo>
                <a:cubicBezTo>
                  <a:pt x="160" y="73"/>
                  <a:pt x="169" y="82"/>
                  <a:pt x="180" y="82"/>
                </a:cubicBezTo>
                <a:cubicBezTo>
                  <a:pt x="191" y="82"/>
                  <a:pt x="201" y="73"/>
                  <a:pt x="201" y="61"/>
                </a:cubicBezTo>
                <a:cubicBezTo>
                  <a:pt x="201" y="50"/>
                  <a:pt x="191" y="41"/>
                  <a:pt x="180" y="41"/>
                </a:cubicBezTo>
                <a:close/>
                <a:moveTo>
                  <a:pt x="244" y="166"/>
                </a:moveTo>
                <a:cubicBezTo>
                  <a:pt x="220" y="166"/>
                  <a:pt x="220" y="166"/>
                  <a:pt x="220" y="166"/>
                </a:cubicBezTo>
                <a:cubicBezTo>
                  <a:pt x="220" y="123"/>
                  <a:pt x="220" y="123"/>
                  <a:pt x="220" y="123"/>
                </a:cubicBezTo>
                <a:cubicBezTo>
                  <a:pt x="220" y="115"/>
                  <a:pt x="218" y="108"/>
                  <a:pt x="215" y="102"/>
                </a:cubicBezTo>
                <a:cubicBezTo>
                  <a:pt x="217" y="102"/>
                  <a:pt x="219" y="101"/>
                  <a:pt x="221" y="101"/>
                </a:cubicBezTo>
                <a:cubicBezTo>
                  <a:pt x="234" y="101"/>
                  <a:pt x="244" y="111"/>
                  <a:pt x="244" y="124"/>
                </a:cubicBezTo>
                <a:lnTo>
                  <a:pt x="244" y="166"/>
                </a:lnTo>
                <a:close/>
                <a:moveTo>
                  <a:pt x="64" y="41"/>
                </a:moveTo>
                <a:cubicBezTo>
                  <a:pt x="53" y="41"/>
                  <a:pt x="43" y="50"/>
                  <a:pt x="43" y="61"/>
                </a:cubicBezTo>
                <a:cubicBezTo>
                  <a:pt x="43" y="73"/>
                  <a:pt x="53" y="82"/>
                  <a:pt x="64" y="82"/>
                </a:cubicBezTo>
                <a:cubicBezTo>
                  <a:pt x="75" y="82"/>
                  <a:pt x="84" y="73"/>
                  <a:pt x="84" y="61"/>
                </a:cubicBezTo>
                <a:cubicBezTo>
                  <a:pt x="84" y="50"/>
                  <a:pt x="75" y="41"/>
                  <a:pt x="64" y="41"/>
                </a:cubicBezTo>
                <a:close/>
                <a:moveTo>
                  <a:pt x="23" y="101"/>
                </a:moveTo>
                <a:cubicBezTo>
                  <a:pt x="25" y="101"/>
                  <a:pt x="27" y="102"/>
                  <a:pt x="29" y="102"/>
                </a:cubicBezTo>
                <a:cubicBezTo>
                  <a:pt x="26" y="108"/>
                  <a:pt x="24" y="115"/>
                  <a:pt x="24" y="123"/>
                </a:cubicBezTo>
                <a:cubicBezTo>
                  <a:pt x="24" y="166"/>
                  <a:pt x="24" y="166"/>
                  <a:pt x="24" y="166"/>
                </a:cubicBezTo>
                <a:cubicBezTo>
                  <a:pt x="0" y="166"/>
                  <a:pt x="0" y="166"/>
                  <a:pt x="0" y="166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11"/>
                  <a:pt x="11" y="101"/>
                  <a:pt x="23" y="101"/>
                </a:cubicBezTo>
                <a:close/>
                <a:moveTo>
                  <a:pt x="122" y="0"/>
                </a:moveTo>
                <a:cubicBezTo>
                  <a:pt x="105" y="0"/>
                  <a:pt x="92" y="13"/>
                  <a:pt x="92" y="30"/>
                </a:cubicBezTo>
                <a:cubicBezTo>
                  <a:pt x="92" y="47"/>
                  <a:pt x="105" y="60"/>
                  <a:pt x="122" y="60"/>
                </a:cubicBezTo>
                <a:cubicBezTo>
                  <a:pt x="139" y="60"/>
                  <a:pt x="152" y="47"/>
                  <a:pt x="152" y="30"/>
                </a:cubicBezTo>
                <a:cubicBezTo>
                  <a:pt x="152" y="13"/>
                  <a:pt x="139" y="0"/>
                  <a:pt x="122" y="0"/>
                </a:cubicBezTo>
                <a:close/>
                <a:moveTo>
                  <a:pt x="213" y="182"/>
                </a:moveTo>
                <a:cubicBezTo>
                  <a:pt x="177" y="182"/>
                  <a:pt x="177" y="182"/>
                  <a:pt x="177" y="182"/>
                </a:cubicBezTo>
                <a:cubicBezTo>
                  <a:pt x="177" y="116"/>
                  <a:pt x="177" y="116"/>
                  <a:pt x="177" y="116"/>
                </a:cubicBezTo>
                <a:cubicBezTo>
                  <a:pt x="177" y="107"/>
                  <a:pt x="175" y="99"/>
                  <a:pt x="171" y="91"/>
                </a:cubicBezTo>
                <a:cubicBezTo>
                  <a:pt x="174" y="90"/>
                  <a:pt x="177" y="90"/>
                  <a:pt x="180" y="90"/>
                </a:cubicBezTo>
                <a:cubicBezTo>
                  <a:pt x="198" y="90"/>
                  <a:pt x="213" y="104"/>
                  <a:pt x="213" y="123"/>
                </a:cubicBezTo>
                <a:lnTo>
                  <a:pt x="213" y="182"/>
                </a:lnTo>
                <a:close/>
                <a:moveTo>
                  <a:pt x="67" y="116"/>
                </a:moveTo>
                <a:cubicBezTo>
                  <a:pt x="67" y="182"/>
                  <a:pt x="67" y="182"/>
                  <a:pt x="67" y="182"/>
                </a:cubicBezTo>
                <a:cubicBezTo>
                  <a:pt x="31" y="182"/>
                  <a:pt x="31" y="182"/>
                  <a:pt x="31" y="182"/>
                </a:cubicBezTo>
                <a:cubicBezTo>
                  <a:pt x="31" y="123"/>
                  <a:pt x="31" y="123"/>
                  <a:pt x="31" y="123"/>
                </a:cubicBezTo>
                <a:cubicBezTo>
                  <a:pt x="31" y="104"/>
                  <a:pt x="46" y="90"/>
                  <a:pt x="64" y="90"/>
                </a:cubicBezTo>
                <a:cubicBezTo>
                  <a:pt x="67" y="90"/>
                  <a:pt x="70" y="90"/>
                  <a:pt x="73" y="91"/>
                </a:cubicBezTo>
                <a:cubicBezTo>
                  <a:pt x="69" y="99"/>
                  <a:pt x="67" y="107"/>
                  <a:pt x="67" y="116"/>
                </a:cubicBezTo>
                <a:close/>
                <a:moveTo>
                  <a:pt x="74" y="200"/>
                </a:moveTo>
                <a:cubicBezTo>
                  <a:pt x="170" y="200"/>
                  <a:pt x="170" y="200"/>
                  <a:pt x="170" y="200"/>
                </a:cubicBezTo>
                <a:cubicBezTo>
                  <a:pt x="170" y="116"/>
                  <a:pt x="170" y="116"/>
                  <a:pt x="170" y="116"/>
                </a:cubicBezTo>
                <a:cubicBezTo>
                  <a:pt x="170" y="90"/>
                  <a:pt x="148" y="69"/>
                  <a:pt x="122" y="69"/>
                </a:cubicBezTo>
                <a:cubicBezTo>
                  <a:pt x="96" y="69"/>
                  <a:pt x="74" y="90"/>
                  <a:pt x="74" y="116"/>
                </a:cubicBezTo>
                <a:lnTo>
                  <a:pt x="74" y="200"/>
                </a:lnTo>
                <a:close/>
              </a:path>
            </a:pathLst>
          </a:custGeom>
          <a:solidFill>
            <a:srgbClr val="FFD200"/>
          </a:solidFill>
          <a:ln>
            <a:noFill/>
          </a:ln>
          <a:ex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黑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1BFA65C-D448-4B46-B72A-D715E45ED406}"/>
              </a:ext>
            </a:extLst>
          </p:cNvPr>
          <p:cNvSpPr txBox="1"/>
          <p:nvPr/>
        </p:nvSpPr>
        <p:spPr>
          <a:xfrm>
            <a:off x="1658350" y="4896212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操作简单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B704C7E-8B0D-4AD1-86F0-BBBF7210E2E5}"/>
              </a:ext>
            </a:extLst>
          </p:cNvPr>
          <p:cNvSpPr txBox="1"/>
          <p:nvPr/>
        </p:nvSpPr>
        <p:spPr>
          <a:xfrm>
            <a:off x="4222607" y="4896212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风格清新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4D930D0-4B15-4898-BD02-0F170F08FF5A}"/>
              </a:ext>
            </a:extLst>
          </p:cNvPr>
          <p:cNvSpPr txBox="1"/>
          <p:nvPr/>
        </p:nvSpPr>
        <p:spPr>
          <a:xfrm>
            <a:off x="6786864" y="4896212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人员交往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B42E5F6-D312-4DE2-8694-84A0393CE334}"/>
              </a:ext>
            </a:extLst>
          </p:cNvPr>
          <p:cNvSpPr txBox="1"/>
          <p:nvPr/>
        </p:nvSpPr>
        <p:spPr>
          <a:xfrm>
            <a:off x="9056160" y="4896212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适用人群广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AA776CF-0856-4EEE-B59F-D15007D0B599}"/>
              </a:ext>
            </a:extLst>
          </p:cNvPr>
          <p:cNvSpPr txBox="1"/>
          <p:nvPr/>
        </p:nvSpPr>
        <p:spPr>
          <a:xfrm>
            <a:off x="5974792" y="1636946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</a:p>
        </p:txBody>
      </p:sp>
    </p:spTree>
    <p:extLst>
      <p:ext uri="{BB962C8B-B14F-4D97-AF65-F5344CB8AC3E}">
        <p14:creationId xmlns:p14="http://schemas.microsoft.com/office/powerpoint/2010/main" val="12531150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 animBg="1"/>
      <p:bldP spid="10" grpId="0" animBg="1"/>
      <p:bldP spid="15" grpId="0" animBg="1"/>
      <p:bldP spid="16" grpId="0" animBg="1"/>
      <p:bldP spid="17" grpId="0"/>
      <p:bldP spid="20" grpId="0"/>
      <p:bldP spid="23" grpId="0"/>
      <p:bldP spid="26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0939544-A75D-4C8B-8BFC-485DA40CAF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3796" y="-647700"/>
            <a:ext cx="2642654" cy="210183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83DCE98-7079-400E-8764-E91F6B6CCF3A}"/>
              </a:ext>
            </a:extLst>
          </p:cNvPr>
          <p:cNvSpPr txBox="1"/>
          <p:nvPr/>
        </p:nvSpPr>
        <p:spPr>
          <a:xfrm>
            <a:off x="4795784" y="640053"/>
            <a:ext cx="3626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3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Unknow Letter</a:t>
            </a:r>
            <a:endParaRPr lang="zh-CN" altLang="en-US" sz="32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6">
            <a:extLst>
              <a:ext uri="{FF2B5EF4-FFF2-40B4-BE49-F238E27FC236}">
                <a16:creationId xmlns:a16="http://schemas.microsoft.com/office/drawing/2014/main" id="{87AD0992-E0DD-4EE3-A55E-0444D148084C}"/>
              </a:ext>
            </a:extLst>
          </p:cNvPr>
          <p:cNvSpPr/>
          <p:nvPr/>
        </p:nvSpPr>
        <p:spPr>
          <a:xfrm>
            <a:off x="820795" y="3832720"/>
            <a:ext cx="1973601" cy="263176"/>
          </a:xfrm>
          <a:prstGeom prst="roundRect">
            <a:avLst>
              <a:gd name="adj" fmla="val 50000"/>
            </a:avLst>
          </a:prstGeom>
          <a:solidFill>
            <a:srgbClr val="46576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7" name="圆角矩形 8">
            <a:extLst>
              <a:ext uri="{FF2B5EF4-FFF2-40B4-BE49-F238E27FC236}">
                <a16:creationId xmlns:a16="http://schemas.microsoft.com/office/drawing/2014/main" id="{49B2ED1D-8D55-4643-9A75-9733BEA28BBF}"/>
              </a:ext>
            </a:extLst>
          </p:cNvPr>
          <p:cNvSpPr/>
          <p:nvPr/>
        </p:nvSpPr>
        <p:spPr>
          <a:xfrm>
            <a:off x="2544551" y="3832720"/>
            <a:ext cx="2412180" cy="263176"/>
          </a:xfrm>
          <a:prstGeom prst="roundRect">
            <a:avLst>
              <a:gd name="adj" fmla="val 50000"/>
            </a:avLst>
          </a:prstGeom>
          <a:solidFill>
            <a:srgbClr val="7E94A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8" name="圆角矩形 9">
            <a:extLst>
              <a:ext uri="{FF2B5EF4-FFF2-40B4-BE49-F238E27FC236}">
                <a16:creationId xmlns:a16="http://schemas.microsoft.com/office/drawing/2014/main" id="{16540891-B94B-49DA-9525-11758F36F591}"/>
              </a:ext>
            </a:extLst>
          </p:cNvPr>
          <p:cNvSpPr/>
          <p:nvPr/>
        </p:nvSpPr>
        <p:spPr>
          <a:xfrm>
            <a:off x="4706885" y="3832720"/>
            <a:ext cx="2412180" cy="26317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D200">
                  <a:tint val="66000"/>
                  <a:satMod val="160000"/>
                </a:srgbClr>
              </a:gs>
              <a:gs pos="50000">
                <a:srgbClr val="FFD200">
                  <a:tint val="44500"/>
                  <a:satMod val="160000"/>
                </a:srgbClr>
              </a:gs>
              <a:gs pos="100000">
                <a:srgbClr val="FFD2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9" name="圆角矩形 10">
            <a:extLst>
              <a:ext uri="{FF2B5EF4-FFF2-40B4-BE49-F238E27FC236}">
                <a16:creationId xmlns:a16="http://schemas.microsoft.com/office/drawing/2014/main" id="{5E387B5B-8577-4CDF-AB47-C5F5BDCE10E6}"/>
              </a:ext>
            </a:extLst>
          </p:cNvPr>
          <p:cNvSpPr/>
          <p:nvPr/>
        </p:nvSpPr>
        <p:spPr>
          <a:xfrm>
            <a:off x="6869218" y="3832720"/>
            <a:ext cx="2412180" cy="263176"/>
          </a:xfrm>
          <a:prstGeom prst="roundRect">
            <a:avLst>
              <a:gd name="adj" fmla="val 50000"/>
            </a:avLst>
          </a:prstGeom>
          <a:solidFill>
            <a:srgbClr val="FF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E595055-ABE8-4470-9739-578B7CD8F079}"/>
              </a:ext>
            </a:extLst>
          </p:cNvPr>
          <p:cNvGrpSpPr/>
          <p:nvPr/>
        </p:nvGrpSpPr>
        <p:grpSpPr>
          <a:xfrm>
            <a:off x="2508891" y="2227960"/>
            <a:ext cx="350862" cy="1604760"/>
            <a:chOff x="2770288" y="1732501"/>
            <a:chExt cx="350862" cy="1604760"/>
          </a:xfrm>
        </p:grpSpPr>
        <p:cxnSp>
          <p:nvCxnSpPr>
            <p:cNvPr id="11" name="直接连接符 11">
              <a:extLst>
                <a:ext uri="{FF2B5EF4-FFF2-40B4-BE49-F238E27FC236}">
                  <a16:creationId xmlns:a16="http://schemas.microsoft.com/office/drawing/2014/main" id="{45138065-B40F-4E14-9140-4E64D1DA1FAC}"/>
                </a:ext>
              </a:extLst>
            </p:cNvPr>
            <p:cNvCxnSpPr/>
            <p:nvPr/>
          </p:nvCxnSpPr>
          <p:spPr>
            <a:xfrm>
              <a:off x="2945719" y="1907932"/>
              <a:ext cx="0" cy="142932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FE65C90-9120-4204-BD9E-87F55E975F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70288" y="1732501"/>
              <a:ext cx="350862" cy="350863"/>
            </a:xfrm>
            <a:prstGeom prst="ellipse">
              <a:avLst/>
            </a:prstGeom>
            <a:solidFill>
              <a:srgbClr val="46576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</p:grpSp>
      <p:cxnSp>
        <p:nvCxnSpPr>
          <p:cNvPr id="13" name="直接连接符 11">
            <a:extLst>
              <a:ext uri="{FF2B5EF4-FFF2-40B4-BE49-F238E27FC236}">
                <a16:creationId xmlns:a16="http://schemas.microsoft.com/office/drawing/2014/main" id="{A555DE01-0B71-4064-97F0-BE701E1DA67C}"/>
              </a:ext>
            </a:extLst>
          </p:cNvPr>
          <p:cNvCxnSpPr/>
          <p:nvPr/>
        </p:nvCxnSpPr>
        <p:spPr>
          <a:xfrm>
            <a:off x="7027035" y="2403391"/>
            <a:ext cx="0" cy="1429329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F0E38CC7-2FFD-43F9-A3A4-2DB4752FEE2E}"/>
              </a:ext>
            </a:extLst>
          </p:cNvPr>
          <p:cNvSpPr>
            <a:spLocks noChangeAspect="1"/>
          </p:cNvSpPr>
          <p:nvPr/>
        </p:nvSpPr>
        <p:spPr>
          <a:xfrm>
            <a:off x="6851604" y="2227960"/>
            <a:ext cx="350862" cy="350863"/>
          </a:xfrm>
          <a:prstGeom prst="ellipse">
            <a:avLst/>
          </a:prstGeom>
          <a:gradFill flip="none" rotWithShape="1">
            <a:gsLst>
              <a:gs pos="0">
                <a:srgbClr val="FFD200">
                  <a:tint val="66000"/>
                  <a:satMod val="160000"/>
                </a:srgbClr>
              </a:gs>
              <a:gs pos="50000">
                <a:srgbClr val="FFD200">
                  <a:tint val="44500"/>
                  <a:satMod val="160000"/>
                </a:srgbClr>
              </a:gs>
              <a:gs pos="100000">
                <a:srgbClr val="FFD200">
                  <a:tint val="23500"/>
                  <a:satMod val="160000"/>
                </a:srgbClr>
              </a:gs>
            </a:gsLst>
            <a:lin ang="27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24C989A-81AD-4E9A-8DBE-6E0EC42B8897}"/>
              </a:ext>
            </a:extLst>
          </p:cNvPr>
          <p:cNvGrpSpPr/>
          <p:nvPr/>
        </p:nvGrpSpPr>
        <p:grpSpPr>
          <a:xfrm flipV="1">
            <a:off x="4659308" y="4095896"/>
            <a:ext cx="350862" cy="1604760"/>
            <a:chOff x="2770288" y="1732501"/>
            <a:chExt cx="350862" cy="1604760"/>
          </a:xfrm>
        </p:grpSpPr>
        <p:cxnSp>
          <p:nvCxnSpPr>
            <p:cNvPr id="16" name="直接连接符 11">
              <a:extLst>
                <a:ext uri="{FF2B5EF4-FFF2-40B4-BE49-F238E27FC236}">
                  <a16:creationId xmlns:a16="http://schemas.microsoft.com/office/drawing/2014/main" id="{4DEE3928-9670-4D53-A422-6ACA68332A06}"/>
                </a:ext>
              </a:extLst>
            </p:cNvPr>
            <p:cNvCxnSpPr/>
            <p:nvPr/>
          </p:nvCxnSpPr>
          <p:spPr>
            <a:xfrm>
              <a:off x="2945719" y="1907932"/>
              <a:ext cx="0" cy="142932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EA08E2F8-A23D-478D-87DE-7C1A749F3E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70288" y="1732501"/>
              <a:ext cx="350862" cy="350863"/>
            </a:xfrm>
            <a:prstGeom prst="ellipse">
              <a:avLst/>
            </a:prstGeom>
            <a:solidFill>
              <a:srgbClr val="7E94A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1954232-956D-46D5-A587-80379F3FCF7C}"/>
              </a:ext>
            </a:extLst>
          </p:cNvPr>
          <p:cNvGrpSpPr/>
          <p:nvPr/>
        </p:nvGrpSpPr>
        <p:grpSpPr>
          <a:xfrm flipV="1">
            <a:off x="8930536" y="4095896"/>
            <a:ext cx="350862" cy="1604760"/>
            <a:chOff x="2770288" y="1732501"/>
            <a:chExt cx="350862" cy="1604760"/>
          </a:xfrm>
          <a:solidFill>
            <a:srgbClr val="FFD200"/>
          </a:solidFill>
        </p:grpSpPr>
        <p:cxnSp>
          <p:nvCxnSpPr>
            <p:cNvPr id="19" name="直接连接符 11">
              <a:extLst>
                <a:ext uri="{FF2B5EF4-FFF2-40B4-BE49-F238E27FC236}">
                  <a16:creationId xmlns:a16="http://schemas.microsoft.com/office/drawing/2014/main" id="{FA712417-042E-47DB-AA14-25A3A57491FC}"/>
                </a:ext>
              </a:extLst>
            </p:cNvPr>
            <p:cNvCxnSpPr/>
            <p:nvPr/>
          </p:nvCxnSpPr>
          <p:spPr>
            <a:xfrm>
              <a:off x="2945719" y="1907932"/>
              <a:ext cx="0" cy="1429329"/>
            </a:xfrm>
            <a:prstGeom prst="line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1EB48002-6B9A-45C3-9234-10D0589EDC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70288" y="1732501"/>
              <a:ext cx="350862" cy="350863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CAE0D749-2442-4A91-9397-3BD5E839E0BC}"/>
              </a:ext>
            </a:extLst>
          </p:cNvPr>
          <p:cNvSpPr txBox="1"/>
          <p:nvPr/>
        </p:nvSpPr>
        <p:spPr>
          <a:xfrm>
            <a:off x="1784257" y="4476806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开始项目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738113B-BA08-41E7-8A9D-56BDAEE3F0B9}"/>
              </a:ext>
            </a:extLst>
          </p:cNvPr>
          <p:cNvSpPr txBox="1"/>
          <p:nvPr/>
        </p:nvSpPr>
        <p:spPr>
          <a:xfrm>
            <a:off x="1458880" y="5012727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开始进行微信插件开发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76263C0-5FBC-4430-B1EE-58FADD9743B7}"/>
              </a:ext>
            </a:extLst>
          </p:cNvPr>
          <p:cNvSpPr txBox="1"/>
          <p:nvPr/>
        </p:nvSpPr>
        <p:spPr>
          <a:xfrm>
            <a:off x="3824670" y="2190441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遇到困难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4C08DB6-7510-4A81-BB70-A9747C3C4562}"/>
              </a:ext>
            </a:extLst>
          </p:cNvPr>
          <p:cNvSpPr txBox="1"/>
          <p:nvPr/>
        </p:nvSpPr>
        <p:spPr>
          <a:xfrm>
            <a:off x="3499293" y="2726362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在微信与云服务器连接上出问题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B483EB6-6833-497C-B8A1-CD1D78C8D39E}"/>
              </a:ext>
            </a:extLst>
          </p:cNvPr>
          <p:cNvSpPr txBox="1"/>
          <p:nvPr/>
        </p:nvSpPr>
        <p:spPr>
          <a:xfrm>
            <a:off x="6096000" y="4445640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更改方案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6BDEDED-F44C-444E-940C-9EA37329DB22}"/>
              </a:ext>
            </a:extLst>
          </p:cNvPr>
          <p:cNvSpPr txBox="1"/>
          <p:nvPr/>
        </p:nvSpPr>
        <p:spPr>
          <a:xfrm>
            <a:off x="5816155" y="4981539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改为</a:t>
            </a:r>
            <a:r>
              <a:rPr lang="en-US" altLang="zh-CN" dirty="0"/>
              <a:t>APP</a:t>
            </a:r>
            <a:r>
              <a:rPr lang="zh-CN" altLang="en-US" dirty="0"/>
              <a:t>开发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B41225E-16E9-49A1-862E-6E99E2ABC81B}"/>
              </a:ext>
            </a:extLst>
          </p:cNvPr>
          <p:cNvSpPr txBox="1"/>
          <p:nvPr/>
        </p:nvSpPr>
        <p:spPr>
          <a:xfrm>
            <a:off x="8351441" y="2371347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项目完成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B46A348-EACD-4C2B-9413-1C097D95DA9B}"/>
              </a:ext>
            </a:extLst>
          </p:cNvPr>
          <p:cNvSpPr txBox="1"/>
          <p:nvPr/>
        </p:nvSpPr>
        <p:spPr>
          <a:xfrm>
            <a:off x="8540414" y="2858050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完成设计</a:t>
            </a:r>
          </a:p>
        </p:txBody>
      </p:sp>
    </p:spTree>
    <p:extLst>
      <p:ext uri="{BB962C8B-B14F-4D97-AF65-F5344CB8AC3E}">
        <p14:creationId xmlns:p14="http://schemas.microsoft.com/office/powerpoint/2010/main" val="5424461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3" grpId="0"/>
      <p:bldP spid="34" grpId="0"/>
      <p:bldP spid="36" grpId="0"/>
      <p:bldP spid="37" grpId="0"/>
      <p:bldP spid="39" grpId="0"/>
      <p:bldP spid="40" grpId="0"/>
      <p:bldP spid="42" grpId="0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2B24F38-3A50-4077-BD3B-3FFAAF06431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99777"/>
            <a:ext cx="5041402" cy="5041402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4A93907E-99DB-4CE8-BBB5-41DF4263341F}"/>
              </a:ext>
            </a:extLst>
          </p:cNvPr>
          <p:cNvSpPr/>
          <p:nvPr/>
        </p:nvSpPr>
        <p:spPr>
          <a:xfrm>
            <a:off x="5477289" y="1288774"/>
            <a:ext cx="4280452" cy="42804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B50E48-4930-4D14-A5D6-6C9D4C7F98BE}"/>
              </a:ext>
            </a:extLst>
          </p:cNvPr>
          <p:cNvSpPr txBox="1"/>
          <p:nvPr/>
        </p:nvSpPr>
        <p:spPr>
          <a:xfrm>
            <a:off x="5800087" y="3044279"/>
            <a:ext cx="36348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谢谢聆听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A977F85-A946-4FBC-8F5A-A51402017FC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57741" y="-247650"/>
            <a:ext cx="2642654" cy="2101833"/>
          </a:xfrm>
          <a:prstGeom prst="rect">
            <a:avLst/>
          </a:prstGeo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97BB0AD7-9081-414B-ACBE-E8489E3D10F1}"/>
              </a:ext>
            </a:extLst>
          </p:cNvPr>
          <p:cNvSpPr/>
          <p:nvPr/>
        </p:nvSpPr>
        <p:spPr>
          <a:xfrm>
            <a:off x="5201270" y="1012756"/>
            <a:ext cx="4832488" cy="4832488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734860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C5F5730F-7764-4845-A648-C2A845D6D5BF}"/>
              </a:ext>
            </a:extLst>
          </p:cNvPr>
          <p:cNvSpPr/>
          <p:nvPr/>
        </p:nvSpPr>
        <p:spPr>
          <a:xfrm>
            <a:off x="3955774" y="1288774"/>
            <a:ext cx="4280452" cy="42804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9A66C8-1F95-4801-B452-2644098FB15F}"/>
              </a:ext>
            </a:extLst>
          </p:cNvPr>
          <p:cNvSpPr txBox="1"/>
          <p:nvPr/>
        </p:nvSpPr>
        <p:spPr>
          <a:xfrm>
            <a:off x="4471026" y="2815487"/>
            <a:ext cx="32499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作品介绍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0C65462-8A92-4D4E-AEA6-D43FB6BCCB7F}"/>
              </a:ext>
            </a:extLst>
          </p:cNvPr>
          <p:cNvSpPr/>
          <p:nvPr/>
        </p:nvSpPr>
        <p:spPr>
          <a:xfrm>
            <a:off x="3679755" y="1012756"/>
            <a:ext cx="4832488" cy="4832488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18DD248-80DB-4CA9-8F05-DDE3CD1AEF5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957871">
            <a:off x="3347723" y="3617556"/>
            <a:ext cx="3673551" cy="2023910"/>
          </a:xfrm>
          <a:custGeom>
            <a:avLst/>
            <a:gdLst>
              <a:gd name="connsiteX0" fmla="*/ 0 w 3673551"/>
              <a:gd name="connsiteY0" fmla="*/ 0 h 2023910"/>
              <a:gd name="connsiteX1" fmla="*/ 3673551 w 3673551"/>
              <a:gd name="connsiteY1" fmla="*/ 0 h 2023910"/>
              <a:gd name="connsiteX2" fmla="*/ 3673551 w 3673551"/>
              <a:gd name="connsiteY2" fmla="*/ 1648485 h 2023910"/>
              <a:gd name="connsiteX3" fmla="*/ 3502174 w 3673551"/>
              <a:gd name="connsiteY3" fmla="*/ 1748969 h 2023910"/>
              <a:gd name="connsiteX4" fmla="*/ 3047499 w 3673551"/>
              <a:gd name="connsiteY4" fmla="*/ 1930099 h 2023910"/>
              <a:gd name="connsiteX5" fmla="*/ 59875 w 3673551"/>
              <a:gd name="connsiteY5" fmla="*/ 271613 h 2023910"/>
              <a:gd name="connsiteX6" fmla="*/ 3921 w 3673551"/>
              <a:gd name="connsiteY6" fmla="*/ 30663 h 2023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3551" h="2023910">
                <a:moveTo>
                  <a:pt x="0" y="0"/>
                </a:moveTo>
                <a:lnTo>
                  <a:pt x="3673551" y="0"/>
                </a:lnTo>
                <a:lnTo>
                  <a:pt x="3673551" y="1648485"/>
                </a:lnTo>
                <a:lnTo>
                  <a:pt x="3502174" y="1748969"/>
                </a:lnTo>
                <a:cubicBezTo>
                  <a:pt x="3359801" y="1823176"/>
                  <a:pt x="3207872" y="1884220"/>
                  <a:pt x="3047499" y="1930099"/>
                </a:cubicBezTo>
                <a:cubicBezTo>
                  <a:pt x="1764511" y="2297130"/>
                  <a:pt x="426906" y="1554601"/>
                  <a:pt x="59875" y="271613"/>
                </a:cubicBezTo>
                <a:cubicBezTo>
                  <a:pt x="36936" y="191426"/>
                  <a:pt x="18331" y="111026"/>
                  <a:pt x="3921" y="3066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985348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2831130" y="567301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0939544-A75D-4C8B-8BFC-485DA40CAF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3796" y="-647700"/>
            <a:ext cx="2642654" cy="210183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83DCE98-7079-400E-8764-E91F6B6CCF3A}"/>
              </a:ext>
            </a:extLst>
          </p:cNvPr>
          <p:cNvSpPr txBox="1"/>
          <p:nvPr/>
        </p:nvSpPr>
        <p:spPr>
          <a:xfrm>
            <a:off x="4795784" y="640053"/>
            <a:ext cx="3626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3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Unknown</a:t>
            </a:r>
            <a:r>
              <a:rPr lang="en-US" altLang="zh-CN" sz="32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Letter</a:t>
            </a:r>
            <a:endParaRPr lang="zh-CN" altLang="en-US" sz="32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F854E18-7986-4E29-9960-3B909B8F84DC}"/>
              </a:ext>
            </a:extLst>
          </p:cNvPr>
          <p:cNvSpPr/>
          <p:nvPr/>
        </p:nvSpPr>
        <p:spPr>
          <a:xfrm flipH="1">
            <a:off x="1192119" y="2090025"/>
            <a:ext cx="4022468" cy="4022468"/>
          </a:xfrm>
          <a:prstGeom prst="ellipse">
            <a:avLst/>
          </a:prstGeom>
          <a:solidFill>
            <a:srgbClr val="F9DB7A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组 20">
            <a:extLst>
              <a:ext uri="{FF2B5EF4-FFF2-40B4-BE49-F238E27FC236}">
                <a16:creationId xmlns:a16="http://schemas.microsoft.com/office/drawing/2014/main" id="{17800DD9-06CF-4E44-B017-5B04EC8E35C6}"/>
              </a:ext>
            </a:extLst>
          </p:cNvPr>
          <p:cNvGrpSpPr/>
          <p:nvPr/>
        </p:nvGrpSpPr>
        <p:grpSpPr>
          <a:xfrm>
            <a:off x="1702268" y="2567708"/>
            <a:ext cx="3032860" cy="3032860"/>
            <a:chOff x="2522719" y="997209"/>
            <a:chExt cx="2853432" cy="2853432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3CC1E247-3971-4057-B530-5409815BB6D6}"/>
                </a:ext>
              </a:extLst>
            </p:cNvPr>
            <p:cNvSpPr/>
            <p:nvPr/>
          </p:nvSpPr>
          <p:spPr>
            <a:xfrm flipH="1">
              <a:off x="2522719" y="997209"/>
              <a:ext cx="2853432" cy="285343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9C235B1E-B1C1-467E-BA13-D8E437614841}"/>
                </a:ext>
              </a:extLst>
            </p:cNvPr>
            <p:cNvSpPr/>
            <p:nvPr/>
          </p:nvSpPr>
          <p:spPr>
            <a:xfrm flipH="1">
              <a:off x="2810220" y="1284710"/>
              <a:ext cx="2278430" cy="2278430"/>
            </a:xfrm>
            <a:prstGeom prst="ellipse">
              <a:avLst/>
            </a:prstGeom>
            <a:solidFill>
              <a:srgbClr val="F9DB7A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37EF7F4-9992-4527-8788-DF227EC3F0B6}"/>
                </a:ext>
              </a:extLst>
            </p:cNvPr>
            <p:cNvSpPr/>
            <p:nvPr/>
          </p:nvSpPr>
          <p:spPr>
            <a:xfrm flipH="1">
              <a:off x="3139689" y="1591844"/>
              <a:ext cx="1619492" cy="161949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A82F725-760D-4C1D-861A-77A198CF666F}"/>
                </a:ext>
              </a:extLst>
            </p:cNvPr>
            <p:cNvSpPr/>
            <p:nvPr/>
          </p:nvSpPr>
          <p:spPr>
            <a:xfrm flipH="1">
              <a:off x="3400930" y="1853086"/>
              <a:ext cx="1097010" cy="1097010"/>
            </a:xfrm>
            <a:prstGeom prst="ellipse">
              <a:avLst/>
            </a:prstGeom>
            <a:solidFill>
              <a:srgbClr val="F9DB7A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21E47EEA-A0A5-4350-88E6-5CCCBCDC50DD}"/>
                </a:ext>
              </a:extLst>
            </p:cNvPr>
            <p:cNvSpPr/>
            <p:nvPr/>
          </p:nvSpPr>
          <p:spPr>
            <a:xfrm flipH="1">
              <a:off x="3637792" y="2089948"/>
              <a:ext cx="623286" cy="62328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/>
            </a:p>
          </p:txBody>
        </p:sp>
      </p:grpSp>
      <p:grpSp>
        <p:nvGrpSpPr>
          <p:cNvPr id="13" name="组 21">
            <a:extLst>
              <a:ext uri="{FF2B5EF4-FFF2-40B4-BE49-F238E27FC236}">
                <a16:creationId xmlns:a16="http://schemas.microsoft.com/office/drawing/2014/main" id="{F4CBA9A9-0AC1-4566-8291-22EFE00C8582}"/>
              </a:ext>
            </a:extLst>
          </p:cNvPr>
          <p:cNvGrpSpPr/>
          <p:nvPr/>
        </p:nvGrpSpPr>
        <p:grpSpPr>
          <a:xfrm rot="13138453">
            <a:off x="4032882" y="1521616"/>
            <a:ext cx="385894" cy="2979219"/>
            <a:chOff x="3814989" y="425423"/>
            <a:chExt cx="503853" cy="3889897"/>
          </a:xfrm>
        </p:grpSpPr>
        <p:sp>
          <p:nvSpPr>
            <p:cNvPr id="14" name="左箭头 20">
              <a:extLst>
                <a:ext uri="{FF2B5EF4-FFF2-40B4-BE49-F238E27FC236}">
                  <a16:creationId xmlns:a16="http://schemas.microsoft.com/office/drawing/2014/main" id="{066F8588-0D66-42DF-896A-21C9DFDF8DA8}"/>
                </a:ext>
              </a:extLst>
            </p:cNvPr>
            <p:cNvSpPr/>
            <p:nvPr/>
          </p:nvSpPr>
          <p:spPr>
            <a:xfrm rot="5400000">
              <a:off x="2204006" y="2036406"/>
              <a:ext cx="3725819" cy="503853"/>
            </a:xfrm>
            <a:prstGeom prst="leftArrow">
              <a:avLst>
                <a:gd name="adj1" fmla="val 8333"/>
                <a:gd name="adj2" fmla="val 110407"/>
              </a:avLst>
            </a:prstGeom>
            <a:solidFill>
              <a:srgbClr val="07070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grpSp>
          <p:nvGrpSpPr>
            <p:cNvPr id="15" name="组 23">
              <a:extLst>
                <a:ext uri="{FF2B5EF4-FFF2-40B4-BE49-F238E27FC236}">
                  <a16:creationId xmlns:a16="http://schemas.microsoft.com/office/drawing/2014/main" id="{925D881D-B9CB-4A19-9062-5365E532B2CA}"/>
                </a:ext>
              </a:extLst>
            </p:cNvPr>
            <p:cNvGrpSpPr/>
            <p:nvPr/>
          </p:nvGrpSpPr>
          <p:grpSpPr>
            <a:xfrm>
              <a:off x="3820265" y="3544095"/>
              <a:ext cx="493300" cy="771225"/>
              <a:chOff x="3712687" y="3380017"/>
              <a:chExt cx="697905" cy="986609"/>
            </a:xfrm>
          </p:grpSpPr>
          <p:grpSp>
            <p:nvGrpSpPr>
              <p:cNvPr id="16" name="组 24">
                <a:extLst>
                  <a:ext uri="{FF2B5EF4-FFF2-40B4-BE49-F238E27FC236}">
                    <a16:creationId xmlns:a16="http://schemas.microsoft.com/office/drawing/2014/main" id="{6D200CD6-CBD2-4D4F-B38A-8C7FCF8B3A59}"/>
                  </a:ext>
                </a:extLst>
              </p:cNvPr>
              <p:cNvGrpSpPr/>
              <p:nvPr/>
            </p:nvGrpSpPr>
            <p:grpSpPr>
              <a:xfrm>
                <a:off x="4122028" y="3380017"/>
                <a:ext cx="288564" cy="986609"/>
                <a:chOff x="4122028" y="3380017"/>
                <a:chExt cx="288564" cy="986609"/>
              </a:xfrm>
            </p:grpSpPr>
            <p:sp>
              <p:nvSpPr>
                <p:cNvPr id="22" name="平行四边形 21">
                  <a:extLst>
                    <a:ext uri="{FF2B5EF4-FFF2-40B4-BE49-F238E27FC236}">
                      <a16:creationId xmlns:a16="http://schemas.microsoft.com/office/drawing/2014/main" id="{B4916406-6D9C-43B2-A82B-218330B80B4C}"/>
                    </a:ext>
                  </a:extLst>
                </p:cNvPr>
                <p:cNvSpPr/>
                <p:nvPr/>
              </p:nvSpPr>
              <p:spPr>
                <a:xfrm rot="5400000">
                  <a:off x="4087862" y="3414183"/>
                  <a:ext cx="356896" cy="288564"/>
                </a:xfrm>
                <a:prstGeom prst="parallelogram">
                  <a:avLst>
                    <a:gd name="adj" fmla="val 70939"/>
                  </a:avLst>
                </a:prstGeom>
                <a:solidFill>
                  <a:srgbClr val="07070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3200"/>
                </a:p>
              </p:txBody>
            </p:sp>
            <p:sp>
              <p:nvSpPr>
                <p:cNvPr id="23" name="平行四边形 22">
                  <a:extLst>
                    <a:ext uri="{FF2B5EF4-FFF2-40B4-BE49-F238E27FC236}">
                      <a16:creationId xmlns:a16="http://schemas.microsoft.com/office/drawing/2014/main" id="{9E3317B5-CBBB-4497-BFB8-14E56C829351}"/>
                    </a:ext>
                  </a:extLst>
                </p:cNvPr>
                <p:cNvSpPr/>
                <p:nvPr/>
              </p:nvSpPr>
              <p:spPr>
                <a:xfrm rot="5400000">
                  <a:off x="4087862" y="3624087"/>
                  <a:ext cx="356896" cy="288564"/>
                </a:xfrm>
                <a:prstGeom prst="parallelogram">
                  <a:avLst>
                    <a:gd name="adj" fmla="val 70939"/>
                  </a:avLst>
                </a:prstGeom>
                <a:solidFill>
                  <a:srgbClr val="07070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3200"/>
                </a:p>
              </p:txBody>
            </p:sp>
            <p:sp>
              <p:nvSpPr>
                <p:cNvPr id="24" name="平行四边形 23">
                  <a:extLst>
                    <a:ext uri="{FF2B5EF4-FFF2-40B4-BE49-F238E27FC236}">
                      <a16:creationId xmlns:a16="http://schemas.microsoft.com/office/drawing/2014/main" id="{223EBA25-68B5-4660-8232-493EAB44B7C0}"/>
                    </a:ext>
                  </a:extLst>
                </p:cNvPr>
                <p:cNvSpPr/>
                <p:nvPr/>
              </p:nvSpPr>
              <p:spPr>
                <a:xfrm rot="5400000">
                  <a:off x="4087862" y="3833991"/>
                  <a:ext cx="356896" cy="288564"/>
                </a:xfrm>
                <a:prstGeom prst="parallelogram">
                  <a:avLst>
                    <a:gd name="adj" fmla="val 70939"/>
                  </a:avLst>
                </a:prstGeom>
                <a:solidFill>
                  <a:srgbClr val="07070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3200"/>
                </a:p>
              </p:txBody>
            </p:sp>
            <p:sp>
              <p:nvSpPr>
                <p:cNvPr id="25" name="平行四边形 24">
                  <a:extLst>
                    <a:ext uri="{FF2B5EF4-FFF2-40B4-BE49-F238E27FC236}">
                      <a16:creationId xmlns:a16="http://schemas.microsoft.com/office/drawing/2014/main" id="{63434C05-B91E-4745-AE9F-2F9C10419270}"/>
                    </a:ext>
                  </a:extLst>
                </p:cNvPr>
                <p:cNvSpPr/>
                <p:nvPr/>
              </p:nvSpPr>
              <p:spPr>
                <a:xfrm rot="5400000">
                  <a:off x="4087862" y="4043896"/>
                  <a:ext cx="356896" cy="288564"/>
                </a:xfrm>
                <a:prstGeom prst="parallelogram">
                  <a:avLst>
                    <a:gd name="adj" fmla="val 70939"/>
                  </a:avLst>
                </a:prstGeom>
                <a:solidFill>
                  <a:srgbClr val="07070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3200"/>
                </a:p>
              </p:txBody>
            </p:sp>
          </p:grpSp>
          <p:grpSp>
            <p:nvGrpSpPr>
              <p:cNvPr id="17" name="组 25">
                <a:extLst>
                  <a:ext uri="{FF2B5EF4-FFF2-40B4-BE49-F238E27FC236}">
                    <a16:creationId xmlns:a16="http://schemas.microsoft.com/office/drawing/2014/main" id="{9DF4FC97-85EC-4D91-8963-2A23AC1DBECB}"/>
                  </a:ext>
                </a:extLst>
              </p:cNvPr>
              <p:cNvGrpSpPr/>
              <p:nvPr/>
            </p:nvGrpSpPr>
            <p:grpSpPr>
              <a:xfrm flipH="1">
                <a:off x="3712687" y="3380017"/>
                <a:ext cx="288564" cy="986609"/>
                <a:chOff x="4274428" y="3532417"/>
                <a:chExt cx="288564" cy="986609"/>
              </a:xfrm>
            </p:grpSpPr>
            <p:sp>
              <p:nvSpPr>
                <p:cNvPr id="18" name="平行四边形 17">
                  <a:extLst>
                    <a:ext uri="{FF2B5EF4-FFF2-40B4-BE49-F238E27FC236}">
                      <a16:creationId xmlns:a16="http://schemas.microsoft.com/office/drawing/2014/main" id="{CBEC111D-C7D2-4B9A-BB9D-FF1DEDF7A4E2}"/>
                    </a:ext>
                  </a:extLst>
                </p:cNvPr>
                <p:cNvSpPr/>
                <p:nvPr/>
              </p:nvSpPr>
              <p:spPr>
                <a:xfrm rot="5400000">
                  <a:off x="4240262" y="3566583"/>
                  <a:ext cx="356896" cy="288564"/>
                </a:xfrm>
                <a:prstGeom prst="parallelogram">
                  <a:avLst>
                    <a:gd name="adj" fmla="val 70939"/>
                  </a:avLst>
                </a:prstGeom>
                <a:solidFill>
                  <a:srgbClr val="07070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3200"/>
                </a:p>
              </p:txBody>
            </p:sp>
            <p:sp>
              <p:nvSpPr>
                <p:cNvPr id="19" name="平行四边形 18">
                  <a:extLst>
                    <a:ext uri="{FF2B5EF4-FFF2-40B4-BE49-F238E27FC236}">
                      <a16:creationId xmlns:a16="http://schemas.microsoft.com/office/drawing/2014/main" id="{39EE98FE-5F47-4A31-AFA2-00F6EB309967}"/>
                    </a:ext>
                  </a:extLst>
                </p:cNvPr>
                <p:cNvSpPr/>
                <p:nvPr/>
              </p:nvSpPr>
              <p:spPr>
                <a:xfrm rot="5400000">
                  <a:off x="4240262" y="3776487"/>
                  <a:ext cx="356896" cy="288564"/>
                </a:xfrm>
                <a:prstGeom prst="parallelogram">
                  <a:avLst>
                    <a:gd name="adj" fmla="val 70939"/>
                  </a:avLst>
                </a:prstGeom>
                <a:solidFill>
                  <a:srgbClr val="07070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3200"/>
                </a:p>
              </p:txBody>
            </p:sp>
            <p:sp>
              <p:nvSpPr>
                <p:cNvPr id="20" name="平行四边形 19">
                  <a:extLst>
                    <a:ext uri="{FF2B5EF4-FFF2-40B4-BE49-F238E27FC236}">
                      <a16:creationId xmlns:a16="http://schemas.microsoft.com/office/drawing/2014/main" id="{FF94EA4D-7954-4F5F-8941-5CA8566791F7}"/>
                    </a:ext>
                  </a:extLst>
                </p:cNvPr>
                <p:cNvSpPr/>
                <p:nvPr/>
              </p:nvSpPr>
              <p:spPr>
                <a:xfrm rot="5400000">
                  <a:off x="4240262" y="3986391"/>
                  <a:ext cx="356896" cy="288564"/>
                </a:xfrm>
                <a:prstGeom prst="parallelogram">
                  <a:avLst>
                    <a:gd name="adj" fmla="val 70939"/>
                  </a:avLst>
                </a:prstGeom>
                <a:solidFill>
                  <a:srgbClr val="07070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3200"/>
                </a:p>
              </p:txBody>
            </p:sp>
            <p:sp>
              <p:nvSpPr>
                <p:cNvPr id="21" name="平行四边形 20">
                  <a:extLst>
                    <a:ext uri="{FF2B5EF4-FFF2-40B4-BE49-F238E27FC236}">
                      <a16:creationId xmlns:a16="http://schemas.microsoft.com/office/drawing/2014/main" id="{9173CB6D-B892-4DF7-AF97-54602DDCB8B8}"/>
                    </a:ext>
                  </a:extLst>
                </p:cNvPr>
                <p:cNvSpPr/>
                <p:nvPr/>
              </p:nvSpPr>
              <p:spPr>
                <a:xfrm rot="5400000">
                  <a:off x="4240262" y="4196296"/>
                  <a:ext cx="356896" cy="288564"/>
                </a:xfrm>
                <a:prstGeom prst="parallelogram">
                  <a:avLst>
                    <a:gd name="adj" fmla="val 70939"/>
                  </a:avLst>
                </a:prstGeom>
                <a:solidFill>
                  <a:srgbClr val="07070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3200"/>
                </a:p>
              </p:txBody>
            </p:sp>
          </p:grpSp>
        </p:grp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3B8A7854-93EA-444B-9A11-6C44AE29CEFF}"/>
              </a:ext>
            </a:extLst>
          </p:cNvPr>
          <p:cNvSpPr txBox="1"/>
          <p:nvPr/>
        </p:nvSpPr>
        <p:spPr>
          <a:xfrm>
            <a:off x="7676840" y="2037387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创作初心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3B060C8-ED1C-4303-8F06-21324CD40F17}"/>
              </a:ext>
            </a:extLst>
          </p:cNvPr>
          <p:cNvSpPr txBox="1"/>
          <p:nvPr/>
        </p:nvSpPr>
        <p:spPr>
          <a:xfrm>
            <a:off x="6679669" y="2999680"/>
            <a:ext cx="43202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</a:rPr>
              <a:t>出于现在的年轻人对手机的沉迷而忽视人际交往，本产品旨在通过在手机上的问答方式，并查看彼此间的回答来了解对方，与对方交朋友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48149D9-94D1-4553-B42E-D248A8A3B57C}"/>
              </a:ext>
            </a:extLst>
          </p:cNvPr>
          <p:cNvSpPr/>
          <p:nvPr/>
        </p:nvSpPr>
        <p:spPr>
          <a:xfrm>
            <a:off x="5756636" y="3028889"/>
            <a:ext cx="400111" cy="400111"/>
          </a:xfrm>
          <a:prstGeom prst="ellipse">
            <a:avLst/>
          </a:prstGeom>
          <a:solidFill>
            <a:srgbClr val="FFD200"/>
          </a:solidFill>
          <a:ln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2769889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6" grpId="0"/>
      <p:bldP spid="27" grpId="0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0939544-A75D-4C8B-8BFC-485DA40CAF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3796" y="-647700"/>
            <a:ext cx="2642654" cy="210183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83DCE98-7079-400E-8764-E91F6B6CCF3A}"/>
              </a:ext>
            </a:extLst>
          </p:cNvPr>
          <p:cNvSpPr txBox="1"/>
          <p:nvPr/>
        </p:nvSpPr>
        <p:spPr>
          <a:xfrm>
            <a:off x="4795784" y="640053"/>
            <a:ext cx="3626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Unknown</a:t>
            </a:r>
            <a:r>
              <a:rPr lang="en-US" altLang="zh-CN" sz="32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Letter</a:t>
            </a:r>
            <a:endParaRPr lang="zh-CN" altLang="en-US" sz="32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5AB3ECD-D9B9-4C55-BC79-C9272135DDD3}"/>
              </a:ext>
            </a:extLst>
          </p:cNvPr>
          <p:cNvSpPr/>
          <p:nvPr/>
        </p:nvSpPr>
        <p:spPr>
          <a:xfrm>
            <a:off x="1254125" y="4119563"/>
            <a:ext cx="968375" cy="968375"/>
          </a:xfrm>
          <a:prstGeom prst="ellipse">
            <a:avLst/>
          </a:prstGeom>
          <a:solidFill>
            <a:srgbClr val="EEEEEE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36DEE90-FD37-4E36-A6FE-6B722243F959}"/>
              </a:ext>
            </a:extLst>
          </p:cNvPr>
          <p:cNvSpPr/>
          <p:nvPr/>
        </p:nvSpPr>
        <p:spPr>
          <a:xfrm>
            <a:off x="1476375" y="4341813"/>
            <a:ext cx="523875" cy="523875"/>
          </a:xfrm>
          <a:prstGeom prst="ellipse">
            <a:avLst/>
          </a:prstGeom>
          <a:solidFill>
            <a:srgbClr val="FF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745BB40-9EA7-4AB0-87F4-BF1D9435755D}"/>
              </a:ext>
            </a:extLst>
          </p:cNvPr>
          <p:cNvSpPr/>
          <p:nvPr/>
        </p:nvSpPr>
        <p:spPr>
          <a:xfrm>
            <a:off x="6148388" y="4037013"/>
            <a:ext cx="958850" cy="958850"/>
          </a:xfrm>
          <a:prstGeom prst="ellipse">
            <a:avLst/>
          </a:prstGeom>
          <a:solidFill>
            <a:srgbClr val="EEEEEE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0EEE4E7-0D83-40C9-BA0B-B2029DFBA83E}"/>
              </a:ext>
            </a:extLst>
          </p:cNvPr>
          <p:cNvSpPr/>
          <p:nvPr/>
        </p:nvSpPr>
        <p:spPr>
          <a:xfrm>
            <a:off x="6359525" y="4257675"/>
            <a:ext cx="520700" cy="519113"/>
          </a:xfrm>
          <a:prstGeom prst="ellipse">
            <a:avLst/>
          </a:prstGeom>
          <a:solidFill>
            <a:srgbClr val="FF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C207C19-7CA9-4768-8D0B-F7D70719398F}"/>
              </a:ext>
            </a:extLst>
          </p:cNvPr>
          <p:cNvSpPr/>
          <p:nvPr/>
        </p:nvSpPr>
        <p:spPr>
          <a:xfrm>
            <a:off x="7970838" y="2198688"/>
            <a:ext cx="584200" cy="584200"/>
          </a:xfrm>
          <a:prstGeom prst="ellipse">
            <a:avLst/>
          </a:prstGeom>
          <a:solidFill>
            <a:srgbClr val="EEEEEE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FD0305E-1991-4BDA-8EB6-262EB690BCB6}"/>
              </a:ext>
            </a:extLst>
          </p:cNvPr>
          <p:cNvSpPr/>
          <p:nvPr/>
        </p:nvSpPr>
        <p:spPr>
          <a:xfrm>
            <a:off x="8104188" y="2333625"/>
            <a:ext cx="317500" cy="315913"/>
          </a:xfrm>
          <a:prstGeom prst="ellipse">
            <a:avLst/>
          </a:prstGeom>
          <a:solidFill>
            <a:srgbClr val="FF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7D9C05C-86AE-4A8B-BBA5-5E24EAEC7CD6}"/>
              </a:ext>
            </a:extLst>
          </p:cNvPr>
          <p:cNvSpPr/>
          <p:nvPr/>
        </p:nvSpPr>
        <p:spPr>
          <a:xfrm>
            <a:off x="9599613" y="4516438"/>
            <a:ext cx="1438275" cy="1438275"/>
          </a:xfrm>
          <a:prstGeom prst="ellipse">
            <a:avLst/>
          </a:prstGeom>
          <a:solidFill>
            <a:srgbClr val="EEEEEE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9B8E78C-94C8-4264-8BAC-A7FAAE2C71EC}"/>
              </a:ext>
            </a:extLst>
          </p:cNvPr>
          <p:cNvCxnSpPr>
            <a:stCxn id="7" idx="7"/>
            <a:endCxn id="18" idx="3"/>
          </p:cNvCxnSpPr>
          <p:nvPr/>
        </p:nvCxnSpPr>
        <p:spPr>
          <a:xfrm flipV="1">
            <a:off x="2079625" y="3344863"/>
            <a:ext cx="1149350" cy="91757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6EAC8DA-B888-4593-9C44-A364D9F45492}"/>
              </a:ext>
            </a:extLst>
          </p:cNvPr>
          <p:cNvCxnSpPr/>
          <p:nvPr/>
        </p:nvCxnSpPr>
        <p:spPr>
          <a:xfrm>
            <a:off x="3667125" y="3233738"/>
            <a:ext cx="2481263" cy="110807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F55E44E-02F9-46A5-A9B1-2A291E67C1DE}"/>
              </a:ext>
            </a:extLst>
          </p:cNvPr>
          <p:cNvCxnSpPr>
            <a:stCxn id="9" idx="7"/>
            <a:endCxn id="11" idx="3"/>
          </p:cNvCxnSpPr>
          <p:nvPr/>
        </p:nvCxnSpPr>
        <p:spPr>
          <a:xfrm flipV="1">
            <a:off x="6967538" y="2697163"/>
            <a:ext cx="1089025" cy="1481137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33A2EA2-E496-45CE-8D11-B3710A192830}"/>
              </a:ext>
            </a:extLst>
          </p:cNvPr>
          <p:cNvCxnSpPr>
            <a:stCxn id="11" idx="5"/>
          </p:cNvCxnSpPr>
          <p:nvPr/>
        </p:nvCxnSpPr>
        <p:spPr>
          <a:xfrm>
            <a:off x="8469313" y="2697163"/>
            <a:ext cx="1433512" cy="1925637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55DB370D-11ED-4DAF-9A9B-4D8686304AA7}"/>
              </a:ext>
            </a:extLst>
          </p:cNvPr>
          <p:cNvSpPr/>
          <p:nvPr/>
        </p:nvSpPr>
        <p:spPr>
          <a:xfrm>
            <a:off x="3143250" y="2846388"/>
            <a:ext cx="585788" cy="584200"/>
          </a:xfrm>
          <a:prstGeom prst="ellipse">
            <a:avLst/>
          </a:prstGeom>
          <a:solidFill>
            <a:srgbClr val="EEEEEE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41BBBF3-CC24-4228-9E27-F499400BBB3D}"/>
              </a:ext>
            </a:extLst>
          </p:cNvPr>
          <p:cNvSpPr/>
          <p:nvPr/>
        </p:nvSpPr>
        <p:spPr>
          <a:xfrm>
            <a:off x="3273425" y="2981325"/>
            <a:ext cx="315913" cy="315913"/>
          </a:xfrm>
          <a:prstGeom prst="ellipse">
            <a:avLst/>
          </a:prstGeom>
          <a:solidFill>
            <a:srgbClr val="FF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208CC98-6180-4355-9307-D1FBFC987551}"/>
              </a:ext>
            </a:extLst>
          </p:cNvPr>
          <p:cNvSpPr/>
          <p:nvPr/>
        </p:nvSpPr>
        <p:spPr>
          <a:xfrm>
            <a:off x="10056812" y="4994845"/>
            <a:ext cx="523875" cy="523875"/>
          </a:xfrm>
          <a:prstGeom prst="ellipse">
            <a:avLst/>
          </a:prstGeom>
          <a:solidFill>
            <a:srgbClr val="FF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92CC499-2CDB-42C0-A644-5A6BE66B8182}"/>
              </a:ext>
            </a:extLst>
          </p:cNvPr>
          <p:cNvSpPr txBox="1"/>
          <p:nvPr/>
        </p:nvSpPr>
        <p:spPr>
          <a:xfrm>
            <a:off x="872679" y="5256782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回答问题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73C7D50-2C05-44BE-A8E8-EB5D89CD3C60}"/>
              </a:ext>
            </a:extLst>
          </p:cNvPr>
          <p:cNvSpPr txBox="1"/>
          <p:nvPr/>
        </p:nvSpPr>
        <p:spPr>
          <a:xfrm>
            <a:off x="5224463" y="3373766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查看他人回答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BF6D22B-5426-420D-A2B6-FA2E8C5EF9E9}"/>
              </a:ext>
            </a:extLst>
          </p:cNvPr>
          <p:cNvSpPr txBox="1"/>
          <p:nvPr/>
        </p:nvSpPr>
        <p:spPr>
          <a:xfrm>
            <a:off x="9599613" y="3857953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发信息交朋友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959081B-CBE6-4943-BD1D-F9B5576570F2}"/>
              </a:ext>
            </a:extLst>
          </p:cNvPr>
          <p:cNvSpPr txBox="1"/>
          <p:nvPr/>
        </p:nvSpPr>
        <p:spPr>
          <a:xfrm>
            <a:off x="1134616" y="1705670"/>
            <a:ext cx="6036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</a:p>
        </p:txBody>
      </p:sp>
    </p:spTree>
    <p:extLst>
      <p:ext uri="{BB962C8B-B14F-4D97-AF65-F5344CB8AC3E}">
        <p14:creationId xmlns:p14="http://schemas.microsoft.com/office/powerpoint/2010/main" val="493491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8" grpId="0" animBg="1"/>
      <p:bldP spid="19" grpId="0" animBg="1"/>
      <p:bldP spid="20" grpId="0" animBg="1"/>
      <p:bldP spid="25" grpId="0"/>
      <p:bldP spid="28" grpId="0"/>
      <p:bldP spid="31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C5F5730F-7764-4845-A648-C2A845D6D5BF}"/>
              </a:ext>
            </a:extLst>
          </p:cNvPr>
          <p:cNvSpPr/>
          <p:nvPr/>
        </p:nvSpPr>
        <p:spPr>
          <a:xfrm>
            <a:off x="3955774" y="1288774"/>
            <a:ext cx="4280452" cy="42804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9A66C8-1F95-4801-B452-2644098FB15F}"/>
              </a:ext>
            </a:extLst>
          </p:cNvPr>
          <p:cNvSpPr txBox="1"/>
          <p:nvPr/>
        </p:nvSpPr>
        <p:spPr>
          <a:xfrm>
            <a:off x="4471026" y="2815487"/>
            <a:ext cx="32499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作品展示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0C65462-8A92-4D4E-AEA6-D43FB6BCCB7F}"/>
              </a:ext>
            </a:extLst>
          </p:cNvPr>
          <p:cNvSpPr/>
          <p:nvPr/>
        </p:nvSpPr>
        <p:spPr>
          <a:xfrm>
            <a:off x="3679755" y="1012756"/>
            <a:ext cx="4832488" cy="4832488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18DD248-80DB-4CA9-8F05-DDE3CD1AEF5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957871">
            <a:off x="3347723" y="3617556"/>
            <a:ext cx="3673551" cy="2023910"/>
          </a:xfrm>
          <a:custGeom>
            <a:avLst/>
            <a:gdLst>
              <a:gd name="connsiteX0" fmla="*/ 0 w 3673551"/>
              <a:gd name="connsiteY0" fmla="*/ 0 h 2023910"/>
              <a:gd name="connsiteX1" fmla="*/ 3673551 w 3673551"/>
              <a:gd name="connsiteY1" fmla="*/ 0 h 2023910"/>
              <a:gd name="connsiteX2" fmla="*/ 3673551 w 3673551"/>
              <a:gd name="connsiteY2" fmla="*/ 1648485 h 2023910"/>
              <a:gd name="connsiteX3" fmla="*/ 3502174 w 3673551"/>
              <a:gd name="connsiteY3" fmla="*/ 1748969 h 2023910"/>
              <a:gd name="connsiteX4" fmla="*/ 3047499 w 3673551"/>
              <a:gd name="connsiteY4" fmla="*/ 1930099 h 2023910"/>
              <a:gd name="connsiteX5" fmla="*/ 59875 w 3673551"/>
              <a:gd name="connsiteY5" fmla="*/ 271613 h 2023910"/>
              <a:gd name="connsiteX6" fmla="*/ 3921 w 3673551"/>
              <a:gd name="connsiteY6" fmla="*/ 30663 h 2023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3551" h="2023910">
                <a:moveTo>
                  <a:pt x="0" y="0"/>
                </a:moveTo>
                <a:lnTo>
                  <a:pt x="3673551" y="0"/>
                </a:lnTo>
                <a:lnTo>
                  <a:pt x="3673551" y="1648485"/>
                </a:lnTo>
                <a:lnTo>
                  <a:pt x="3502174" y="1748969"/>
                </a:lnTo>
                <a:cubicBezTo>
                  <a:pt x="3359801" y="1823176"/>
                  <a:pt x="3207872" y="1884220"/>
                  <a:pt x="3047499" y="1930099"/>
                </a:cubicBezTo>
                <a:cubicBezTo>
                  <a:pt x="1764511" y="2297130"/>
                  <a:pt x="426906" y="1554601"/>
                  <a:pt x="59875" y="271613"/>
                </a:cubicBezTo>
                <a:cubicBezTo>
                  <a:pt x="36936" y="191426"/>
                  <a:pt x="18331" y="111026"/>
                  <a:pt x="3921" y="3066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996118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C5F5730F-7764-4845-A648-C2A845D6D5BF}"/>
              </a:ext>
            </a:extLst>
          </p:cNvPr>
          <p:cNvSpPr/>
          <p:nvPr/>
        </p:nvSpPr>
        <p:spPr>
          <a:xfrm>
            <a:off x="3955774" y="1288774"/>
            <a:ext cx="4280452" cy="42804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9A66C8-1F95-4801-B452-2644098FB15F}"/>
              </a:ext>
            </a:extLst>
          </p:cNvPr>
          <p:cNvSpPr txBox="1"/>
          <p:nvPr/>
        </p:nvSpPr>
        <p:spPr>
          <a:xfrm>
            <a:off x="4471026" y="2815487"/>
            <a:ext cx="32499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技术部分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0C65462-8A92-4D4E-AEA6-D43FB6BCCB7F}"/>
              </a:ext>
            </a:extLst>
          </p:cNvPr>
          <p:cNvSpPr/>
          <p:nvPr/>
        </p:nvSpPr>
        <p:spPr>
          <a:xfrm>
            <a:off x="3679755" y="1012756"/>
            <a:ext cx="4832488" cy="4832488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18DD248-80DB-4CA9-8F05-DDE3CD1AEF5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957871">
            <a:off x="3374973" y="3666369"/>
            <a:ext cx="3673551" cy="2023910"/>
          </a:xfrm>
          <a:custGeom>
            <a:avLst/>
            <a:gdLst>
              <a:gd name="connsiteX0" fmla="*/ 0 w 3673551"/>
              <a:gd name="connsiteY0" fmla="*/ 0 h 2023910"/>
              <a:gd name="connsiteX1" fmla="*/ 3673551 w 3673551"/>
              <a:gd name="connsiteY1" fmla="*/ 0 h 2023910"/>
              <a:gd name="connsiteX2" fmla="*/ 3673551 w 3673551"/>
              <a:gd name="connsiteY2" fmla="*/ 1648485 h 2023910"/>
              <a:gd name="connsiteX3" fmla="*/ 3502174 w 3673551"/>
              <a:gd name="connsiteY3" fmla="*/ 1748969 h 2023910"/>
              <a:gd name="connsiteX4" fmla="*/ 3047499 w 3673551"/>
              <a:gd name="connsiteY4" fmla="*/ 1930099 h 2023910"/>
              <a:gd name="connsiteX5" fmla="*/ 59875 w 3673551"/>
              <a:gd name="connsiteY5" fmla="*/ 271613 h 2023910"/>
              <a:gd name="connsiteX6" fmla="*/ 3921 w 3673551"/>
              <a:gd name="connsiteY6" fmla="*/ 30663 h 2023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3551" h="2023910">
                <a:moveTo>
                  <a:pt x="0" y="0"/>
                </a:moveTo>
                <a:lnTo>
                  <a:pt x="3673551" y="0"/>
                </a:lnTo>
                <a:lnTo>
                  <a:pt x="3673551" y="1648485"/>
                </a:lnTo>
                <a:lnTo>
                  <a:pt x="3502174" y="1748969"/>
                </a:lnTo>
                <a:cubicBezTo>
                  <a:pt x="3359801" y="1823176"/>
                  <a:pt x="3207872" y="1884220"/>
                  <a:pt x="3047499" y="1930099"/>
                </a:cubicBezTo>
                <a:cubicBezTo>
                  <a:pt x="1764511" y="2297130"/>
                  <a:pt x="426906" y="1554601"/>
                  <a:pt x="59875" y="271613"/>
                </a:cubicBezTo>
                <a:cubicBezTo>
                  <a:pt x="36936" y="191426"/>
                  <a:pt x="18331" y="111026"/>
                  <a:pt x="3921" y="3066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165861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0939544-A75D-4C8B-8BFC-485DA40CAF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3796" y="-647700"/>
            <a:ext cx="2642654" cy="210183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83DCE98-7079-400E-8764-E91F6B6CCF3A}"/>
              </a:ext>
            </a:extLst>
          </p:cNvPr>
          <p:cNvSpPr txBox="1"/>
          <p:nvPr/>
        </p:nvSpPr>
        <p:spPr>
          <a:xfrm>
            <a:off x="4795784" y="640053"/>
            <a:ext cx="3626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3200" b="1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UnknownLetter</a:t>
            </a:r>
            <a:endParaRPr lang="zh-CN" altLang="en-US" sz="32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1468A5-55F7-4D16-80CE-927006AE3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3" y="1862776"/>
            <a:ext cx="7666892" cy="460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551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0939544-A75D-4C8B-8BFC-485DA40CAF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3796" y="-647700"/>
            <a:ext cx="2642654" cy="210183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83DCE98-7079-400E-8764-E91F6B6CCF3A}"/>
              </a:ext>
            </a:extLst>
          </p:cNvPr>
          <p:cNvSpPr txBox="1"/>
          <p:nvPr/>
        </p:nvSpPr>
        <p:spPr>
          <a:xfrm>
            <a:off x="4795784" y="640053"/>
            <a:ext cx="3626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3200" b="1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UnknownLetter</a:t>
            </a:r>
            <a:endParaRPr lang="zh-CN" altLang="en-US" sz="32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53A85D-41A2-4DBD-BFC2-F6C83DCE45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981" y="1334962"/>
            <a:ext cx="9514059" cy="511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4625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0939544-A75D-4C8B-8BFC-485DA40CAF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3796" y="-647700"/>
            <a:ext cx="2642654" cy="210183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83DCE98-7079-400E-8764-E91F6B6CCF3A}"/>
              </a:ext>
            </a:extLst>
          </p:cNvPr>
          <p:cNvSpPr txBox="1"/>
          <p:nvPr/>
        </p:nvSpPr>
        <p:spPr>
          <a:xfrm>
            <a:off x="4795784" y="640053"/>
            <a:ext cx="3626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3200" b="1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UnknownLetter</a:t>
            </a:r>
            <a:endParaRPr lang="zh-CN" altLang="en-US" sz="32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6B2888D-F0A4-454E-AA79-BEF4EEBDB9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860" y="1521603"/>
            <a:ext cx="7834039" cy="467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89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33C5572B-9CF0-4065-B745-25EBC88D896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OeJc0s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DniXNL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OeJc0u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54lzSy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54lzS2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aWGeSz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aWGeS5r5lmRrAAAAawAAABwAAAB1bml2ZXJzYWwvbG9jYWxfc2V0dGluZ3MueG1ss7GvyM1RKEstKs7Mz7NVMtQzUFJIzUvOT8nMS7dVCg1x07VQUiguScxLSczJz0u1VcrLV1Kwt+OyyclPTswJTi0pASosVijISaxMLQpJzQUySlL9EnOBKp/tmfJ8ya5n09qfr9ivpG/HBQ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aWGeS7CHI/RsAQAA9wIAACkAAAB1bml2ZXJzYWwvc2tpbl9jdXN0b21pemF0aW9uX3NldHRpbmdzLnhtbI1S20okMRB99yuCPzBJKreGdiC3lnlR0QGfm+ns0qyml07EZcnHm3Z3GEdHNPVUdU6doiqnTb/GaJ9Snh7Hv30ep3gXch7jz7Q+Q6jdTQ/TfDOHFHJaHSr3Yxym5038MS21Wk25j0M/D3ZB0xqj7vUhJbVyqmbMMIok89Qr5Dy3FWvANWAr5iix7eqdxD/dOexCzKdV29UR+rFhE1OY8yYO4c8ajtlvoeMNLud+GCsvrQVbouynFseWQIxwyX2hGgAEstwRh4uUjdQEecw4hmIUBQqIcE4aUYikHGrWNaKqMN8IxCRj1BXqae1GWhtHbZHQEKLrNK8aW7rOSIwRIQSYK1xAZzCqbKgaGtRyQHBgQBRtNFGAOtuZjhXvvLAcKeoFxoUZAxgfjnvY7u25DtVvr7M/5xeCJ7/gJLp4a3XCXO3uaZ4reRsefz/0OaBxuDi/ufV3/mqrt5vrq/P/vnz18J61mLVu/am3XwBQSwMEFAACAAgAamGeSyTg/xfEDAAAYxkAABcAAAB1bml2ZXJzYWwvdW5pdmVyc2FsLnBuZ+1XaVxT55o/isVOLSBqCrI7ttJFxKgBFJO4AOIom4QisouWyy7IIQYI0UtbBEXa3lvwgiESLAHCTkMwAUJF4NYYUFnCYqSCISSHJGAgIWSbg/bOb2a+zefhw/md8/zf9z3P+n/Oc/L9fU+ZfGT1EQAAJqe9Pc4BgBECADbe/NAYRox/4u+Gbxuunjt1AmgYsBHDwqbY4z7HAaC5aIs2+gNY/rcr3iFXAcC0Z+3a0J9SfQkALFdOexzHXYuQCs7QLwnH+1/rz+YA2GNVJ4ynP3Xbnr8b8bEH7vElhy83eVSctvmi4HNfj022f9n/1/s3HbYN52/e+mLgqGeNq0pJnKAFT4EThvAJ9uqFKwHshPqgoISRaCynNojtXFclLkvpCiEqx2Ppfhj1m8eb7bNhc648NK+1qLWeFafhshd7LaRPYOzMiFnMkfyCMyX7GFs2AkBdoG3qNsQUyUBkw4vdLiPbLSR3q5P3/PmMWZ2rzPiXwNoJb2Fvg0NyzAMHP5oHbAAADw/Y8a3m6+A6uA6ug+vgOrgOroPr4Dq4Dv4/BPdla6TMrwDg+tD/8UfhDS5gcZkf2RiRoxaOzBRhuzLnKvK+xk8RVShacrCgi0UGs9hSAIjqJDzlFzIHbrF0wu8sIsYSws5zR4/E6GQtgzCUZ2Mht0VEwu+QvMqSJ6XMM2qTUwSy5CwAaJ+gUXIyeV2Ee9Wp0UmhTF7rhdmOQgI+QCXeN8lp7KycFtMoySl/MBqS8Ux0jYhC0nu4poj9SKtDkr/5YR5KtCS9gkLn6KQpjvrFIlIYitJDMOhUznJNcARBWEBQ6M5xeYpvQEqhsGtVQv9qtlCB74zko70Gpo+0OalKONrLMxlVs3j2wHTJ3/12bzClvbqN7rtvqderOMxJNP0yCyw6LmDG6r7XvApIjbhVv2ZHvtU9wZUeE0cjRrL+RT3zVeYIAfEpmGMSxZXnqNh/GxKm2XhJNQX5EyL8y9R+YVP1DU278xM5yaBhHD8PjcTVh3ILCcvt1TcyedbYQSiD1f/PkLD+KmF8KPQWag5TiJYHnlRgX9dxlXGfdo9Xu8bbEd78qFxW3k2fxECjh/eA9hRhWVrWKU985cCt5CxfunE0qp0+ZPUA5D6NPzZhsiIhiwkOwSUMrvBHug5j9gwKX/0of5VweKHhep2mNqdhq41q/OZPzWFouz7HYJQ3BRvUvthnPbl/5yjayzfLlmEyI/LhjrgU9SsqqNP8lW8V/hSvjWEpku1/yEDl2HsrXMBI/GSOFXX6733R/872OmbyH6Ibr49galaWh4ktHfL4hXAad4xO6ad9iFqwz121uld0+cm1o8PXieqak7qsISJbhkybgKopUCor6aG5hYIQK13TtPW9pvMaGUppCU5i1zQtsxV1XZG7vjwRc53PKxtx/03h3ku2+ucdfM/hDlmXdUCzTRR/kHuDsJNrNnOALWSaTMAJfgGNgQ+TmM7P0fZmFexkICMw75GNQvV5MYu4H36pF2iJY+o02xAVyG5ollecywox+TSh6/4KCKoEKTsRAqFFQDNbxtowxkOSkA+HpLkhzIHmWmzZpDSXeLPgmeUfoOL7Iw8uCw4gdoB7s/B70XlBeft5u1xJNOqAfZ7bz2p3ROuFHBsMrk9lK+lIDempkuMSM28/4DdDadSNf6wuj4amMBrp/XWTZq3J5BiljC1v00QHc0Jwe2nhos9Y0tPSbQjEx5AeF2uC67e4lCeMKuqp1oXlQqlTw0TkowpjKcjBLRUuWP8YQItZQDcGlhw0G01wwDa22owNtsGJvGq73P5S1BaWELAooTe2iVIyfeYarK/zTHUWqw1Bgq67IGTTuuT8RUGBv8mzvqgksrDCscdtPi5uUpiaER/Jf+152ePx3WAjNbIRY2spGowctvsNWVwmZ5sDYA452aqJr3tFjoTrBfzHblzGQ6eyR3tG0Pb8GgtGEVZ/TXqVJFD/Agfe5Yw+O7Fzw69Lw4F+4eWRnNBZgnPn0gtJvmP5efTqXGWoM+2oZr61xLkyp5z/BRiCavQtUbSJlb11obFlLCdGoYIw4zKaMcxJcJdMkUsjNY055aqYGm69AlK96Rh4Eafs/SGbcwIHbOaj7d2XT6zwXKe0hoMGCf879a9D4a4ANNK8JIDEDaM+MVHhjRBUZYZZiYKEw2VnUSRt8vkc6lu1iEK5hzWe18wp+9e0InlGGqu5QVGh6wCrZjb4yghu8mgbc2NlVTPWxQckMp7GkZUaBHWjW7tM7ZZYWszl0chwqcwRV17nSRPEmHgrI8E5JJLiSr1oN/c1EMZKF7/RmhuheCWtSwPu8nt7D5I+8odGcdFIZzY9mfKUBbbtDEyacksJx91Wk5t9k/Df9d6svXy0UMeOmyJ7oV1YxJb8asC0IQtjWlaF5LhL0/kmx+R79ROBPtwN0pWl+zkyKrUD5rCjqOhGhk+Zcd+MQHPYwas7Pc9TSp10hCssaTYuURFHpd7WuRVHynrSqqur+72Yfi7miO7fwMH+6KFDs/j3XoCNlZraGmMOqt1p9ycS8nIp1iwzwT+smHubK64iOKAxAsupfstcmXBXAFui/H0tYKVw62obUY44boGoFw879UR9i/NRONq3nvT0FCt/30O9mAs3vym6IyX77ZsNSLoiPoJpeoXxLnh9Wtm7LHXKwPRIqGrxsxnknO1x/0CTNkizA1VV6kwbaPxtMVG/4+Jjb/IoCzXy+niMvotFPACNjldVsQQx7AR3vmdvB/mXtoSuOnUTrRQ7aO3Ra/iTRWLc/uHc5SKSdkbSSNJBkuZ+O/ajXDNMO0vaNulbbG7RFK7KtnHxicnBT4hhdrwK0crHUTwK7vYNxX7jzpntecjuCNP7CRMu+8s53UdNiRf03z0gpmsujda3+vjEuPepjkmmUIXEg3p0I7/GoSZu07iW+FP0/FTrnYLMRHjf9oDmBYpBGwuKyPjyb0+i/fkPry1O/36AkVg/FP7JQuv/rKBO/Sr0roImDt0P9/LcmefkZFgd2mc0o95eBOZtkta+z2W81SSS9MJ/CBMQQHk2jOMOIFGmOitTBGJ5bO5dvCsw+e2i8qyJH+aGWxi++JDuQZYoJrYjF1VFeLWiclurn+7MNZpqMln0UheTv7CrLfP2jRwynkCBeVgn56zsEwFDb4fuEEFNzDtPFUkNzdN3iwOQKTP+z/01NKVnDSWB3CxAXJpp4e6iUu22C/RjXrizEqy+tqe0+HUTz4n5siVzsdciWN6pshM9vTqIxqfdtYZGtoSpssdPqbLDaBEO/e7uAi0oKoFdPy+HGjmYZQvyGZNvXE1kEN7bqVW7xQfl3aA4lTg8CD2FRhyyYJK+pI1Ii+Be7AKyizWVprm1in7axyhSYs85p0DNg5wIO9mhfbS+8pmOZtJQt5Wk2b8oP5mUuPvLPcsfzK+a9h6wkgwQFTxXv+FBrtrs6EK3pEsjS9hcH6Zh3TgULCl31syVF5UN37rQ6Z2hcOncsxaob2IXDUH3Tr3vmGx4/GEKLNgrPOo081nS4LxyMgVLKEk3/b72sdDh14GykhpYY5d6ll48kz1n/DysJqtrvjILY3cCLwASVW+5zsz/1vWXhvyYcNenXkyD6pkR5lt+sf62WJjmKkgPZNvwu5K38n5mibgYlmhm15ohye8GAcbyeVATNVp/tU7SiCYrm2jHcWc9epdrrD2u/iJTtxTJ1Nc+FIBGTWXOHO2B1Zxewp8fr1VY2SSxySwAKTYl1cr9926u4MqD3LTibOhPM2f4K58F8Z/DbGTTYyRs/ljMcJKhLlRk2Ql/raRK+Rk4v349GZHDOVIGf5/ZMUgk1K5SM3Rx44T7T9TPTagPz63l1pY2jnYcPJe593MAq0FFtDZ+IGgbZIF3eCF62Uv3Lweg/ovsjlvqNT5eAhi3v0/SL+Rh68oJs//I6H7CkEqZU13xAO9nGQtqUML+nCQ9iCgJf2eW5ozBUJAg2GeIWQrRFs3wW4b0pB3QvC1CxIjAOzVjDerBUIOrNMQpFEov+UBLvcM/+ti5hvW01e2THdcjbTSqrzJ2WtgpHF3yrh1Mlle7FZm1EDNexlKIGW8FBRo5h1N48/V07y1H7nvWAIAoqDP66u3oZqh94XxPbZt4a0qf1BYh9Je72T2Ke9Vb510tDx6OtgdZHxfk2eesvGn6odTxc+B6DFjel80ew4dd60wxYHwRCP4tfiRJ94ZzvRGLcn/f/wAgLOV/zd8/boFH63B3I3iiLpPkb8FqF066b/+XoFsK/C+BbvDB1MMHlEG2AUOnccNLUwY9M3wrvFqzGn22pJJaZU/Spi7rVFPMr+CRHueMc9UeqP/asNk8bFOh9WHvr+GzwGlPX4+GE1F//U9QSwMEFAACAAgAamGeS3Br3rpLAAAAagAAABsAAAB1bml2ZXJzYWwvdW5pdmVyc2FsLnBuZy54bWyzsa/IzVEoSy0qzszPs1Uy1DNQsrfj5bIpKEoty0wtV6gAigEFIUBJoRLINUJwyzNTSjJslczNTBFiGamZ6Rkltkqm5iZwQX2gkQBQSwECAAAUAAIACADniXNLFQ6tKGQEAAAHEQAAHQAAAAAAAAABAAAAAAAAAAAAdW5pdmVyc2FsL2NvbW1vbl9tZXNzYWdlcy5sbmdQSwECAAAUAAIACADniXNLCH4LIykDAACGDAAAJwAAAAAAAAABAAAAAACfBAAAdW5pdmVyc2FsL2ZsYXNoX3B1Ymxpc2hpbmdfc2V0dGluZ3MueG1sUEsBAgAAFAACAAgA54lzS7X8CWS6AgAAVQoAACEAAAAAAAAAAQAAAAAADQgAAHVuaXZlcnNhbC9mbGFzaF9za2luX3NldHRpbmdzLnhtbFBLAQIAABQAAgAIAOeJc0sqlg9n/gIAAJcLAAAmAAAAAAAAAAEAAAAAAAYLAAB1bml2ZXJzYWwvaHRtbF9wdWJsaXNoaW5nX3NldHRpbmdzLnhtbFBLAQIAABQAAgAIAOeJc0tocVKRmgEAAB8GAAAfAAAAAAAAAAEAAAAAAEgOAAB1bml2ZXJzYWwvaHRtbF9za2luX3NldHRpbmdzLmpzUEsBAgAAFAACAAgAaWGeSz08L9HBAAAA5QEAABoAAAAAAAAAAQAAAAAAHxAAAHVuaXZlcnNhbC9pMThuX3ByZXNldHMueG1sUEsBAgAAFAACAAgAaWGeS5r5lmRrAAAAawAAABwAAAAAAAAAAQAAAAAAGBEAAHVuaXZlcnNhbC9sb2NhbF9zZXR0aW5ncy54bWxQSwECAAAUAAIACABElFdHI7RO+/sCAACwCAAAFAAAAAAAAAABAAAAAAC9EQAAdW5pdmVyc2FsL3BsYXllci54bWxQSwECAAAUAAIACABpYZ5LsIcj9GwBAAD3AgAAKQAAAAAAAAABAAAAAADqFAAAdW5pdmVyc2FsL3NraW5fY3VzdG9taXphdGlvbl9zZXR0aW5ncy54bWxQSwECAAAUAAIACABqYZ5LJOD/F8QMAABjGQAAFwAAAAAAAAAAAAAAAACdFgAAdW5pdmVyc2FsL3VuaXZlcnNhbC5wbmdQSwECAAAUAAIACABqYZ5LcGveuksAAABqAAAAGwAAAAAAAAABAAAAAACWIwAAdW5pdmVyc2FsL3VuaXZlcnNhbC5wbmcueG1sUEsFBgAAAAALAAsASQMAABokAAAAAA=="/>
  <p:tag name="ISPRING_PRESENTATION_TITLE" val="4"/>
</p:tagLst>
</file>

<file path=ppt/theme/theme1.xml><?xml version="1.0" encoding="utf-8"?>
<a:theme xmlns:a="http://schemas.openxmlformats.org/drawingml/2006/main" name="第一PPT，www.1ppt.com">
  <a:themeElements>
    <a:clrScheme name="自定义 14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38953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817</TotalTime>
  <Words>309</Words>
  <Application>Microsoft Office PowerPoint</Application>
  <PresentationFormat>宽屏</PresentationFormat>
  <Paragraphs>58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黑体</vt:lpstr>
      <vt:lpstr>微软雅黑</vt:lpstr>
      <vt:lpstr>Arial</vt:lpstr>
      <vt:lpstr>Calibri</vt:lpstr>
      <vt:lpstr>Century Gothic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黄色镂空小花</dc:title>
  <dc:creator>第一PPT</dc:creator>
  <cp:keywords>www.1ppt.com</cp:keywords>
  <dc:description>第一PPT，www.1ppt.com</dc:description>
  <cp:lastModifiedBy>文翰 冯</cp:lastModifiedBy>
  <cp:revision>243</cp:revision>
  <dcterms:created xsi:type="dcterms:W3CDTF">2017-08-18T03:02:00Z</dcterms:created>
  <dcterms:modified xsi:type="dcterms:W3CDTF">2018-12-29T06:01:53Z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